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slideMasters/_rels/slideMaster1.xml.rels" ContentType="application/vnd.openxmlformats-package.relationships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theme/theme1.xml" ContentType="application/vnd.openxmlformats-officedocument.theme+xml"/>
  <Override PartName="/ppt/slideLayouts/_rels/slideLayout2.xml.rels" ContentType="application/vnd.openxmlformats-package.relationships+xml"/>
  <Override PartName="/ppt/slideLayouts/_rels/slideLayout1.xml.rels" ContentType="application/vnd.openxmlformats-package.relationshi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s/_rels/slide20.xml.rels" ContentType="application/vnd.openxmlformats-package.relationships+xml"/>
  <Override PartName="/ppt/slides/_rels/slide18.xml.rels" ContentType="application/vnd.openxmlformats-package.relationships+xml"/>
  <Override PartName="/ppt/slides/_rels/slide3.xml.rels" ContentType="application/vnd.openxmlformats-package.relationships+xml"/>
  <Override PartName="/ppt/slides/_rels/slide14.xml.rels" ContentType="application/vnd.openxmlformats-package.relationships+xml"/>
  <Override PartName="/ppt/slides/_rels/slide26.xml.rels" ContentType="application/vnd.openxmlformats-package.relationships+xml"/>
  <Override PartName="/ppt/slides/_rels/slide15.xml.rels" ContentType="application/vnd.openxmlformats-package.relationships+xml"/>
  <Override PartName="/ppt/slides/_rels/slide27.xml.rels" ContentType="application/vnd.openxmlformats-package.relationships+xml"/>
  <Override PartName="/ppt/slides/_rels/slide16.xml.rels" ContentType="application/vnd.openxmlformats-package.relationships+xml"/>
  <Override PartName="/ppt/slides/_rels/slide1.xml.rels" ContentType="application/vnd.openxmlformats-package.relationships+xml"/>
  <Override PartName="/ppt/slides/_rels/slide28.xml.rels" ContentType="application/vnd.openxmlformats-package.relationships+xml"/>
  <Override PartName="/ppt/slides/_rels/slide17.xml.rels" ContentType="application/vnd.openxmlformats-package.relationships+xml"/>
  <Override PartName="/ppt/slides/_rels/slide2.xml.rels" ContentType="application/vnd.openxmlformats-package.relationships+xml"/>
  <Override PartName="/ppt/slides/_rels/slide29.xml.rels" ContentType="application/vnd.openxmlformats-package.relationships+xml"/>
  <Override PartName="/ppt/slides/_rels/slide4.xml.rels" ContentType="application/vnd.openxmlformats-package.relationships+xml"/>
  <Override PartName="/ppt/slides/_rels/slide21.xml.rels" ContentType="application/vnd.openxmlformats-package.relationships+xml"/>
  <Override PartName="/ppt/slides/_rels/slide19.xml.rels" ContentType="application/vnd.openxmlformats-package.relationships+xml"/>
  <Override PartName="/ppt/slides/_rels/slide13.xml.rels" ContentType="application/vnd.openxmlformats-package.relationships+xml"/>
  <Override PartName="/ppt/slides/_rels/slide25.xml.rels" ContentType="application/vnd.openxmlformats-package.relationships+xml"/>
  <Override PartName="/ppt/slides/_rels/slide12.xml.rels" ContentType="application/vnd.openxmlformats-package.relationships+xml"/>
  <Override PartName="/ppt/slides/_rels/slide24.xml.rels" ContentType="application/vnd.openxmlformats-package.relationships+xml"/>
  <Override PartName="/ppt/slides/_rels/slide9.xml.rels" ContentType="application/vnd.openxmlformats-package.relationships+xml"/>
  <Override PartName="/ppt/slides/_rels/slide11.xml.rels" ContentType="application/vnd.openxmlformats-package.relationships+xml"/>
  <Override PartName="/ppt/slides/_rels/slide23.xml.rels" ContentType="application/vnd.openxmlformats-package.relationships+xml"/>
  <Override PartName="/ppt/slides/_rels/slide8.xml.rels" ContentType="application/vnd.openxmlformats-package.relationships+xml"/>
  <Override PartName="/ppt/slides/_rels/slide10.xml.rels" ContentType="application/vnd.openxmlformats-package.relationships+xml"/>
  <Override PartName="/ppt/slides/_rels/slide22.xml.rels" ContentType="application/vnd.openxmlformats-package.relationships+xml"/>
  <Override PartName="/ppt/slides/_rels/slide7.xml.rels" ContentType="application/vnd.openxmlformats-package.relationships+xml"/>
  <Override PartName="/ppt/slides/_rels/slide6.xml.rels" ContentType="application/vnd.openxmlformats-package.relationships+xml"/>
  <Override PartName="/ppt/slides/_rels/slide5.xml.rels" ContentType="application/vnd.openxmlformats-package.relationships+xml"/>
  <Override PartName="/ppt/slides/slide20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1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21.xml" ContentType="application/vnd.openxmlformats-officedocument.presentationml.slide+xml"/>
  <Override PartName="/ppt/slides/slide19.xml" ContentType="application/vnd.openxmlformats-officedocument.presentationml.slide+xml"/>
  <Override PartName="/ppt/slides/slide22.xml" ContentType="application/vnd.openxmlformats-officedocument.presentationml.slide+xml"/>
  <Override PartName="/ppt/slides/slide14.xml" ContentType="application/vnd.openxmlformats-officedocument.presentationml.slide+xml"/>
  <Override PartName="/ppt/slides/slide6.xml" ContentType="application/vnd.openxmlformats-officedocument.presentationml.slide+xml"/>
  <Override PartName="/ppt/slides/slide23.xml" ContentType="application/vnd.openxmlformats-officedocument.presentationml.slide+xml"/>
  <Override PartName="/ppt/slides/slide15.xml" ContentType="application/vnd.openxmlformats-officedocument.presentationml.slide+xml"/>
  <Override PartName="/ppt/slides/slide7.xml" ContentType="application/vnd.openxmlformats-officedocument.presentationml.slide+xml"/>
  <Override PartName="/ppt/slides/slide2.xml" ContentType="application/vnd.openxmlformats-officedocument.presentationml.slide+xml"/>
  <Override PartName="/ppt/slides/slide10.xml" ContentType="application/vnd.openxmlformats-officedocument.presentationml.slide+xml"/>
  <Override PartName="/ppt/slides/slide24.xml" ContentType="application/vnd.openxmlformats-officedocument.presentationml.slide+xml"/>
  <Override PartName="/ppt/slides/slide16.xml" ContentType="application/vnd.openxmlformats-officedocument.presentationml.slide+xml"/>
  <Override PartName="/ppt/slides/slide8.xml" ContentType="application/vnd.openxmlformats-officedocument.presentationml.slide+xml"/>
  <Override PartName="/ppt/slides/slide3.xml" ContentType="application/vnd.openxmlformats-officedocument.presentationml.slide+xml"/>
  <Override PartName="/ppt/slides/slide11.xml" ContentType="application/vnd.openxmlformats-officedocument.presentationml.slide+xml"/>
  <Override PartName="/ppt/slides/slide25.xml" ContentType="application/vnd.openxmlformats-officedocument.presentationml.slide+xml"/>
  <Override PartName="/ppt/slides/slide17.xml" ContentType="application/vnd.openxmlformats-officedocument.presentationml.slide+xml"/>
  <Override PartName="/ppt/slides/slide9.xml" ContentType="application/vnd.openxmlformats-officedocument.presentationml.slide+xml"/>
  <Override PartName="/ppt/slides/slide4.xml" ContentType="application/vnd.openxmlformats-officedocument.presentationml.slide+xml"/>
  <Override PartName="/ppt/slides/slide12.xml" ContentType="application/vnd.openxmlformats-officedocument.presentationml.slide+xml"/>
  <Override PartName="/ppt/slides/slide5.xml" ContentType="application/vnd.openxmlformats-officedocument.presentationml.slide+xml"/>
  <Override PartName="/ppt/slides/slide13.xml" ContentType="application/vnd.openxmlformats-officedocument.presentationml.slide+xml"/>
  <Override PartName="/ppt/_rels/presentation.xml.rels" ContentType="application/vnd.openxmlformats-package.relationships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5.png" ContentType="image/png"/>
  <Override PartName="/ppt/media/image6.png" ContentType="image/png"/>
  <Override PartName="/ppt/media/image7.jpeg" ContentType="image/jpeg"/>
  <Override PartName="/ppt/media/image11.png" ContentType="image/png"/>
  <Override PartName="/ppt/media/image8.png" ContentType="image/png"/>
  <Override PartName="/ppt/media/image12.png" ContentType="image/png"/>
  <Override PartName="/ppt/media/image9.png" ContentType="image/png"/>
  <Override PartName="/ppt/media/image10.jpeg" ContentType="image/jpeg"/>
</Types>
</file>

<file path=_rels/.rels><?xml version="1.0" encoding="UTF-8"?>
<Relationships xmlns="http://schemas.openxmlformats.org/package/2006/relationships"><Relationship Id="rId1" Type="http://schemas.openxmlformats.org/officedocument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</p:sldIdLst>
  <p:sldSz cx="7562850" cy="10696575"/>
  <p:notesSz cx="7559675" cy="10691813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slide" Target="slides/slide15.xml"/><Relationship Id="rId18" Type="http://schemas.openxmlformats.org/officeDocument/2006/relationships/slide" Target="slides/slide16.xml"/><Relationship Id="rId19" Type="http://schemas.openxmlformats.org/officeDocument/2006/relationships/slide" Target="slides/slide17.xml"/><Relationship Id="rId20" Type="http://schemas.openxmlformats.org/officeDocument/2006/relationships/slide" Target="slides/slide18.xml"/><Relationship Id="rId21" Type="http://schemas.openxmlformats.org/officeDocument/2006/relationships/slide" Target="slides/slide19.xml"/><Relationship Id="rId22" Type="http://schemas.openxmlformats.org/officeDocument/2006/relationships/slide" Target="slides/slide20.xml"/><Relationship Id="rId23" Type="http://schemas.openxmlformats.org/officeDocument/2006/relationships/slide" Target="slides/slide21.xml"/><Relationship Id="rId24" Type="http://schemas.openxmlformats.org/officeDocument/2006/relationships/slide" Target="slides/slide22.xml"/><Relationship Id="rId25" Type="http://schemas.openxmlformats.org/officeDocument/2006/relationships/slide" Target="slides/slide23.xml"/><Relationship Id="rId26" Type="http://schemas.openxmlformats.org/officeDocument/2006/relationships/slide" Target="slides/slide24.xml"/><Relationship Id="rId27" Type="http://schemas.openxmlformats.org/officeDocument/2006/relationships/slide" Target="slides/slide25.xml"/><Relationship Id="rId28" Type="http://schemas.openxmlformats.org/officeDocument/2006/relationships/slide" Target="slides/slide26.xml"/><Relationship Id="rId29" Type="http://schemas.openxmlformats.org/officeDocument/2006/relationships/slide" Target="slides/slide27.xml"/><Relationship Id="rId30" Type="http://schemas.openxmlformats.org/officeDocument/2006/relationships/slide" Target="slides/slide28.xml"/><Relationship Id="rId31" Type="http://schemas.openxmlformats.org/officeDocument/2006/relationships/slide" Target="slides/slide29.xml"/><Relationship Id="rId32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master-pag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" preserve="1">
  <p:cSld name="master-pag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378000" y="412200"/>
            <a:ext cx="6805800" cy="1725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buNone/>
            </a:pPr>
            <a:endParaRPr b="0" lang="en-US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378000" y="2418480"/>
            <a:ext cx="6805800" cy="5994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buNone/>
            </a:pPr>
            <a:endParaRPr b="0" lang="en-US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378000" y="412200"/>
            <a:ext cx="6805800" cy="1725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en-US" sz="44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US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378000" y="2418480"/>
            <a:ext cx="6805800" cy="5994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US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b="0" lang="en-US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4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b="0" lang="en-US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7.jpeg"/><Relationship Id="rId2" Type="http://schemas.openxmlformats.org/officeDocument/2006/relationships/image" Target="../media/image8.png"/><Relationship Id="rId3" Type="http://schemas.openxmlformats.org/officeDocument/2006/relationships/slideLayout" Target="../slideLayouts/slideLayout1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9.png"/><Relationship Id="rId2" Type="http://schemas.openxmlformats.org/officeDocument/2006/relationships/slideLayout" Target="../slideLayouts/slideLayout1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image" Target="../media/image10.jpeg"/><Relationship Id="rId2" Type="http://schemas.openxmlformats.org/officeDocument/2006/relationships/slideLayout" Target="../slideLayouts/slideLayout1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slideLayout" Target="../slideLayouts/slideLayout1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slideLayout" Target="../slideLayouts/slideLayout1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image" Target="../media/image11.png"/><Relationship Id="rId2" Type="http://schemas.openxmlformats.org/officeDocument/2006/relationships/slideLayout" Target="../slideLayouts/slideLayout1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image" Target="../media/image12.png"/><Relationship Id="rId2" Type="http://schemas.openxmlformats.org/officeDocument/2006/relationships/slideLayout" Target="../slideLayouts/slideLayout1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1.xml"/>
</Relationships>
</file>

<file path=ppt/slides/_rels/slide1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2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21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slideLayout" Target="../slideLayouts/slideLayout1.xml"/>
</Relationships>
</file>

<file path=ppt/slides/_rels/slide2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2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2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2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2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2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2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2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1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1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1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image" Target="../media/image5.png"/><Relationship Id="rId3" Type="http://schemas.openxmlformats.org/officeDocument/2006/relationships/image" Target="../media/image6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slideLayout" Target="../slideLayouts/slideLayout1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1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"/>
          <p:cNvSpPr/>
          <p:nvPr/>
        </p:nvSpPr>
        <p:spPr>
          <a:xfrm>
            <a:off x="0" y="0"/>
            <a:ext cx="7562880" cy="10696680"/>
          </a:xfrm>
          <a:custGeom>
            <a:avLst/>
            <a:gdLst/>
            <a:ahLst/>
            <a:rect l="0" t="0" r="r" b="b"/>
            <a:pathLst>
              <a:path w="21008" h="29713">
                <a:moveTo>
                  <a:pt x="0" y="0"/>
                </a:moveTo>
                <a:lnTo>
                  <a:pt x="21008" y="0"/>
                </a:lnTo>
                <a:lnTo>
                  <a:pt x="21008" y="29713"/>
                </a:lnTo>
                <a:lnTo>
                  <a:pt x="0" y="29713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" name=""/>
          <p:cNvSpPr/>
          <p:nvPr/>
        </p:nvSpPr>
        <p:spPr>
          <a:xfrm>
            <a:off x="0" y="0"/>
            <a:ext cx="7562880" cy="10696680"/>
          </a:xfrm>
          <a:custGeom>
            <a:avLst/>
            <a:gdLst/>
            <a:ahLst/>
            <a:rect l="0" t="0" r="r" b="b"/>
            <a:pathLst>
              <a:path w="21008" h="29713">
                <a:moveTo>
                  <a:pt x="0" y="0"/>
                </a:moveTo>
                <a:lnTo>
                  <a:pt x="21008" y="0"/>
                </a:lnTo>
                <a:lnTo>
                  <a:pt x="21008" y="29713"/>
                </a:lnTo>
                <a:lnTo>
                  <a:pt x="0" y="29713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" name=""/>
          <p:cNvSpPr/>
          <p:nvPr/>
        </p:nvSpPr>
        <p:spPr>
          <a:xfrm>
            <a:off x="0" y="10476360"/>
            <a:ext cx="7562880" cy="220320"/>
          </a:xfrm>
          <a:custGeom>
            <a:avLst/>
            <a:gdLst/>
            <a:ahLst/>
            <a:rect l="0" t="0" r="r" b="b"/>
            <a:pathLst>
              <a:path w="21008" h="612">
                <a:moveTo>
                  <a:pt x="0" y="0"/>
                </a:moveTo>
                <a:lnTo>
                  <a:pt x="21008" y="0"/>
                </a:lnTo>
                <a:lnTo>
                  <a:pt x="21008" y="612"/>
                </a:lnTo>
                <a:lnTo>
                  <a:pt x="0" y="612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7" name=""/>
          <p:cNvSpPr txBox="1"/>
          <p:nvPr/>
        </p:nvSpPr>
        <p:spPr>
          <a:xfrm>
            <a:off x="684360" y="610200"/>
            <a:ext cx="2458800" cy="41652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2400" strike="noStrike" u="none">
                <a:solidFill>
                  <a:srgbClr val="000000"/>
                </a:solidFill>
                <a:effectLst/>
                <a:uFillTx/>
                <a:latin typeface="FranklinGothicLTPro-Dm"/>
                <a:ea typeface="FranklinGothicLTPro-Dm"/>
              </a:rPr>
              <a:t>Emily Thompson</a:t>
            </a:r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8" name=""/>
          <p:cNvSpPr txBox="1"/>
          <p:nvPr/>
        </p:nvSpPr>
        <p:spPr>
          <a:xfrm>
            <a:off x="684360" y="998280"/>
            <a:ext cx="3237480" cy="29592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700" strike="noStrike" u="none">
                <a:solidFill>
                  <a:srgbClr val="000000"/>
                </a:solidFill>
                <a:effectLst/>
                <a:uFillTx/>
                <a:latin typeface="FranklinGothicLTPro-Bk"/>
                <a:ea typeface="FranklinGothicLTPro-Bk"/>
              </a:rPr>
              <a:t>Product Manager, Content Data</a:t>
            </a:r>
            <a:endParaRPr b="0" lang="en-US" sz="17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9" name=""/>
          <p:cNvSpPr txBox="1"/>
          <p:nvPr/>
        </p:nvSpPr>
        <p:spPr>
          <a:xfrm>
            <a:off x="684360" y="1624320"/>
            <a:ext cx="466596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000000"/>
                </a:solidFill>
                <a:effectLst/>
                <a:uFillTx/>
                <a:latin typeface="FranklinGothicLTPro-Bk"/>
                <a:ea typeface="FranklinGothicLTPro-Bk"/>
              </a:rPr>
              <a:t>Innovative and results-driven Product Manager with seven years of experience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0" name=""/>
          <p:cNvSpPr txBox="1"/>
          <p:nvPr/>
        </p:nvSpPr>
        <p:spPr>
          <a:xfrm>
            <a:off x="684360" y="1795680"/>
            <a:ext cx="425448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000000"/>
                </a:solidFill>
                <a:effectLst/>
                <a:uFillTx/>
                <a:latin typeface="FranklinGothicLTPro-Bk"/>
                <a:ea typeface="FranklinGothicLTPro-Bk"/>
              </a:rPr>
              <a:t>in the tech industry, specialising in Content Data. Proven track record in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1" name=""/>
          <p:cNvSpPr txBox="1"/>
          <p:nvPr/>
        </p:nvSpPr>
        <p:spPr>
          <a:xfrm>
            <a:off x="684360" y="1967400"/>
            <a:ext cx="442980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000000"/>
                </a:solidFill>
                <a:effectLst/>
                <a:uFillTx/>
                <a:latin typeface="FranklinGothicLTPro-Bk"/>
                <a:ea typeface="FranklinGothicLTPro-Bk"/>
              </a:rPr>
              <a:t>launching and scaling B2B2C and B2B technical products. Expertise in data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2" name=""/>
          <p:cNvSpPr txBox="1"/>
          <p:nvPr/>
        </p:nvSpPr>
        <p:spPr>
          <a:xfrm>
            <a:off x="684360" y="2138760"/>
            <a:ext cx="458712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000000"/>
                </a:solidFill>
                <a:effectLst/>
                <a:uFillTx/>
                <a:latin typeface="FranklinGothicLTPro-Bk"/>
                <a:ea typeface="FranklinGothicLTPro-Bk"/>
              </a:rPr>
              <a:t>platforms, experiences, tools, workflows, and infrastructure. Adept at leading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3" name=""/>
          <p:cNvSpPr txBox="1"/>
          <p:nvPr/>
        </p:nvSpPr>
        <p:spPr>
          <a:xfrm>
            <a:off x="684360" y="2310120"/>
            <a:ext cx="440532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000000"/>
                </a:solidFill>
                <a:effectLst/>
                <a:uFillTx/>
                <a:latin typeface="FranklinGothicLTPro-Bk"/>
                <a:ea typeface="FranklinGothicLTPro-Bk"/>
              </a:rPr>
              <a:t>cross-functional teams to deliver high-impact products that drive business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4" name=""/>
          <p:cNvSpPr txBox="1"/>
          <p:nvPr/>
        </p:nvSpPr>
        <p:spPr>
          <a:xfrm>
            <a:off x="684360" y="2481840"/>
            <a:ext cx="299376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000000"/>
                </a:solidFill>
                <a:effectLst/>
                <a:uFillTx/>
                <a:latin typeface="FranklinGothicLTPro-Bk"/>
                <a:ea typeface="FranklinGothicLTPro-Bk"/>
              </a:rPr>
              <a:t>growth and enhance data quality and governance.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5" name=""/>
          <p:cNvSpPr txBox="1"/>
          <p:nvPr/>
        </p:nvSpPr>
        <p:spPr>
          <a:xfrm>
            <a:off x="3873240" y="3254040"/>
            <a:ext cx="114768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000000"/>
                </a:solidFill>
                <a:effectLst/>
                <a:uFillTx/>
                <a:latin typeface="FranklinGothicLTPro-Bk"/>
                <a:ea typeface="FranklinGothicLTPro-Bk"/>
              </a:rPr>
              <a:t>June 2019 - Present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6" name=""/>
          <p:cNvSpPr txBox="1"/>
          <p:nvPr/>
        </p:nvSpPr>
        <p:spPr>
          <a:xfrm>
            <a:off x="3782160" y="5252760"/>
            <a:ext cx="121176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000000"/>
                </a:solidFill>
                <a:effectLst/>
                <a:uFillTx/>
                <a:latin typeface="FranklinGothicLTPro-Bk"/>
                <a:ea typeface="FranklinGothicLTPro-Bk"/>
              </a:rPr>
              <a:t>July 2016 - May 2019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7" name=""/>
          <p:cNvSpPr txBox="1"/>
          <p:nvPr/>
        </p:nvSpPr>
        <p:spPr>
          <a:xfrm>
            <a:off x="3576240" y="6906960"/>
            <a:ext cx="143532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000000"/>
                </a:solidFill>
                <a:effectLst/>
                <a:uFillTx/>
                <a:latin typeface="FranklinGothicLTPro-Bk"/>
                <a:ea typeface="FranklinGothicLTPro-Bk"/>
              </a:rPr>
              <a:t>August 2015 - June 2016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8" name=""/>
          <p:cNvSpPr txBox="1"/>
          <p:nvPr/>
        </p:nvSpPr>
        <p:spPr>
          <a:xfrm>
            <a:off x="3576240" y="8218080"/>
            <a:ext cx="143532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000000"/>
                </a:solidFill>
                <a:effectLst/>
                <a:uFillTx/>
                <a:latin typeface="FranklinGothicLTPro-Bk"/>
                <a:ea typeface="FranklinGothicLTPro-Bk"/>
              </a:rPr>
              <a:t>June 2015 - August 2015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9" name=""/>
          <p:cNvSpPr txBox="1"/>
          <p:nvPr/>
        </p:nvSpPr>
        <p:spPr>
          <a:xfrm>
            <a:off x="5406120" y="2995200"/>
            <a:ext cx="74340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000" strike="noStrike" u="none">
                <a:solidFill>
                  <a:srgbClr val="000000"/>
                </a:solidFill>
                <a:effectLst/>
                <a:uFillTx/>
                <a:latin typeface="FranklinGothicLTPro-Dm"/>
                <a:ea typeface="FranklinGothicLTPro-Dm"/>
              </a:rPr>
              <a:t>EDUCATION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0" name=""/>
          <p:cNvSpPr txBox="1"/>
          <p:nvPr/>
        </p:nvSpPr>
        <p:spPr>
          <a:xfrm>
            <a:off x="5406120" y="5331600"/>
            <a:ext cx="102096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000" strike="noStrike" u="none">
                <a:solidFill>
                  <a:srgbClr val="000000"/>
                </a:solidFill>
                <a:effectLst/>
                <a:uFillTx/>
                <a:latin typeface="FranklinGothicLTPro-Dm"/>
                <a:ea typeface="FranklinGothicLTPro-Dm"/>
              </a:rPr>
              <a:t>CERTIFICATIONS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1" name=""/>
          <p:cNvSpPr txBox="1"/>
          <p:nvPr/>
        </p:nvSpPr>
        <p:spPr>
          <a:xfrm>
            <a:off x="5406120" y="8048520"/>
            <a:ext cx="93996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000" strike="noStrike" u="none">
                <a:solidFill>
                  <a:srgbClr val="000000"/>
                </a:solidFill>
                <a:effectLst/>
                <a:uFillTx/>
                <a:latin typeface="FranklinGothicLTPro-Dm"/>
                <a:ea typeface="FranklinGothicLTPro-Dm"/>
              </a:rPr>
              <a:t>PROFESSIONAL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2" name=""/>
          <p:cNvSpPr txBox="1"/>
          <p:nvPr/>
        </p:nvSpPr>
        <p:spPr>
          <a:xfrm>
            <a:off x="5406120" y="8191440"/>
            <a:ext cx="92520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000" strike="noStrike" u="none">
                <a:solidFill>
                  <a:srgbClr val="000000"/>
                </a:solidFill>
                <a:effectLst/>
                <a:uFillTx/>
                <a:latin typeface="FranklinGothicLTPro-Dm"/>
                <a:ea typeface="FranklinGothicLTPro-Dm"/>
              </a:rPr>
              <a:t>ASSOCIATIONS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3" name=""/>
          <p:cNvSpPr txBox="1"/>
          <p:nvPr/>
        </p:nvSpPr>
        <p:spPr>
          <a:xfrm>
            <a:off x="5406120" y="3249720"/>
            <a:ext cx="116748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000" strike="noStrike" u="none">
                <a:solidFill>
                  <a:srgbClr val="000000"/>
                </a:solidFill>
                <a:effectLst/>
                <a:uFillTx/>
                <a:latin typeface="FranklinGothicLTPro-Dm"/>
                <a:ea typeface="FranklinGothicLTPro-Dm"/>
              </a:rPr>
              <a:t>Master of Business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4" name=""/>
          <p:cNvSpPr txBox="1"/>
          <p:nvPr/>
        </p:nvSpPr>
        <p:spPr>
          <a:xfrm>
            <a:off x="5406120" y="3421440"/>
            <a:ext cx="136692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000" strike="noStrike" u="none">
                <a:solidFill>
                  <a:srgbClr val="000000"/>
                </a:solidFill>
                <a:effectLst/>
                <a:uFillTx/>
                <a:latin typeface="FranklinGothicLTPro-Dm"/>
                <a:ea typeface="FranklinGothicLTPro-Dm"/>
              </a:rPr>
              <a:t>Administration (MBA),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5" name=""/>
          <p:cNvSpPr txBox="1"/>
          <p:nvPr/>
        </p:nvSpPr>
        <p:spPr>
          <a:xfrm>
            <a:off x="5406120" y="3592800"/>
            <a:ext cx="157320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000" strike="noStrike" u="none">
                <a:solidFill>
                  <a:srgbClr val="000000"/>
                </a:solidFill>
                <a:effectLst/>
                <a:uFillTx/>
                <a:latin typeface="FranklinGothicLTPro-Dm"/>
                <a:ea typeface="FranklinGothicLTPro-Dm"/>
              </a:rPr>
              <a:t>Technology Management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6" name=""/>
          <p:cNvSpPr txBox="1"/>
          <p:nvPr/>
        </p:nvSpPr>
        <p:spPr>
          <a:xfrm>
            <a:off x="5406120" y="5586480"/>
            <a:ext cx="156492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000" strike="noStrike" u="none">
                <a:solidFill>
                  <a:srgbClr val="000000"/>
                </a:solidFill>
                <a:effectLst/>
                <a:uFillTx/>
                <a:latin typeface="FranklinGothicLTPro-Dm"/>
                <a:ea typeface="FranklinGothicLTPro-Dm"/>
              </a:rPr>
              <a:t>Advanced Digital Product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7" name=""/>
          <p:cNvSpPr txBox="1"/>
          <p:nvPr/>
        </p:nvSpPr>
        <p:spPr>
          <a:xfrm>
            <a:off x="5406120" y="5757840"/>
            <a:ext cx="104580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000" strike="noStrike" u="none">
                <a:solidFill>
                  <a:srgbClr val="000000"/>
                </a:solidFill>
                <a:effectLst/>
                <a:uFillTx/>
                <a:latin typeface="FranklinGothicLTPro-Dm"/>
                <a:ea typeface="FranklinGothicLTPro-Dm"/>
              </a:rPr>
              <a:t>Strategist (ADPS)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8" name=""/>
          <p:cNvSpPr txBox="1"/>
          <p:nvPr/>
        </p:nvSpPr>
        <p:spPr>
          <a:xfrm>
            <a:off x="5406120" y="8447760"/>
            <a:ext cx="134928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000000"/>
                </a:solidFill>
                <a:effectLst/>
                <a:uFillTx/>
                <a:latin typeface="FranklinGothicLTPro-Bk"/>
                <a:ea typeface="FranklinGothicLTPro-Bk"/>
              </a:rPr>
              <a:t>Member, International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9" name=""/>
          <p:cNvSpPr txBox="1"/>
          <p:nvPr/>
        </p:nvSpPr>
        <p:spPr>
          <a:xfrm>
            <a:off x="5406120" y="8619480"/>
            <a:ext cx="111420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000000"/>
                </a:solidFill>
                <a:effectLst/>
                <a:uFillTx/>
                <a:latin typeface="FranklinGothicLTPro-Bk"/>
                <a:ea typeface="FranklinGothicLTPro-Bk"/>
              </a:rPr>
              <a:t>Alliance of Product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0" name=""/>
          <p:cNvSpPr txBox="1"/>
          <p:nvPr/>
        </p:nvSpPr>
        <p:spPr>
          <a:xfrm>
            <a:off x="5406120" y="8790840"/>
            <a:ext cx="99648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000000"/>
                </a:solidFill>
                <a:effectLst/>
                <a:uFillTx/>
                <a:latin typeface="FranklinGothicLTPro-Bk"/>
                <a:ea typeface="FranklinGothicLTPro-Bk"/>
              </a:rPr>
              <a:t>Innovation (IAPI)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1" name=""/>
          <p:cNvSpPr txBox="1"/>
          <p:nvPr/>
        </p:nvSpPr>
        <p:spPr>
          <a:xfrm>
            <a:off x="5406120" y="9089640"/>
            <a:ext cx="151200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000000"/>
                </a:solidFill>
                <a:effectLst/>
                <a:uFillTx/>
                <a:latin typeface="FranklinGothicLTPro-Bk"/>
                <a:ea typeface="FranklinGothicLTPro-Bk"/>
              </a:rPr>
              <a:t>Member, Society for Data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2" name=""/>
          <p:cNvSpPr txBox="1"/>
          <p:nvPr/>
        </p:nvSpPr>
        <p:spPr>
          <a:xfrm>
            <a:off x="5406120" y="9261000"/>
            <a:ext cx="91980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000000"/>
                </a:solidFill>
                <a:effectLst/>
                <a:uFillTx/>
                <a:latin typeface="FranklinGothicLTPro-Bk"/>
                <a:ea typeface="FranklinGothicLTPro-Bk"/>
              </a:rPr>
              <a:t>Leadership and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3" name=""/>
          <p:cNvSpPr txBox="1"/>
          <p:nvPr/>
        </p:nvSpPr>
        <p:spPr>
          <a:xfrm>
            <a:off x="5406120" y="9432720"/>
            <a:ext cx="128736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000000"/>
                </a:solidFill>
                <a:effectLst/>
                <a:uFillTx/>
                <a:latin typeface="FranklinGothicLTPro-Bk"/>
                <a:ea typeface="FranklinGothicLTPro-Bk"/>
              </a:rPr>
              <a:t>Empowerment (SDLE)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4" name=""/>
          <p:cNvSpPr txBox="1"/>
          <p:nvPr/>
        </p:nvSpPr>
        <p:spPr>
          <a:xfrm>
            <a:off x="5406120" y="6621840"/>
            <a:ext cx="139608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000" strike="noStrike" u="none">
                <a:solidFill>
                  <a:srgbClr val="000000"/>
                </a:solidFill>
                <a:effectLst/>
                <a:uFillTx/>
                <a:latin typeface="FranklinGothicLTPro-Dm"/>
                <a:ea typeface="FranklinGothicLTPro-Dm"/>
              </a:rPr>
              <a:t>Certified Agile Product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5" name=""/>
          <p:cNvSpPr txBox="1"/>
          <p:nvPr/>
        </p:nvSpPr>
        <p:spPr>
          <a:xfrm>
            <a:off x="5406120" y="6793200"/>
            <a:ext cx="85428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000" strike="noStrike" u="none">
                <a:solidFill>
                  <a:srgbClr val="000000"/>
                </a:solidFill>
                <a:effectLst/>
                <a:uFillTx/>
                <a:latin typeface="FranklinGothicLTPro-Dm"/>
                <a:ea typeface="FranklinGothicLTPro-Dm"/>
              </a:rPr>
              <a:t>Leader (CAPL)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6" name=""/>
          <p:cNvSpPr txBox="1"/>
          <p:nvPr/>
        </p:nvSpPr>
        <p:spPr>
          <a:xfrm>
            <a:off x="5406120" y="5980320"/>
            <a:ext cx="157032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000000"/>
                </a:solidFill>
                <a:effectLst/>
                <a:uFillTx/>
                <a:latin typeface="FranklinGothicLTPro-Bk"/>
                <a:ea typeface="FranklinGothicLTPro-Bk"/>
              </a:rPr>
              <a:t>Global Institute of Product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7" name=""/>
          <p:cNvSpPr txBox="1"/>
          <p:nvPr/>
        </p:nvSpPr>
        <p:spPr>
          <a:xfrm>
            <a:off x="5406120" y="6151680"/>
            <a:ext cx="81288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000000"/>
                </a:solidFill>
                <a:effectLst/>
                <a:uFillTx/>
                <a:latin typeface="FranklinGothicLTPro-Bk"/>
                <a:ea typeface="FranklinGothicLTPro-Bk"/>
              </a:rPr>
              <a:t>&amp; Technology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8" name=""/>
          <p:cNvSpPr txBox="1"/>
          <p:nvPr/>
        </p:nvSpPr>
        <p:spPr>
          <a:xfrm>
            <a:off x="5406120" y="6323400"/>
            <a:ext cx="130356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000000"/>
                </a:solidFill>
                <a:effectLst/>
                <a:uFillTx/>
                <a:latin typeface="FranklinGothicLTPro-Bk"/>
                <a:ea typeface="FranklinGothicLTPro-Bk"/>
              </a:rPr>
              <a:t>Management (GIPTM)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9" name=""/>
          <p:cNvSpPr txBox="1"/>
          <p:nvPr/>
        </p:nvSpPr>
        <p:spPr>
          <a:xfrm>
            <a:off x="5406120" y="7015680"/>
            <a:ext cx="127332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000000"/>
                </a:solidFill>
                <a:effectLst/>
                <a:uFillTx/>
                <a:latin typeface="FranklinGothicLTPro-Bk"/>
                <a:ea typeface="FranklinGothicLTPro-Bk"/>
              </a:rPr>
              <a:t>Issuing Organisation: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0" name=""/>
          <p:cNvSpPr txBox="1"/>
          <p:nvPr/>
        </p:nvSpPr>
        <p:spPr>
          <a:xfrm>
            <a:off x="5406120" y="7187400"/>
            <a:ext cx="110484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000000"/>
                </a:solidFill>
                <a:effectLst/>
                <a:uFillTx/>
                <a:latin typeface="FranklinGothicLTPro-Bk"/>
                <a:ea typeface="FranklinGothicLTPro-Bk"/>
              </a:rPr>
              <a:t>International Agile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1" name=""/>
          <p:cNvSpPr txBox="1"/>
          <p:nvPr/>
        </p:nvSpPr>
        <p:spPr>
          <a:xfrm>
            <a:off x="5406120" y="7358760"/>
            <a:ext cx="150912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000000"/>
                </a:solidFill>
                <a:effectLst/>
                <a:uFillTx/>
                <a:latin typeface="FranklinGothicLTPro-Bk"/>
                <a:ea typeface="FranklinGothicLTPro-Bk"/>
              </a:rPr>
              <a:t>Development Association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2" name=""/>
          <p:cNvSpPr txBox="1"/>
          <p:nvPr/>
        </p:nvSpPr>
        <p:spPr>
          <a:xfrm>
            <a:off x="5406120" y="7530120"/>
            <a:ext cx="37332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000000"/>
                </a:solidFill>
                <a:effectLst/>
                <a:uFillTx/>
                <a:latin typeface="FranklinGothicLTPro-Bk"/>
                <a:ea typeface="FranklinGothicLTPro-Bk"/>
              </a:rPr>
              <a:t>(IADA)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3" name=""/>
          <p:cNvSpPr txBox="1"/>
          <p:nvPr/>
        </p:nvSpPr>
        <p:spPr>
          <a:xfrm>
            <a:off x="5406120" y="3816720"/>
            <a:ext cx="111564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000000"/>
                </a:solidFill>
                <a:effectLst/>
                <a:uFillTx/>
                <a:latin typeface="FranklinGothicLTPro-Bk"/>
                <a:ea typeface="FranklinGothicLTPro-Bk"/>
              </a:rPr>
              <a:t>Warner &amp; Spencer 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4" name=""/>
          <p:cNvSpPr txBox="1"/>
          <p:nvPr/>
        </p:nvSpPr>
        <p:spPr>
          <a:xfrm>
            <a:off x="5406120" y="3988080"/>
            <a:ext cx="68616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000000"/>
                </a:solidFill>
                <a:effectLst/>
                <a:uFillTx/>
                <a:latin typeface="FranklinGothicLTPro-Bk"/>
                <a:ea typeface="FranklinGothicLTPro-Bk"/>
              </a:rPr>
              <a:t>2013 - 2015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5" name=""/>
          <p:cNvSpPr txBox="1"/>
          <p:nvPr/>
        </p:nvSpPr>
        <p:spPr>
          <a:xfrm>
            <a:off x="5406120" y="4286520"/>
            <a:ext cx="134820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000" strike="noStrike" u="none">
                <a:solidFill>
                  <a:srgbClr val="000000"/>
                </a:solidFill>
                <a:effectLst/>
                <a:uFillTx/>
                <a:latin typeface="FranklinGothicLTPro-Dm"/>
                <a:ea typeface="FranklinGothicLTPro-Dm"/>
              </a:rPr>
              <a:t>Bachelor of Science in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6" name=""/>
          <p:cNvSpPr txBox="1"/>
          <p:nvPr/>
        </p:nvSpPr>
        <p:spPr>
          <a:xfrm>
            <a:off x="5406120" y="4458240"/>
            <a:ext cx="111528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000" strike="noStrike" u="none">
                <a:solidFill>
                  <a:srgbClr val="000000"/>
                </a:solidFill>
                <a:effectLst/>
                <a:uFillTx/>
                <a:latin typeface="FranklinGothicLTPro-Dm"/>
                <a:ea typeface="FranklinGothicLTPro-Dm"/>
              </a:rPr>
              <a:t>Computer Science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7" name=""/>
          <p:cNvSpPr txBox="1"/>
          <p:nvPr/>
        </p:nvSpPr>
        <p:spPr>
          <a:xfrm>
            <a:off x="5406120" y="4681800"/>
            <a:ext cx="150120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000000"/>
                </a:solidFill>
                <a:effectLst/>
                <a:uFillTx/>
                <a:latin typeface="FranklinGothicLTPro-Bk"/>
                <a:ea typeface="FranklinGothicLTPro-Bk"/>
              </a:rPr>
              <a:t>Ginyard International Co.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8" name=""/>
          <p:cNvSpPr txBox="1"/>
          <p:nvPr/>
        </p:nvSpPr>
        <p:spPr>
          <a:xfrm>
            <a:off x="5406120" y="4853520"/>
            <a:ext cx="68616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000000"/>
                </a:solidFill>
                <a:effectLst/>
                <a:uFillTx/>
                <a:latin typeface="FranklinGothicLTPro-Bk"/>
                <a:ea typeface="FranklinGothicLTPro-Bk"/>
              </a:rPr>
              <a:t>2009 - 2013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9" name=""/>
          <p:cNvSpPr/>
          <p:nvPr/>
        </p:nvSpPr>
        <p:spPr>
          <a:xfrm>
            <a:off x="788760" y="9307440"/>
            <a:ext cx="29160" cy="28800"/>
          </a:xfrm>
          <a:custGeom>
            <a:avLst/>
            <a:gdLst/>
            <a:ahLst/>
            <a:rect l="0" t="0" r="r" b="b"/>
            <a:pathLst>
              <a:path w="81" h="80">
                <a:moveTo>
                  <a:pt x="81" y="40"/>
                </a:moveTo>
                <a:cubicBezTo>
                  <a:pt x="81" y="46"/>
                  <a:pt x="80" y="51"/>
                  <a:pt x="78" y="56"/>
                </a:cubicBezTo>
                <a:cubicBezTo>
                  <a:pt x="76" y="61"/>
                  <a:pt x="73" y="65"/>
                  <a:pt x="69" y="69"/>
                </a:cubicBezTo>
                <a:cubicBezTo>
                  <a:pt x="65" y="72"/>
                  <a:pt x="60" y="75"/>
                  <a:pt x="55" y="77"/>
                </a:cubicBezTo>
                <a:cubicBezTo>
                  <a:pt x="50" y="79"/>
                  <a:pt x="45" y="80"/>
                  <a:pt x="40" y="80"/>
                </a:cubicBezTo>
                <a:cubicBezTo>
                  <a:pt x="35" y="80"/>
                  <a:pt x="30" y="79"/>
                  <a:pt x="25" y="77"/>
                </a:cubicBezTo>
                <a:cubicBezTo>
                  <a:pt x="20" y="75"/>
                  <a:pt x="16" y="72"/>
                  <a:pt x="12" y="69"/>
                </a:cubicBezTo>
                <a:cubicBezTo>
                  <a:pt x="8" y="65"/>
                  <a:pt x="5" y="61"/>
                  <a:pt x="3" y="56"/>
                </a:cubicBezTo>
                <a:cubicBezTo>
                  <a:pt x="1" y="51"/>
                  <a:pt x="0" y="46"/>
                  <a:pt x="0" y="40"/>
                </a:cubicBezTo>
                <a:cubicBezTo>
                  <a:pt x="0" y="35"/>
                  <a:pt x="1" y="30"/>
                  <a:pt x="3" y="25"/>
                </a:cubicBezTo>
                <a:cubicBezTo>
                  <a:pt x="5" y="20"/>
                  <a:pt x="8" y="15"/>
                  <a:pt x="12" y="11"/>
                </a:cubicBezTo>
                <a:cubicBezTo>
                  <a:pt x="16" y="8"/>
                  <a:pt x="20" y="5"/>
                  <a:pt x="25" y="3"/>
                </a:cubicBezTo>
                <a:cubicBezTo>
                  <a:pt x="30" y="1"/>
                  <a:pt x="35" y="0"/>
                  <a:pt x="40" y="0"/>
                </a:cubicBezTo>
                <a:cubicBezTo>
                  <a:pt x="45" y="0"/>
                  <a:pt x="50" y="1"/>
                  <a:pt x="55" y="3"/>
                </a:cubicBezTo>
                <a:cubicBezTo>
                  <a:pt x="60" y="5"/>
                  <a:pt x="65" y="8"/>
                  <a:pt x="69" y="11"/>
                </a:cubicBezTo>
                <a:cubicBezTo>
                  <a:pt x="73" y="15"/>
                  <a:pt x="76" y="20"/>
                  <a:pt x="78" y="25"/>
                </a:cubicBezTo>
                <a:cubicBezTo>
                  <a:pt x="80" y="30"/>
                  <a:pt x="81" y="35"/>
                  <a:pt x="81" y="40"/>
                </a:cubicBez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50" name=""/>
          <p:cNvSpPr txBox="1"/>
          <p:nvPr/>
        </p:nvSpPr>
        <p:spPr>
          <a:xfrm>
            <a:off x="684360" y="3254040"/>
            <a:ext cx="246996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000" strike="noStrike" u="none">
                <a:solidFill>
                  <a:srgbClr val="000000"/>
                </a:solidFill>
                <a:effectLst/>
                <a:uFillTx/>
                <a:latin typeface="FranklinGothicLTPro-Dm"/>
                <a:ea typeface="FranklinGothicLTPro-Dm"/>
              </a:rPr>
              <a:t>Senior Product Manager, Data Solutions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1" name=""/>
          <p:cNvSpPr/>
          <p:nvPr/>
        </p:nvSpPr>
        <p:spPr>
          <a:xfrm>
            <a:off x="788760" y="9478800"/>
            <a:ext cx="29160" cy="29160"/>
          </a:xfrm>
          <a:custGeom>
            <a:avLst/>
            <a:gdLst/>
            <a:ahLst/>
            <a:rect l="0" t="0" r="r" b="b"/>
            <a:pathLst>
              <a:path w="81" h="81">
                <a:moveTo>
                  <a:pt x="81" y="41"/>
                </a:moveTo>
                <a:cubicBezTo>
                  <a:pt x="81" y="46"/>
                  <a:pt x="80" y="51"/>
                  <a:pt x="78" y="56"/>
                </a:cubicBezTo>
                <a:cubicBezTo>
                  <a:pt x="76" y="61"/>
                  <a:pt x="73" y="65"/>
                  <a:pt x="69" y="69"/>
                </a:cubicBezTo>
                <a:cubicBezTo>
                  <a:pt x="65" y="73"/>
                  <a:pt x="60" y="76"/>
                  <a:pt x="55" y="78"/>
                </a:cubicBezTo>
                <a:cubicBezTo>
                  <a:pt x="50" y="80"/>
                  <a:pt x="45" y="81"/>
                  <a:pt x="40" y="81"/>
                </a:cubicBezTo>
                <a:cubicBezTo>
                  <a:pt x="35" y="81"/>
                  <a:pt x="30" y="80"/>
                  <a:pt x="25" y="78"/>
                </a:cubicBezTo>
                <a:cubicBezTo>
                  <a:pt x="20" y="76"/>
                  <a:pt x="16" y="73"/>
                  <a:pt x="12" y="69"/>
                </a:cubicBezTo>
                <a:cubicBezTo>
                  <a:pt x="8" y="65"/>
                  <a:pt x="5" y="61"/>
                  <a:pt x="3" y="56"/>
                </a:cubicBezTo>
                <a:cubicBezTo>
                  <a:pt x="1" y="51"/>
                  <a:pt x="0" y="46"/>
                  <a:pt x="0" y="41"/>
                </a:cubicBezTo>
                <a:cubicBezTo>
                  <a:pt x="0" y="36"/>
                  <a:pt x="1" y="31"/>
                  <a:pt x="3" y="26"/>
                </a:cubicBezTo>
                <a:cubicBezTo>
                  <a:pt x="5" y="21"/>
                  <a:pt x="8" y="16"/>
                  <a:pt x="12" y="12"/>
                </a:cubicBezTo>
                <a:cubicBezTo>
                  <a:pt x="16" y="8"/>
                  <a:pt x="20" y="5"/>
                  <a:pt x="25" y="3"/>
                </a:cubicBezTo>
                <a:cubicBezTo>
                  <a:pt x="30" y="1"/>
                  <a:pt x="35" y="0"/>
                  <a:pt x="40" y="0"/>
                </a:cubicBezTo>
                <a:cubicBezTo>
                  <a:pt x="45" y="0"/>
                  <a:pt x="50" y="1"/>
                  <a:pt x="55" y="3"/>
                </a:cubicBezTo>
                <a:cubicBezTo>
                  <a:pt x="60" y="5"/>
                  <a:pt x="65" y="8"/>
                  <a:pt x="69" y="12"/>
                </a:cubicBezTo>
                <a:cubicBezTo>
                  <a:pt x="73" y="16"/>
                  <a:pt x="76" y="21"/>
                  <a:pt x="78" y="26"/>
                </a:cubicBezTo>
                <a:cubicBezTo>
                  <a:pt x="80" y="31"/>
                  <a:pt x="81" y="36"/>
                  <a:pt x="81" y="41"/>
                </a:cubicBez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52" name=""/>
          <p:cNvSpPr txBox="1"/>
          <p:nvPr/>
        </p:nvSpPr>
        <p:spPr>
          <a:xfrm>
            <a:off x="900000" y="9209880"/>
            <a:ext cx="183528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000000"/>
                </a:solidFill>
                <a:effectLst/>
                <a:uFillTx/>
                <a:latin typeface="FranklinGothicLTPro-Bk"/>
                <a:ea typeface="FranklinGothicLTPro-Bk"/>
              </a:rPr>
              <a:t>Product Lifecycle Management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3" name=""/>
          <p:cNvSpPr/>
          <p:nvPr/>
        </p:nvSpPr>
        <p:spPr>
          <a:xfrm>
            <a:off x="788760" y="9650520"/>
            <a:ext cx="29160" cy="28800"/>
          </a:xfrm>
          <a:custGeom>
            <a:avLst/>
            <a:gdLst/>
            <a:ahLst/>
            <a:rect l="0" t="0" r="r" b="b"/>
            <a:pathLst>
              <a:path w="81" h="80">
                <a:moveTo>
                  <a:pt x="81" y="40"/>
                </a:moveTo>
                <a:cubicBezTo>
                  <a:pt x="81" y="46"/>
                  <a:pt x="80" y="51"/>
                  <a:pt x="78" y="56"/>
                </a:cubicBezTo>
                <a:cubicBezTo>
                  <a:pt x="76" y="60"/>
                  <a:pt x="73" y="65"/>
                  <a:pt x="69" y="68"/>
                </a:cubicBezTo>
                <a:cubicBezTo>
                  <a:pt x="65" y="72"/>
                  <a:pt x="60" y="75"/>
                  <a:pt x="55" y="77"/>
                </a:cubicBezTo>
                <a:cubicBezTo>
                  <a:pt x="50" y="79"/>
                  <a:pt x="45" y="80"/>
                  <a:pt x="40" y="80"/>
                </a:cubicBezTo>
                <a:cubicBezTo>
                  <a:pt x="35" y="80"/>
                  <a:pt x="30" y="79"/>
                  <a:pt x="25" y="77"/>
                </a:cubicBezTo>
                <a:cubicBezTo>
                  <a:pt x="20" y="75"/>
                  <a:pt x="16" y="72"/>
                  <a:pt x="12" y="68"/>
                </a:cubicBezTo>
                <a:cubicBezTo>
                  <a:pt x="8" y="65"/>
                  <a:pt x="5" y="60"/>
                  <a:pt x="3" y="56"/>
                </a:cubicBezTo>
                <a:cubicBezTo>
                  <a:pt x="1" y="51"/>
                  <a:pt x="0" y="46"/>
                  <a:pt x="0" y="40"/>
                </a:cubicBezTo>
                <a:cubicBezTo>
                  <a:pt x="0" y="35"/>
                  <a:pt x="1" y="30"/>
                  <a:pt x="3" y="25"/>
                </a:cubicBezTo>
                <a:cubicBezTo>
                  <a:pt x="5" y="20"/>
                  <a:pt x="8" y="16"/>
                  <a:pt x="12" y="11"/>
                </a:cubicBezTo>
                <a:cubicBezTo>
                  <a:pt x="16" y="8"/>
                  <a:pt x="20" y="5"/>
                  <a:pt x="25" y="3"/>
                </a:cubicBezTo>
                <a:cubicBezTo>
                  <a:pt x="30" y="1"/>
                  <a:pt x="35" y="0"/>
                  <a:pt x="40" y="0"/>
                </a:cubicBezTo>
                <a:cubicBezTo>
                  <a:pt x="45" y="0"/>
                  <a:pt x="50" y="1"/>
                  <a:pt x="55" y="3"/>
                </a:cubicBezTo>
                <a:cubicBezTo>
                  <a:pt x="60" y="5"/>
                  <a:pt x="65" y="8"/>
                  <a:pt x="69" y="11"/>
                </a:cubicBezTo>
                <a:cubicBezTo>
                  <a:pt x="73" y="16"/>
                  <a:pt x="76" y="20"/>
                  <a:pt x="78" y="25"/>
                </a:cubicBezTo>
                <a:cubicBezTo>
                  <a:pt x="80" y="30"/>
                  <a:pt x="81" y="35"/>
                  <a:pt x="81" y="40"/>
                </a:cubicBez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54" name=""/>
          <p:cNvSpPr txBox="1"/>
          <p:nvPr/>
        </p:nvSpPr>
        <p:spPr>
          <a:xfrm>
            <a:off x="900000" y="9381240"/>
            <a:ext cx="161100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000000"/>
                </a:solidFill>
                <a:effectLst/>
                <a:uFillTx/>
                <a:latin typeface="FranklinGothicLTPro-Bk"/>
                <a:ea typeface="FranklinGothicLTPro-Bk"/>
              </a:rPr>
              <a:t>Data Quality &amp; Governance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5" name=""/>
          <p:cNvSpPr/>
          <p:nvPr/>
        </p:nvSpPr>
        <p:spPr>
          <a:xfrm>
            <a:off x="2979720" y="9307440"/>
            <a:ext cx="28800" cy="28800"/>
          </a:xfrm>
          <a:custGeom>
            <a:avLst/>
            <a:gdLst/>
            <a:ahLst/>
            <a:rect l="0" t="0" r="r" b="b"/>
            <a:pathLst>
              <a:path w="80" h="80">
                <a:moveTo>
                  <a:pt x="80" y="40"/>
                </a:moveTo>
                <a:cubicBezTo>
                  <a:pt x="80" y="46"/>
                  <a:pt x="79" y="51"/>
                  <a:pt x="77" y="56"/>
                </a:cubicBezTo>
                <a:cubicBezTo>
                  <a:pt x="75" y="61"/>
                  <a:pt x="73" y="65"/>
                  <a:pt x="69" y="69"/>
                </a:cubicBezTo>
                <a:cubicBezTo>
                  <a:pt x="65" y="72"/>
                  <a:pt x="61" y="75"/>
                  <a:pt x="55" y="77"/>
                </a:cubicBezTo>
                <a:cubicBezTo>
                  <a:pt x="50" y="79"/>
                  <a:pt x="45" y="80"/>
                  <a:pt x="40" y="80"/>
                </a:cubicBezTo>
                <a:cubicBezTo>
                  <a:pt x="35" y="80"/>
                  <a:pt x="29" y="79"/>
                  <a:pt x="25" y="77"/>
                </a:cubicBezTo>
                <a:cubicBezTo>
                  <a:pt x="20" y="75"/>
                  <a:pt x="15" y="72"/>
                  <a:pt x="12" y="69"/>
                </a:cubicBezTo>
                <a:cubicBezTo>
                  <a:pt x="8" y="65"/>
                  <a:pt x="5" y="61"/>
                  <a:pt x="3" y="56"/>
                </a:cubicBezTo>
                <a:cubicBezTo>
                  <a:pt x="1" y="51"/>
                  <a:pt x="0" y="46"/>
                  <a:pt x="0" y="40"/>
                </a:cubicBezTo>
                <a:cubicBezTo>
                  <a:pt x="0" y="35"/>
                  <a:pt x="1" y="30"/>
                  <a:pt x="3" y="25"/>
                </a:cubicBezTo>
                <a:cubicBezTo>
                  <a:pt x="5" y="20"/>
                  <a:pt x="8" y="15"/>
                  <a:pt x="12" y="11"/>
                </a:cubicBezTo>
                <a:cubicBezTo>
                  <a:pt x="15" y="8"/>
                  <a:pt x="20" y="5"/>
                  <a:pt x="25" y="3"/>
                </a:cubicBezTo>
                <a:cubicBezTo>
                  <a:pt x="29" y="1"/>
                  <a:pt x="35" y="0"/>
                  <a:pt x="40" y="0"/>
                </a:cubicBezTo>
                <a:cubicBezTo>
                  <a:pt x="45" y="0"/>
                  <a:pt x="50" y="1"/>
                  <a:pt x="55" y="3"/>
                </a:cubicBezTo>
                <a:cubicBezTo>
                  <a:pt x="61" y="5"/>
                  <a:pt x="65" y="8"/>
                  <a:pt x="69" y="11"/>
                </a:cubicBezTo>
                <a:cubicBezTo>
                  <a:pt x="73" y="15"/>
                  <a:pt x="75" y="20"/>
                  <a:pt x="77" y="25"/>
                </a:cubicBezTo>
                <a:cubicBezTo>
                  <a:pt x="79" y="30"/>
                  <a:pt x="80" y="35"/>
                  <a:pt x="80" y="40"/>
                </a:cubicBez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56" name=""/>
          <p:cNvSpPr txBox="1"/>
          <p:nvPr/>
        </p:nvSpPr>
        <p:spPr>
          <a:xfrm>
            <a:off x="900000" y="9552960"/>
            <a:ext cx="168264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000000"/>
                </a:solidFill>
                <a:effectLst/>
                <a:uFillTx/>
                <a:latin typeface="FranklinGothicLTPro-Bk"/>
                <a:ea typeface="FranklinGothicLTPro-Bk"/>
              </a:rPr>
              <a:t>Cross-Functional Leadership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7" name=""/>
          <p:cNvSpPr/>
          <p:nvPr/>
        </p:nvSpPr>
        <p:spPr>
          <a:xfrm>
            <a:off x="2979720" y="9478800"/>
            <a:ext cx="28800" cy="29160"/>
          </a:xfrm>
          <a:custGeom>
            <a:avLst/>
            <a:gdLst/>
            <a:ahLst/>
            <a:rect l="0" t="0" r="r" b="b"/>
            <a:pathLst>
              <a:path w="80" h="81">
                <a:moveTo>
                  <a:pt x="80" y="41"/>
                </a:moveTo>
                <a:cubicBezTo>
                  <a:pt x="80" y="46"/>
                  <a:pt x="79" y="51"/>
                  <a:pt x="77" y="56"/>
                </a:cubicBezTo>
                <a:cubicBezTo>
                  <a:pt x="75" y="61"/>
                  <a:pt x="73" y="65"/>
                  <a:pt x="69" y="69"/>
                </a:cubicBezTo>
                <a:cubicBezTo>
                  <a:pt x="65" y="73"/>
                  <a:pt x="61" y="76"/>
                  <a:pt x="55" y="78"/>
                </a:cubicBezTo>
                <a:cubicBezTo>
                  <a:pt x="50" y="80"/>
                  <a:pt x="45" y="81"/>
                  <a:pt x="40" y="81"/>
                </a:cubicBezTo>
                <a:cubicBezTo>
                  <a:pt x="35" y="81"/>
                  <a:pt x="29" y="80"/>
                  <a:pt x="25" y="78"/>
                </a:cubicBezTo>
                <a:cubicBezTo>
                  <a:pt x="20" y="76"/>
                  <a:pt x="15" y="73"/>
                  <a:pt x="12" y="69"/>
                </a:cubicBezTo>
                <a:cubicBezTo>
                  <a:pt x="8" y="65"/>
                  <a:pt x="5" y="61"/>
                  <a:pt x="3" y="56"/>
                </a:cubicBezTo>
                <a:cubicBezTo>
                  <a:pt x="1" y="51"/>
                  <a:pt x="0" y="46"/>
                  <a:pt x="0" y="41"/>
                </a:cubicBezTo>
                <a:cubicBezTo>
                  <a:pt x="0" y="36"/>
                  <a:pt x="1" y="31"/>
                  <a:pt x="3" y="26"/>
                </a:cubicBezTo>
                <a:cubicBezTo>
                  <a:pt x="5" y="21"/>
                  <a:pt x="8" y="16"/>
                  <a:pt x="12" y="12"/>
                </a:cubicBezTo>
                <a:cubicBezTo>
                  <a:pt x="15" y="8"/>
                  <a:pt x="20" y="5"/>
                  <a:pt x="25" y="3"/>
                </a:cubicBezTo>
                <a:cubicBezTo>
                  <a:pt x="29" y="1"/>
                  <a:pt x="35" y="0"/>
                  <a:pt x="40" y="0"/>
                </a:cubicBezTo>
                <a:cubicBezTo>
                  <a:pt x="45" y="0"/>
                  <a:pt x="50" y="1"/>
                  <a:pt x="55" y="3"/>
                </a:cubicBezTo>
                <a:cubicBezTo>
                  <a:pt x="61" y="5"/>
                  <a:pt x="65" y="8"/>
                  <a:pt x="69" y="12"/>
                </a:cubicBezTo>
                <a:cubicBezTo>
                  <a:pt x="73" y="16"/>
                  <a:pt x="75" y="21"/>
                  <a:pt x="77" y="26"/>
                </a:cubicBezTo>
                <a:cubicBezTo>
                  <a:pt x="79" y="31"/>
                  <a:pt x="80" y="36"/>
                  <a:pt x="80" y="41"/>
                </a:cubicBez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58" name=""/>
          <p:cNvSpPr txBox="1"/>
          <p:nvPr/>
        </p:nvSpPr>
        <p:spPr>
          <a:xfrm>
            <a:off x="3090960" y="9209880"/>
            <a:ext cx="172440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000000"/>
                </a:solidFill>
                <a:effectLst/>
                <a:uFillTx/>
                <a:latin typeface="FranklinGothicLTPro-Bk"/>
                <a:ea typeface="FranklinGothicLTPro-Bk"/>
              </a:rPr>
              <a:t>Strategic Planning &amp; Analysis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9" name=""/>
          <p:cNvSpPr/>
          <p:nvPr/>
        </p:nvSpPr>
        <p:spPr>
          <a:xfrm>
            <a:off x="2979720" y="9650520"/>
            <a:ext cx="28800" cy="28800"/>
          </a:xfrm>
          <a:custGeom>
            <a:avLst/>
            <a:gdLst/>
            <a:ahLst/>
            <a:rect l="0" t="0" r="r" b="b"/>
            <a:pathLst>
              <a:path w="80" h="80">
                <a:moveTo>
                  <a:pt x="80" y="40"/>
                </a:moveTo>
                <a:cubicBezTo>
                  <a:pt x="80" y="46"/>
                  <a:pt x="79" y="51"/>
                  <a:pt x="77" y="56"/>
                </a:cubicBezTo>
                <a:cubicBezTo>
                  <a:pt x="75" y="60"/>
                  <a:pt x="73" y="65"/>
                  <a:pt x="69" y="68"/>
                </a:cubicBezTo>
                <a:cubicBezTo>
                  <a:pt x="65" y="72"/>
                  <a:pt x="61" y="75"/>
                  <a:pt x="55" y="77"/>
                </a:cubicBezTo>
                <a:cubicBezTo>
                  <a:pt x="50" y="79"/>
                  <a:pt x="45" y="80"/>
                  <a:pt x="40" y="80"/>
                </a:cubicBezTo>
                <a:cubicBezTo>
                  <a:pt x="35" y="80"/>
                  <a:pt x="29" y="79"/>
                  <a:pt x="25" y="77"/>
                </a:cubicBezTo>
                <a:cubicBezTo>
                  <a:pt x="20" y="75"/>
                  <a:pt x="15" y="72"/>
                  <a:pt x="12" y="68"/>
                </a:cubicBezTo>
                <a:cubicBezTo>
                  <a:pt x="8" y="65"/>
                  <a:pt x="5" y="60"/>
                  <a:pt x="3" y="56"/>
                </a:cubicBezTo>
                <a:cubicBezTo>
                  <a:pt x="1" y="51"/>
                  <a:pt x="0" y="46"/>
                  <a:pt x="0" y="40"/>
                </a:cubicBezTo>
                <a:cubicBezTo>
                  <a:pt x="0" y="35"/>
                  <a:pt x="1" y="30"/>
                  <a:pt x="3" y="25"/>
                </a:cubicBezTo>
                <a:cubicBezTo>
                  <a:pt x="5" y="20"/>
                  <a:pt x="8" y="16"/>
                  <a:pt x="12" y="11"/>
                </a:cubicBezTo>
                <a:cubicBezTo>
                  <a:pt x="15" y="8"/>
                  <a:pt x="20" y="5"/>
                  <a:pt x="25" y="3"/>
                </a:cubicBezTo>
                <a:cubicBezTo>
                  <a:pt x="29" y="1"/>
                  <a:pt x="35" y="0"/>
                  <a:pt x="40" y="0"/>
                </a:cubicBezTo>
                <a:cubicBezTo>
                  <a:pt x="45" y="0"/>
                  <a:pt x="50" y="1"/>
                  <a:pt x="55" y="3"/>
                </a:cubicBezTo>
                <a:cubicBezTo>
                  <a:pt x="61" y="5"/>
                  <a:pt x="65" y="8"/>
                  <a:pt x="69" y="11"/>
                </a:cubicBezTo>
                <a:cubicBezTo>
                  <a:pt x="73" y="16"/>
                  <a:pt x="75" y="20"/>
                  <a:pt x="77" y="25"/>
                </a:cubicBezTo>
                <a:cubicBezTo>
                  <a:pt x="79" y="30"/>
                  <a:pt x="80" y="35"/>
                  <a:pt x="80" y="40"/>
                </a:cubicBez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60" name=""/>
          <p:cNvSpPr txBox="1"/>
          <p:nvPr/>
        </p:nvSpPr>
        <p:spPr>
          <a:xfrm>
            <a:off x="3090960" y="9381240"/>
            <a:ext cx="175824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000000"/>
                </a:solidFill>
                <a:effectLst/>
                <a:uFillTx/>
                <a:latin typeface="FranklinGothicLTPro-Bk"/>
                <a:ea typeface="FranklinGothicLTPro-Bk"/>
              </a:rPr>
              <a:t>Agile &amp; Scrum Methodologies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1" name=""/>
          <p:cNvSpPr txBox="1"/>
          <p:nvPr/>
        </p:nvSpPr>
        <p:spPr>
          <a:xfrm>
            <a:off x="3090960" y="9552960"/>
            <a:ext cx="150696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000000"/>
                </a:solidFill>
                <a:effectLst/>
                <a:uFillTx/>
                <a:latin typeface="FranklinGothicLTPro-Bk"/>
                <a:ea typeface="FranklinGothicLTPro-Bk"/>
              </a:rPr>
              <a:t>Stakeholder Engagement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2" name=""/>
          <p:cNvSpPr txBox="1"/>
          <p:nvPr/>
        </p:nvSpPr>
        <p:spPr>
          <a:xfrm>
            <a:off x="684360" y="2989440"/>
            <a:ext cx="172296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000" strike="noStrike" u="none">
                <a:solidFill>
                  <a:srgbClr val="000000"/>
                </a:solidFill>
                <a:effectLst/>
                <a:uFillTx/>
                <a:latin typeface="FranklinGothicLTPro-Dm"/>
                <a:ea typeface="FranklinGothicLTPro-Dm"/>
              </a:rPr>
              <a:t>PROFESSIONAL EXPERIENCE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3" name=""/>
          <p:cNvSpPr txBox="1"/>
          <p:nvPr/>
        </p:nvSpPr>
        <p:spPr>
          <a:xfrm>
            <a:off x="684360" y="8911440"/>
            <a:ext cx="40752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000" strike="noStrike" u="none">
                <a:solidFill>
                  <a:srgbClr val="000000"/>
                </a:solidFill>
                <a:effectLst/>
                <a:uFillTx/>
                <a:latin typeface="FranklinGothicLTPro-Dm"/>
                <a:ea typeface="FranklinGothicLTPro-Dm"/>
              </a:rPr>
              <a:t>SKILLS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4" name=""/>
          <p:cNvSpPr txBox="1"/>
          <p:nvPr/>
        </p:nvSpPr>
        <p:spPr>
          <a:xfrm>
            <a:off x="684360" y="5252760"/>
            <a:ext cx="257760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000" strike="noStrike" u="none">
                <a:solidFill>
                  <a:srgbClr val="000000"/>
                </a:solidFill>
                <a:effectLst/>
                <a:uFillTx/>
                <a:latin typeface="FranklinGothicLTPro-Dm"/>
                <a:ea typeface="FranklinGothicLTPro-Dm"/>
              </a:rPr>
              <a:t>Product Manager, Enterprise Applications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5" name=""/>
          <p:cNvSpPr txBox="1"/>
          <p:nvPr/>
        </p:nvSpPr>
        <p:spPr>
          <a:xfrm>
            <a:off x="684360" y="6906960"/>
            <a:ext cx="169416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000" strike="noStrike" u="none">
                <a:solidFill>
                  <a:srgbClr val="000000"/>
                </a:solidFill>
                <a:effectLst/>
                <a:uFillTx/>
                <a:latin typeface="FranklinGothicLTPro-Dm"/>
                <a:ea typeface="FranklinGothicLTPro-Dm"/>
              </a:rPr>
              <a:t>Associate Product Manager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6" name=""/>
          <p:cNvSpPr txBox="1"/>
          <p:nvPr/>
        </p:nvSpPr>
        <p:spPr>
          <a:xfrm>
            <a:off x="684360" y="8218080"/>
            <a:ext cx="275400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000" strike="noStrike" u="none">
                <a:solidFill>
                  <a:srgbClr val="000000"/>
                </a:solidFill>
                <a:effectLst/>
                <a:uFillTx/>
                <a:latin typeface="FranklinGothicLTPro-Dm"/>
                <a:ea typeface="FranklinGothicLTPro-Dm"/>
              </a:rPr>
              <a:t>Intern, Content and Business Products Team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7" name=""/>
          <p:cNvSpPr txBox="1"/>
          <p:nvPr/>
        </p:nvSpPr>
        <p:spPr>
          <a:xfrm>
            <a:off x="684360" y="3439080"/>
            <a:ext cx="274320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000000"/>
                </a:solidFill>
                <a:effectLst/>
                <a:uFillTx/>
                <a:latin typeface="FranklinGothicLTPro-Bk"/>
                <a:ea typeface="FranklinGothicLTPro-Bk"/>
              </a:rPr>
              <a:t>Ingoude Company, 123 Anywhere St., Any City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8" name=""/>
          <p:cNvSpPr txBox="1"/>
          <p:nvPr/>
        </p:nvSpPr>
        <p:spPr>
          <a:xfrm>
            <a:off x="684360" y="5437800"/>
            <a:ext cx="212112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000000"/>
                </a:solidFill>
                <a:effectLst/>
                <a:uFillTx/>
                <a:latin typeface="FranklinGothicLTPro-Bk"/>
                <a:ea typeface="FranklinGothicLTPro-Bk"/>
              </a:rPr>
              <a:t>Borcelle, 123 Anywhere St., Any City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9" name=""/>
          <p:cNvSpPr txBox="1"/>
          <p:nvPr/>
        </p:nvSpPr>
        <p:spPr>
          <a:xfrm>
            <a:off x="684360" y="7092000"/>
            <a:ext cx="212112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000000"/>
                </a:solidFill>
                <a:effectLst/>
                <a:uFillTx/>
                <a:latin typeface="FranklinGothicLTPro-Bk"/>
                <a:ea typeface="FranklinGothicLTPro-Bk"/>
              </a:rPr>
              <a:t>Borcelle, 123 Anywhere St., Any City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70" name=""/>
          <p:cNvSpPr/>
          <p:nvPr/>
        </p:nvSpPr>
        <p:spPr>
          <a:xfrm>
            <a:off x="788760" y="3792240"/>
            <a:ext cx="29160" cy="28800"/>
          </a:xfrm>
          <a:custGeom>
            <a:avLst/>
            <a:gdLst/>
            <a:ahLst/>
            <a:rect l="0" t="0" r="r" b="b"/>
            <a:pathLst>
              <a:path w="81" h="80">
                <a:moveTo>
                  <a:pt x="81" y="41"/>
                </a:moveTo>
                <a:cubicBezTo>
                  <a:pt x="81" y="46"/>
                  <a:pt x="80" y="51"/>
                  <a:pt x="78" y="56"/>
                </a:cubicBezTo>
                <a:cubicBezTo>
                  <a:pt x="76" y="61"/>
                  <a:pt x="73" y="65"/>
                  <a:pt x="69" y="69"/>
                </a:cubicBezTo>
                <a:cubicBezTo>
                  <a:pt x="65" y="72"/>
                  <a:pt x="60" y="75"/>
                  <a:pt x="55" y="77"/>
                </a:cubicBezTo>
                <a:cubicBezTo>
                  <a:pt x="50" y="79"/>
                  <a:pt x="45" y="80"/>
                  <a:pt x="40" y="80"/>
                </a:cubicBezTo>
                <a:cubicBezTo>
                  <a:pt x="35" y="80"/>
                  <a:pt x="30" y="79"/>
                  <a:pt x="25" y="77"/>
                </a:cubicBezTo>
                <a:cubicBezTo>
                  <a:pt x="20" y="75"/>
                  <a:pt x="16" y="72"/>
                  <a:pt x="12" y="69"/>
                </a:cubicBezTo>
                <a:cubicBezTo>
                  <a:pt x="8" y="65"/>
                  <a:pt x="5" y="61"/>
                  <a:pt x="3" y="56"/>
                </a:cubicBezTo>
                <a:cubicBezTo>
                  <a:pt x="1" y="51"/>
                  <a:pt x="0" y="46"/>
                  <a:pt x="0" y="41"/>
                </a:cubicBezTo>
                <a:cubicBezTo>
                  <a:pt x="0" y="35"/>
                  <a:pt x="1" y="30"/>
                  <a:pt x="3" y="25"/>
                </a:cubicBezTo>
                <a:cubicBezTo>
                  <a:pt x="5" y="21"/>
                  <a:pt x="8" y="16"/>
                  <a:pt x="12" y="12"/>
                </a:cubicBezTo>
                <a:cubicBezTo>
                  <a:pt x="16" y="8"/>
                  <a:pt x="20" y="5"/>
                  <a:pt x="25" y="3"/>
                </a:cubicBezTo>
                <a:cubicBezTo>
                  <a:pt x="30" y="1"/>
                  <a:pt x="35" y="0"/>
                  <a:pt x="40" y="0"/>
                </a:cubicBezTo>
                <a:cubicBezTo>
                  <a:pt x="45" y="0"/>
                  <a:pt x="50" y="1"/>
                  <a:pt x="55" y="3"/>
                </a:cubicBezTo>
                <a:cubicBezTo>
                  <a:pt x="60" y="5"/>
                  <a:pt x="65" y="8"/>
                  <a:pt x="69" y="12"/>
                </a:cubicBezTo>
                <a:cubicBezTo>
                  <a:pt x="73" y="16"/>
                  <a:pt x="76" y="21"/>
                  <a:pt x="78" y="25"/>
                </a:cubicBezTo>
                <a:cubicBezTo>
                  <a:pt x="80" y="30"/>
                  <a:pt x="81" y="35"/>
                  <a:pt x="81" y="41"/>
                </a:cubicBez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71" name=""/>
          <p:cNvSpPr txBox="1"/>
          <p:nvPr/>
        </p:nvSpPr>
        <p:spPr>
          <a:xfrm>
            <a:off x="684360" y="8403120"/>
            <a:ext cx="212112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000000"/>
                </a:solidFill>
                <a:effectLst/>
                <a:uFillTx/>
                <a:latin typeface="FranklinGothicLTPro-Bk"/>
                <a:ea typeface="FranklinGothicLTPro-Bk"/>
              </a:rPr>
              <a:t>Borcelle, 123 Anywhere St., Any City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72" name=""/>
          <p:cNvSpPr txBox="1"/>
          <p:nvPr/>
        </p:nvSpPr>
        <p:spPr>
          <a:xfrm>
            <a:off x="900000" y="3694680"/>
            <a:ext cx="403560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000000"/>
                </a:solidFill>
                <a:effectLst/>
                <a:uFillTx/>
                <a:latin typeface="FranklinGothicLTPro-Bk"/>
                <a:ea typeface="FranklinGothicLTPro-Bk"/>
              </a:rPr>
              <a:t>Led the successful development of a flagship enterprise application,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73" name=""/>
          <p:cNvSpPr/>
          <p:nvPr/>
        </p:nvSpPr>
        <p:spPr>
          <a:xfrm>
            <a:off x="788760" y="4135320"/>
            <a:ext cx="29160" cy="28800"/>
          </a:xfrm>
          <a:custGeom>
            <a:avLst/>
            <a:gdLst/>
            <a:ahLst/>
            <a:rect l="0" t="0" r="r" b="b"/>
            <a:pathLst>
              <a:path w="81" h="80">
                <a:moveTo>
                  <a:pt x="81" y="41"/>
                </a:moveTo>
                <a:cubicBezTo>
                  <a:pt x="81" y="46"/>
                  <a:pt x="80" y="51"/>
                  <a:pt x="78" y="56"/>
                </a:cubicBezTo>
                <a:cubicBezTo>
                  <a:pt x="76" y="61"/>
                  <a:pt x="73" y="65"/>
                  <a:pt x="69" y="69"/>
                </a:cubicBezTo>
                <a:cubicBezTo>
                  <a:pt x="65" y="72"/>
                  <a:pt x="60" y="75"/>
                  <a:pt x="55" y="77"/>
                </a:cubicBezTo>
                <a:cubicBezTo>
                  <a:pt x="50" y="79"/>
                  <a:pt x="45" y="80"/>
                  <a:pt x="40" y="80"/>
                </a:cubicBezTo>
                <a:cubicBezTo>
                  <a:pt x="35" y="80"/>
                  <a:pt x="30" y="79"/>
                  <a:pt x="25" y="77"/>
                </a:cubicBezTo>
                <a:cubicBezTo>
                  <a:pt x="20" y="75"/>
                  <a:pt x="16" y="72"/>
                  <a:pt x="12" y="69"/>
                </a:cubicBezTo>
                <a:cubicBezTo>
                  <a:pt x="8" y="65"/>
                  <a:pt x="5" y="61"/>
                  <a:pt x="3" y="56"/>
                </a:cubicBezTo>
                <a:cubicBezTo>
                  <a:pt x="1" y="51"/>
                  <a:pt x="0" y="46"/>
                  <a:pt x="0" y="41"/>
                </a:cubicBezTo>
                <a:cubicBezTo>
                  <a:pt x="0" y="35"/>
                  <a:pt x="1" y="30"/>
                  <a:pt x="3" y="25"/>
                </a:cubicBezTo>
                <a:cubicBezTo>
                  <a:pt x="5" y="20"/>
                  <a:pt x="8" y="16"/>
                  <a:pt x="12" y="12"/>
                </a:cubicBezTo>
                <a:cubicBezTo>
                  <a:pt x="16" y="9"/>
                  <a:pt x="20" y="5"/>
                  <a:pt x="25" y="3"/>
                </a:cubicBezTo>
                <a:cubicBezTo>
                  <a:pt x="30" y="1"/>
                  <a:pt x="35" y="0"/>
                  <a:pt x="40" y="0"/>
                </a:cubicBezTo>
                <a:cubicBezTo>
                  <a:pt x="45" y="0"/>
                  <a:pt x="50" y="1"/>
                  <a:pt x="55" y="3"/>
                </a:cubicBezTo>
                <a:cubicBezTo>
                  <a:pt x="60" y="5"/>
                  <a:pt x="65" y="9"/>
                  <a:pt x="69" y="12"/>
                </a:cubicBezTo>
                <a:cubicBezTo>
                  <a:pt x="73" y="16"/>
                  <a:pt x="76" y="20"/>
                  <a:pt x="78" y="25"/>
                </a:cubicBezTo>
                <a:cubicBezTo>
                  <a:pt x="80" y="30"/>
                  <a:pt x="81" y="35"/>
                  <a:pt x="81" y="41"/>
                </a:cubicBez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74" name=""/>
          <p:cNvSpPr txBox="1"/>
          <p:nvPr/>
        </p:nvSpPr>
        <p:spPr>
          <a:xfrm>
            <a:off x="900000" y="3866400"/>
            <a:ext cx="388440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000000"/>
                </a:solidFill>
                <a:effectLst/>
                <a:uFillTx/>
                <a:latin typeface="FranklinGothicLTPro-Bk"/>
                <a:ea typeface="FranklinGothicLTPro-Bk"/>
              </a:rPr>
              <a:t>enhancing data quality and governance for over 50 global clients.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75" name=""/>
          <p:cNvSpPr txBox="1"/>
          <p:nvPr/>
        </p:nvSpPr>
        <p:spPr>
          <a:xfrm>
            <a:off x="900000" y="4037760"/>
            <a:ext cx="429084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000000"/>
                </a:solidFill>
                <a:effectLst/>
                <a:uFillTx/>
                <a:latin typeface="FranklinGothicLTPro-Bk"/>
                <a:ea typeface="FranklinGothicLTPro-Bk"/>
              </a:rPr>
              <a:t>Defined and operationalised technology solutions focusing on metadata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76" name=""/>
          <p:cNvSpPr/>
          <p:nvPr/>
        </p:nvSpPr>
        <p:spPr>
          <a:xfrm>
            <a:off x="788760" y="4478400"/>
            <a:ext cx="29160" cy="28800"/>
          </a:xfrm>
          <a:custGeom>
            <a:avLst/>
            <a:gdLst/>
            <a:ahLst/>
            <a:rect l="0" t="0" r="r" b="b"/>
            <a:pathLst>
              <a:path w="81" h="80">
                <a:moveTo>
                  <a:pt x="81" y="40"/>
                </a:moveTo>
                <a:cubicBezTo>
                  <a:pt x="81" y="46"/>
                  <a:pt x="80" y="51"/>
                  <a:pt x="78" y="56"/>
                </a:cubicBezTo>
                <a:cubicBezTo>
                  <a:pt x="76" y="60"/>
                  <a:pt x="73" y="65"/>
                  <a:pt x="69" y="68"/>
                </a:cubicBezTo>
                <a:cubicBezTo>
                  <a:pt x="65" y="72"/>
                  <a:pt x="60" y="75"/>
                  <a:pt x="55" y="77"/>
                </a:cubicBezTo>
                <a:cubicBezTo>
                  <a:pt x="50" y="79"/>
                  <a:pt x="45" y="80"/>
                  <a:pt x="40" y="80"/>
                </a:cubicBezTo>
                <a:cubicBezTo>
                  <a:pt x="35" y="80"/>
                  <a:pt x="30" y="79"/>
                  <a:pt x="25" y="77"/>
                </a:cubicBezTo>
                <a:cubicBezTo>
                  <a:pt x="20" y="75"/>
                  <a:pt x="16" y="72"/>
                  <a:pt x="12" y="68"/>
                </a:cubicBezTo>
                <a:cubicBezTo>
                  <a:pt x="8" y="65"/>
                  <a:pt x="5" y="60"/>
                  <a:pt x="3" y="56"/>
                </a:cubicBezTo>
                <a:cubicBezTo>
                  <a:pt x="1" y="51"/>
                  <a:pt x="0" y="46"/>
                  <a:pt x="0" y="40"/>
                </a:cubicBezTo>
                <a:cubicBezTo>
                  <a:pt x="0" y="35"/>
                  <a:pt x="1" y="30"/>
                  <a:pt x="3" y="25"/>
                </a:cubicBezTo>
                <a:cubicBezTo>
                  <a:pt x="5" y="20"/>
                  <a:pt x="8" y="16"/>
                  <a:pt x="12" y="12"/>
                </a:cubicBezTo>
                <a:cubicBezTo>
                  <a:pt x="16" y="9"/>
                  <a:pt x="20" y="6"/>
                  <a:pt x="25" y="4"/>
                </a:cubicBezTo>
                <a:cubicBezTo>
                  <a:pt x="30" y="1"/>
                  <a:pt x="35" y="0"/>
                  <a:pt x="40" y="0"/>
                </a:cubicBezTo>
                <a:cubicBezTo>
                  <a:pt x="45" y="0"/>
                  <a:pt x="50" y="1"/>
                  <a:pt x="55" y="4"/>
                </a:cubicBezTo>
                <a:cubicBezTo>
                  <a:pt x="60" y="6"/>
                  <a:pt x="65" y="9"/>
                  <a:pt x="69" y="12"/>
                </a:cubicBezTo>
                <a:cubicBezTo>
                  <a:pt x="73" y="16"/>
                  <a:pt x="76" y="20"/>
                  <a:pt x="78" y="25"/>
                </a:cubicBezTo>
                <a:cubicBezTo>
                  <a:pt x="80" y="30"/>
                  <a:pt x="81" y="35"/>
                  <a:pt x="81" y="40"/>
                </a:cubicBez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77" name=""/>
          <p:cNvSpPr txBox="1"/>
          <p:nvPr/>
        </p:nvSpPr>
        <p:spPr>
          <a:xfrm>
            <a:off x="900000" y="4209120"/>
            <a:ext cx="400428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000000"/>
                </a:solidFill>
                <a:effectLst/>
                <a:uFillTx/>
                <a:latin typeface="FranklinGothicLTPro-Bk"/>
                <a:ea typeface="FranklinGothicLTPro-Bk"/>
              </a:rPr>
              <a:t>governance, taxonomy management, and data policy enforcement.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78" name=""/>
          <p:cNvSpPr txBox="1"/>
          <p:nvPr/>
        </p:nvSpPr>
        <p:spPr>
          <a:xfrm>
            <a:off x="900000" y="4380840"/>
            <a:ext cx="434988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000000"/>
                </a:solidFill>
                <a:effectLst/>
                <a:uFillTx/>
                <a:latin typeface="FranklinGothicLTPro-Bk"/>
                <a:ea typeface="FranklinGothicLTPro-Bk"/>
              </a:rPr>
              <a:t>Worked together with designers, engineer, and business partners to turn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79" name=""/>
          <p:cNvSpPr/>
          <p:nvPr/>
        </p:nvSpPr>
        <p:spPr>
          <a:xfrm>
            <a:off x="788760" y="4821480"/>
            <a:ext cx="29160" cy="28800"/>
          </a:xfrm>
          <a:custGeom>
            <a:avLst/>
            <a:gdLst/>
            <a:ahLst/>
            <a:rect l="0" t="0" r="r" b="b"/>
            <a:pathLst>
              <a:path w="81" h="80">
                <a:moveTo>
                  <a:pt x="81" y="39"/>
                </a:moveTo>
                <a:cubicBezTo>
                  <a:pt x="81" y="44"/>
                  <a:pt x="80" y="50"/>
                  <a:pt x="78" y="54"/>
                </a:cubicBezTo>
                <a:cubicBezTo>
                  <a:pt x="76" y="59"/>
                  <a:pt x="73" y="64"/>
                  <a:pt x="69" y="67"/>
                </a:cubicBezTo>
                <a:cubicBezTo>
                  <a:pt x="65" y="71"/>
                  <a:pt x="60" y="74"/>
                  <a:pt x="55" y="76"/>
                </a:cubicBezTo>
                <a:cubicBezTo>
                  <a:pt x="50" y="79"/>
                  <a:pt x="45" y="80"/>
                  <a:pt x="40" y="80"/>
                </a:cubicBezTo>
                <a:cubicBezTo>
                  <a:pt x="35" y="80"/>
                  <a:pt x="30" y="79"/>
                  <a:pt x="25" y="76"/>
                </a:cubicBezTo>
                <a:cubicBezTo>
                  <a:pt x="20" y="74"/>
                  <a:pt x="16" y="71"/>
                  <a:pt x="12" y="67"/>
                </a:cubicBezTo>
                <a:cubicBezTo>
                  <a:pt x="8" y="64"/>
                  <a:pt x="5" y="59"/>
                  <a:pt x="3" y="54"/>
                </a:cubicBezTo>
                <a:cubicBezTo>
                  <a:pt x="1" y="50"/>
                  <a:pt x="0" y="44"/>
                  <a:pt x="0" y="39"/>
                </a:cubicBezTo>
                <a:cubicBezTo>
                  <a:pt x="0" y="34"/>
                  <a:pt x="1" y="29"/>
                  <a:pt x="3" y="24"/>
                </a:cubicBezTo>
                <a:cubicBezTo>
                  <a:pt x="5" y="19"/>
                  <a:pt x="8" y="15"/>
                  <a:pt x="12" y="11"/>
                </a:cubicBezTo>
                <a:cubicBezTo>
                  <a:pt x="16" y="7"/>
                  <a:pt x="20" y="5"/>
                  <a:pt x="25" y="3"/>
                </a:cubicBezTo>
                <a:cubicBezTo>
                  <a:pt x="30" y="1"/>
                  <a:pt x="35" y="0"/>
                  <a:pt x="40" y="0"/>
                </a:cubicBezTo>
                <a:cubicBezTo>
                  <a:pt x="45" y="0"/>
                  <a:pt x="50" y="1"/>
                  <a:pt x="55" y="3"/>
                </a:cubicBezTo>
                <a:cubicBezTo>
                  <a:pt x="60" y="5"/>
                  <a:pt x="65" y="7"/>
                  <a:pt x="69" y="11"/>
                </a:cubicBezTo>
                <a:cubicBezTo>
                  <a:pt x="73" y="15"/>
                  <a:pt x="76" y="19"/>
                  <a:pt x="78" y="24"/>
                </a:cubicBezTo>
                <a:cubicBezTo>
                  <a:pt x="80" y="29"/>
                  <a:pt x="81" y="34"/>
                  <a:pt x="81" y="39"/>
                </a:cubicBez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80" name=""/>
          <p:cNvSpPr txBox="1"/>
          <p:nvPr/>
        </p:nvSpPr>
        <p:spPr>
          <a:xfrm>
            <a:off x="900000" y="4552200"/>
            <a:ext cx="229752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000000"/>
                </a:solidFill>
                <a:effectLst/>
                <a:uFillTx/>
                <a:latin typeface="FranklinGothicLTPro-Bk"/>
                <a:ea typeface="FranklinGothicLTPro-Bk"/>
              </a:rPr>
              <a:t>plans into effective product roadmaps.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81" name=""/>
          <p:cNvSpPr txBox="1"/>
          <p:nvPr/>
        </p:nvSpPr>
        <p:spPr>
          <a:xfrm>
            <a:off x="900000" y="4723920"/>
            <a:ext cx="429048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000000"/>
                </a:solidFill>
                <a:effectLst/>
                <a:uFillTx/>
                <a:latin typeface="FranklinGothicLTPro-Bk"/>
                <a:ea typeface="FranklinGothicLTPro-Bk"/>
              </a:rPr>
              <a:t>Managed the complete product lifecycle, consistently delivering projects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82" name=""/>
          <p:cNvSpPr/>
          <p:nvPr/>
        </p:nvSpPr>
        <p:spPr>
          <a:xfrm>
            <a:off x="788760" y="5791320"/>
            <a:ext cx="29160" cy="28800"/>
          </a:xfrm>
          <a:custGeom>
            <a:avLst/>
            <a:gdLst/>
            <a:ahLst/>
            <a:rect l="0" t="0" r="r" b="b"/>
            <a:pathLst>
              <a:path w="81" h="80">
                <a:moveTo>
                  <a:pt x="81" y="40"/>
                </a:moveTo>
                <a:cubicBezTo>
                  <a:pt x="81" y="45"/>
                  <a:pt x="80" y="50"/>
                  <a:pt x="78" y="55"/>
                </a:cubicBezTo>
                <a:cubicBezTo>
                  <a:pt x="76" y="60"/>
                  <a:pt x="73" y="64"/>
                  <a:pt x="69" y="68"/>
                </a:cubicBezTo>
                <a:cubicBezTo>
                  <a:pt x="65" y="72"/>
                  <a:pt x="60" y="75"/>
                  <a:pt x="55" y="77"/>
                </a:cubicBezTo>
                <a:cubicBezTo>
                  <a:pt x="50" y="79"/>
                  <a:pt x="45" y="80"/>
                  <a:pt x="40" y="80"/>
                </a:cubicBezTo>
                <a:cubicBezTo>
                  <a:pt x="35" y="80"/>
                  <a:pt x="30" y="79"/>
                  <a:pt x="25" y="77"/>
                </a:cubicBezTo>
                <a:cubicBezTo>
                  <a:pt x="20" y="75"/>
                  <a:pt x="16" y="72"/>
                  <a:pt x="12" y="68"/>
                </a:cubicBezTo>
                <a:cubicBezTo>
                  <a:pt x="8" y="64"/>
                  <a:pt x="5" y="60"/>
                  <a:pt x="3" y="55"/>
                </a:cubicBezTo>
                <a:cubicBezTo>
                  <a:pt x="1" y="50"/>
                  <a:pt x="0" y="45"/>
                  <a:pt x="0" y="40"/>
                </a:cubicBezTo>
                <a:cubicBezTo>
                  <a:pt x="0" y="34"/>
                  <a:pt x="1" y="29"/>
                  <a:pt x="3" y="24"/>
                </a:cubicBezTo>
                <a:cubicBezTo>
                  <a:pt x="5" y="19"/>
                  <a:pt x="8" y="15"/>
                  <a:pt x="12" y="11"/>
                </a:cubicBezTo>
                <a:cubicBezTo>
                  <a:pt x="16" y="8"/>
                  <a:pt x="20" y="5"/>
                  <a:pt x="25" y="3"/>
                </a:cubicBezTo>
                <a:cubicBezTo>
                  <a:pt x="30" y="1"/>
                  <a:pt x="35" y="0"/>
                  <a:pt x="40" y="0"/>
                </a:cubicBezTo>
                <a:cubicBezTo>
                  <a:pt x="45" y="0"/>
                  <a:pt x="50" y="1"/>
                  <a:pt x="55" y="3"/>
                </a:cubicBezTo>
                <a:cubicBezTo>
                  <a:pt x="60" y="5"/>
                  <a:pt x="65" y="8"/>
                  <a:pt x="69" y="11"/>
                </a:cubicBezTo>
                <a:cubicBezTo>
                  <a:pt x="73" y="15"/>
                  <a:pt x="76" y="19"/>
                  <a:pt x="78" y="24"/>
                </a:cubicBezTo>
                <a:cubicBezTo>
                  <a:pt x="80" y="29"/>
                  <a:pt x="81" y="34"/>
                  <a:pt x="81" y="40"/>
                </a:cubicBez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83" name=""/>
          <p:cNvSpPr txBox="1"/>
          <p:nvPr/>
        </p:nvSpPr>
        <p:spPr>
          <a:xfrm>
            <a:off x="900000" y="4895280"/>
            <a:ext cx="161100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000000"/>
                </a:solidFill>
                <a:effectLst/>
                <a:uFillTx/>
                <a:latin typeface="FranklinGothicLTPro-Bk"/>
                <a:ea typeface="FranklinGothicLTPro-Bk"/>
              </a:rPr>
              <a:t>on time and within budget.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84" name=""/>
          <p:cNvSpPr txBox="1"/>
          <p:nvPr/>
        </p:nvSpPr>
        <p:spPr>
          <a:xfrm>
            <a:off x="900000" y="5693760"/>
            <a:ext cx="411408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000000"/>
                </a:solidFill>
                <a:effectLst/>
                <a:uFillTx/>
                <a:latin typeface="FranklinGothicLTPro-Bk"/>
                <a:ea typeface="FranklinGothicLTPro-Bk"/>
              </a:rPr>
              <a:t>Spearheaded the design and launch of a data management platform,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85" name=""/>
          <p:cNvSpPr/>
          <p:nvPr/>
        </p:nvSpPr>
        <p:spPr>
          <a:xfrm>
            <a:off x="788760" y="6134400"/>
            <a:ext cx="29160" cy="28800"/>
          </a:xfrm>
          <a:custGeom>
            <a:avLst/>
            <a:gdLst/>
            <a:ahLst/>
            <a:rect l="0" t="0" r="r" b="b"/>
            <a:pathLst>
              <a:path w="81" h="80">
                <a:moveTo>
                  <a:pt x="81" y="39"/>
                </a:moveTo>
                <a:cubicBezTo>
                  <a:pt x="81" y="45"/>
                  <a:pt x="80" y="50"/>
                  <a:pt x="78" y="55"/>
                </a:cubicBezTo>
                <a:cubicBezTo>
                  <a:pt x="76" y="59"/>
                  <a:pt x="73" y="65"/>
                  <a:pt x="69" y="68"/>
                </a:cubicBezTo>
                <a:cubicBezTo>
                  <a:pt x="65" y="72"/>
                  <a:pt x="60" y="75"/>
                  <a:pt x="55" y="77"/>
                </a:cubicBezTo>
                <a:cubicBezTo>
                  <a:pt x="50" y="79"/>
                  <a:pt x="45" y="80"/>
                  <a:pt x="40" y="80"/>
                </a:cubicBezTo>
                <a:cubicBezTo>
                  <a:pt x="35" y="80"/>
                  <a:pt x="30" y="79"/>
                  <a:pt x="25" y="77"/>
                </a:cubicBezTo>
                <a:cubicBezTo>
                  <a:pt x="20" y="75"/>
                  <a:pt x="16" y="72"/>
                  <a:pt x="12" y="68"/>
                </a:cubicBezTo>
                <a:cubicBezTo>
                  <a:pt x="8" y="65"/>
                  <a:pt x="5" y="59"/>
                  <a:pt x="3" y="55"/>
                </a:cubicBezTo>
                <a:cubicBezTo>
                  <a:pt x="1" y="50"/>
                  <a:pt x="0" y="45"/>
                  <a:pt x="0" y="39"/>
                </a:cubicBezTo>
                <a:cubicBezTo>
                  <a:pt x="0" y="34"/>
                  <a:pt x="1" y="29"/>
                  <a:pt x="3" y="24"/>
                </a:cubicBezTo>
                <a:cubicBezTo>
                  <a:pt x="5" y="19"/>
                  <a:pt x="8" y="15"/>
                  <a:pt x="12" y="11"/>
                </a:cubicBezTo>
                <a:cubicBezTo>
                  <a:pt x="16" y="8"/>
                  <a:pt x="20" y="5"/>
                  <a:pt x="25" y="3"/>
                </a:cubicBezTo>
                <a:cubicBezTo>
                  <a:pt x="30" y="1"/>
                  <a:pt x="35" y="0"/>
                  <a:pt x="40" y="0"/>
                </a:cubicBezTo>
                <a:cubicBezTo>
                  <a:pt x="45" y="0"/>
                  <a:pt x="50" y="1"/>
                  <a:pt x="55" y="3"/>
                </a:cubicBezTo>
                <a:cubicBezTo>
                  <a:pt x="60" y="5"/>
                  <a:pt x="65" y="8"/>
                  <a:pt x="69" y="11"/>
                </a:cubicBezTo>
                <a:cubicBezTo>
                  <a:pt x="73" y="15"/>
                  <a:pt x="76" y="19"/>
                  <a:pt x="78" y="24"/>
                </a:cubicBezTo>
                <a:cubicBezTo>
                  <a:pt x="80" y="29"/>
                  <a:pt x="81" y="34"/>
                  <a:pt x="81" y="39"/>
                </a:cubicBez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86" name=""/>
          <p:cNvSpPr txBox="1"/>
          <p:nvPr/>
        </p:nvSpPr>
        <p:spPr>
          <a:xfrm>
            <a:off x="900000" y="5865120"/>
            <a:ext cx="388368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000000"/>
                </a:solidFill>
                <a:effectLst/>
                <a:uFillTx/>
                <a:latin typeface="FranklinGothicLTPro-Bk"/>
                <a:ea typeface="FranklinGothicLTPro-Bk"/>
              </a:rPr>
              <a:t>resulting in a 40% increase in efficiency for data processing tasks.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87" name=""/>
          <p:cNvSpPr txBox="1"/>
          <p:nvPr/>
        </p:nvSpPr>
        <p:spPr>
          <a:xfrm>
            <a:off x="900000" y="6036840"/>
            <a:ext cx="425556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000000"/>
                </a:solidFill>
                <a:effectLst/>
                <a:uFillTx/>
                <a:latin typeface="FranklinGothicLTPro-Bk"/>
                <a:ea typeface="FranklinGothicLTPro-Bk"/>
              </a:rPr>
              <a:t>Conducted market analysis to identify new opportunities, leading to the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88" name=""/>
          <p:cNvSpPr/>
          <p:nvPr/>
        </p:nvSpPr>
        <p:spPr>
          <a:xfrm>
            <a:off x="788760" y="6477480"/>
            <a:ext cx="29160" cy="28800"/>
          </a:xfrm>
          <a:custGeom>
            <a:avLst/>
            <a:gdLst/>
            <a:ahLst/>
            <a:rect l="0" t="0" r="r" b="b"/>
            <a:pathLst>
              <a:path w="81" h="80">
                <a:moveTo>
                  <a:pt x="81" y="39"/>
                </a:moveTo>
                <a:cubicBezTo>
                  <a:pt x="81" y="45"/>
                  <a:pt x="80" y="50"/>
                  <a:pt x="78" y="54"/>
                </a:cubicBezTo>
                <a:cubicBezTo>
                  <a:pt x="76" y="60"/>
                  <a:pt x="73" y="65"/>
                  <a:pt x="69" y="68"/>
                </a:cubicBezTo>
                <a:cubicBezTo>
                  <a:pt x="65" y="72"/>
                  <a:pt x="60" y="75"/>
                  <a:pt x="55" y="77"/>
                </a:cubicBezTo>
                <a:cubicBezTo>
                  <a:pt x="50" y="79"/>
                  <a:pt x="45" y="80"/>
                  <a:pt x="40" y="80"/>
                </a:cubicBezTo>
                <a:cubicBezTo>
                  <a:pt x="35" y="80"/>
                  <a:pt x="30" y="79"/>
                  <a:pt x="25" y="77"/>
                </a:cubicBezTo>
                <a:cubicBezTo>
                  <a:pt x="20" y="75"/>
                  <a:pt x="16" y="72"/>
                  <a:pt x="12" y="68"/>
                </a:cubicBezTo>
                <a:cubicBezTo>
                  <a:pt x="8" y="65"/>
                  <a:pt x="5" y="60"/>
                  <a:pt x="3" y="54"/>
                </a:cubicBezTo>
                <a:cubicBezTo>
                  <a:pt x="1" y="50"/>
                  <a:pt x="0" y="45"/>
                  <a:pt x="0" y="39"/>
                </a:cubicBezTo>
                <a:cubicBezTo>
                  <a:pt x="0" y="34"/>
                  <a:pt x="1" y="29"/>
                  <a:pt x="3" y="24"/>
                </a:cubicBezTo>
                <a:cubicBezTo>
                  <a:pt x="5" y="19"/>
                  <a:pt x="8" y="15"/>
                  <a:pt x="12" y="11"/>
                </a:cubicBezTo>
                <a:cubicBezTo>
                  <a:pt x="16" y="7"/>
                  <a:pt x="20" y="5"/>
                  <a:pt x="25" y="3"/>
                </a:cubicBezTo>
                <a:cubicBezTo>
                  <a:pt x="30" y="1"/>
                  <a:pt x="35" y="0"/>
                  <a:pt x="40" y="0"/>
                </a:cubicBezTo>
                <a:cubicBezTo>
                  <a:pt x="45" y="0"/>
                  <a:pt x="50" y="1"/>
                  <a:pt x="55" y="3"/>
                </a:cubicBezTo>
                <a:cubicBezTo>
                  <a:pt x="60" y="5"/>
                  <a:pt x="65" y="7"/>
                  <a:pt x="69" y="11"/>
                </a:cubicBezTo>
                <a:cubicBezTo>
                  <a:pt x="73" y="15"/>
                  <a:pt x="76" y="19"/>
                  <a:pt x="78" y="24"/>
                </a:cubicBezTo>
                <a:cubicBezTo>
                  <a:pt x="80" y="29"/>
                  <a:pt x="81" y="34"/>
                  <a:pt x="81" y="39"/>
                </a:cubicBez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89" name=""/>
          <p:cNvSpPr txBox="1"/>
          <p:nvPr/>
        </p:nvSpPr>
        <p:spPr>
          <a:xfrm>
            <a:off x="900000" y="6208200"/>
            <a:ext cx="439092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000000"/>
                </a:solidFill>
                <a:effectLst/>
                <a:uFillTx/>
                <a:latin typeface="FranklinGothicLTPro-Bk"/>
                <a:ea typeface="FranklinGothicLTPro-Bk"/>
              </a:rPr>
              <a:t>development of two new product features adopted by over 70% of clients.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90" name=""/>
          <p:cNvSpPr txBox="1"/>
          <p:nvPr/>
        </p:nvSpPr>
        <p:spPr>
          <a:xfrm>
            <a:off x="900000" y="6379920"/>
            <a:ext cx="430344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000000"/>
                </a:solidFill>
                <a:effectLst/>
                <a:uFillTx/>
                <a:latin typeface="FranklinGothicLTPro-Bk"/>
                <a:ea typeface="FranklinGothicLTPro-Bk"/>
              </a:rPr>
              <a:t>Coordinated with cross-functional teams to ensure alignment of product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91" name=""/>
          <p:cNvSpPr/>
          <p:nvPr/>
        </p:nvSpPr>
        <p:spPr>
          <a:xfrm>
            <a:off x="788760" y="7445520"/>
            <a:ext cx="29160" cy="28800"/>
          </a:xfrm>
          <a:custGeom>
            <a:avLst/>
            <a:gdLst/>
            <a:ahLst/>
            <a:rect l="0" t="0" r="r" b="b"/>
            <a:pathLst>
              <a:path w="81" h="80">
                <a:moveTo>
                  <a:pt x="81" y="39"/>
                </a:moveTo>
                <a:cubicBezTo>
                  <a:pt x="81" y="45"/>
                  <a:pt x="80" y="50"/>
                  <a:pt x="78" y="55"/>
                </a:cubicBezTo>
                <a:cubicBezTo>
                  <a:pt x="76" y="61"/>
                  <a:pt x="73" y="65"/>
                  <a:pt x="69" y="69"/>
                </a:cubicBezTo>
                <a:cubicBezTo>
                  <a:pt x="65" y="72"/>
                  <a:pt x="60" y="75"/>
                  <a:pt x="55" y="77"/>
                </a:cubicBezTo>
                <a:cubicBezTo>
                  <a:pt x="50" y="79"/>
                  <a:pt x="45" y="80"/>
                  <a:pt x="40" y="80"/>
                </a:cubicBezTo>
                <a:cubicBezTo>
                  <a:pt x="35" y="80"/>
                  <a:pt x="30" y="79"/>
                  <a:pt x="25" y="77"/>
                </a:cubicBezTo>
                <a:cubicBezTo>
                  <a:pt x="20" y="75"/>
                  <a:pt x="16" y="72"/>
                  <a:pt x="12" y="69"/>
                </a:cubicBezTo>
                <a:cubicBezTo>
                  <a:pt x="8" y="65"/>
                  <a:pt x="5" y="61"/>
                  <a:pt x="3" y="55"/>
                </a:cubicBezTo>
                <a:cubicBezTo>
                  <a:pt x="1" y="50"/>
                  <a:pt x="0" y="45"/>
                  <a:pt x="0" y="39"/>
                </a:cubicBezTo>
                <a:cubicBezTo>
                  <a:pt x="0" y="34"/>
                  <a:pt x="1" y="29"/>
                  <a:pt x="3" y="24"/>
                </a:cubicBezTo>
                <a:cubicBezTo>
                  <a:pt x="5" y="19"/>
                  <a:pt x="8" y="15"/>
                  <a:pt x="12" y="11"/>
                </a:cubicBezTo>
                <a:cubicBezTo>
                  <a:pt x="16" y="8"/>
                  <a:pt x="20" y="5"/>
                  <a:pt x="25" y="3"/>
                </a:cubicBezTo>
                <a:cubicBezTo>
                  <a:pt x="30" y="1"/>
                  <a:pt x="35" y="0"/>
                  <a:pt x="40" y="0"/>
                </a:cubicBezTo>
                <a:cubicBezTo>
                  <a:pt x="45" y="0"/>
                  <a:pt x="50" y="1"/>
                  <a:pt x="55" y="3"/>
                </a:cubicBezTo>
                <a:cubicBezTo>
                  <a:pt x="60" y="5"/>
                  <a:pt x="65" y="8"/>
                  <a:pt x="69" y="11"/>
                </a:cubicBezTo>
                <a:cubicBezTo>
                  <a:pt x="73" y="15"/>
                  <a:pt x="76" y="19"/>
                  <a:pt x="78" y="24"/>
                </a:cubicBezTo>
                <a:cubicBezTo>
                  <a:pt x="80" y="29"/>
                  <a:pt x="81" y="34"/>
                  <a:pt x="81" y="39"/>
                </a:cubicBez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92" name=""/>
          <p:cNvSpPr txBox="1"/>
          <p:nvPr/>
        </p:nvSpPr>
        <p:spPr>
          <a:xfrm>
            <a:off x="900000" y="6551280"/>
            <a:ext cx="309564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000000"/>
                </a:solidFill>
                <a:effectLst/>
                <a:uFillTx/>
                <a:latin typeface="FranklinGothicLTPro-Bk"/>
                <a:ea typeface="FranklinGothicLTPro-Bk"/>
              </a:rPr>
              <a:t>vision with business objectives and customer needs.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93" name=""/>
          <p:cNvSpPr txBox="1"/>
          <p:nvPr/>
        </p:nvSpPr>
        <p:spPr>
          <a:xfrm>
            <a:off x="900000" y="7347960"/>
            <a:ext cx="406692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000000"/>
                </a:solidFill>
                <a:effectLst/>
                <a:uFillTx/>
                <a:latin typeface="FranklinGothicLTPro-Bk"/>
                <a:ea typeface="FranklinGothicLTPro-Bk"/>
              </a:rPr>
              <a:t>Assisted in managing product lifecycles for data-centric applications,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94" name=""/>
          <p:cNvSpPr/>
          <p:nvPr/>
        </p:nvSpPr>
        <p:spPr>
          <a:xfrm>
            <a:off x="788760" y="7788600"/>
            <a:ext cx="29160" cy="28800"/>
          </a:xfrm>
          <a:custGeom>
            <a:avLst/>
            <a:gdLst/>
            <a:ahLst/>
            <a:rect l="0" t="0" r="r" b="b"/>
            <a:pathLst>
              <a:path w="81" h="80">
                <a:moveTo>
                  <a:pt x="81" y="39"/>
                </a:moveTo>
                <a:cubicBezTo>
                  <a:pt x="81" y="45"/>
                  <a:pt x="80" y="50"/>
                  <a:pt x="78" y="56"/>
                </a:cubicBezTo>
                <a:cubicBezTo>
                  <a:pt x="76" y="60"/>
                  <a:pt x="73" y="65"/>
                  <a:pt x="69" y="68"/>
                </a:cubicBezTo>
                <a:cubicBezTo>
                  <a:pt x="65" y="72"/>
                  <a:pt x="60" y="75"/>
                  <a:pt x="55" y="77"/>
                </a:cubicBezTo>
                <a:cubicBezTo>
                  <a:pt x="50" y="79"/>
                  <a:pt x="45" y="80"/>
                  <a:pt x="40" y="80"/>
                </a:cubicBezTo>
                <a:cubicBezTo>
                  <a:pt x="35" y="80"/>
                  <a:pt x="30" y="79"/>
                  <a:pt x="25" y="77"/>
                </a:cubicBezTo>
                <a:cubicBezTo>
                  <a:pt x="20" y="75"/>
                  <a:pt x="16" y="72"/>
                  <a:pt x="12" y="68"/>
                </a:cubicBezTo>
                <a:cubicBezTo>
                  <a:pt x="8" y="65"/>
                  <a:pt x="5" y="60"/>
                  <a:pt x="3" y="56"/>
                </a:cubicBezTo>
                <a:cubicBezTo>
                  <a:pt x="1" y="50"/>
                  <a:pt x="0" y="45"/>
                  <a:pt x="0" y="39"/>
                </a:cubicBezTo>
                <a:cubicBezTo>
                  <a:pt x="0" y="34"/>
                  <a:pt x="1" y="29"/>
                  <a:pt x="3" y="24"/>
                </a:cubicBezTo>
                <a:cubicBezTo>
                  <a:pt x="5" y="19"/>
                  <a:pt x="8" y="15"/>
                  <a:pt x="12" y="11"/>
                </a:cubicBezTo>
                <a:cubicBezTo>
                  <a:pt x="16" y="8"/>
                  <a:pt x="20" y="5"/>
                  <a:pt x="25" y="3"/>
                </a:cubicBezTo>
                <a:cubicBezTo>
                  <a:pt x="30" y="1"/>
                  <a:pt x="35" y="0"/>
                  <a:pt x="40" y="0"/>
                </a:cubicBezTo>
                <a:cubicBezTo>
                  <a:pt x="45" y="0"/>
                  <a:pt x="50" y="1"/>
                  <a:pt x="55" y="3"/>
                </a:cubicBezTo>
                <a:cubicBezTo>
                  <a:pt x="60" y="5"/>
                  <a:pt x="65" y="8"/>
                  <a:pt x="69" y="11"/>
                </a:cubicBezTo>
                <a:cubicBezTo>
                  <a:pt x="73" y="15"/>
                  <a:pt x="76" y="19"/>
                  <a:pt x="78" y="24"/>
                </a:cubicBezTo>
                <a:cubicBezTo>
                  <a:pt x="80" y="29"/>
                  <a:pt x="81" y="34"/>
                  <a:pt x="81" y="39"/>
                </a:cubicBez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95" name=""/>
          <p:cNvSpPr txBox="1"/>
          <p:nvPr/>
        </p:nvSpPr>
        <p:spPr>
          <a:xfrm>
            <a:off x="900000" y="7519320"/>
            <a:ext cx="360324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000000"/>
                </a:solidFill>
                <a:effectLst/>
                <a:uFillTx/>
                <a:latin typeface="FranklinGothicLTPro-Bk"/>
                <a:ea typeface="FranklinGothicLTPro-Bk"/>
              </a:rPr>
              <a:t>contributing to a 20% improvement in product performance.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96" name=""/>
          <p:cNvSpPr txBox="1"/>
          <p:nvPr/>
        </p:nvSpPr>
        <p:spPr>
          <a:xfrm>
            <a:off x="900000" y="7691040"/>
            <a:ext cx="426816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000000"/>
                </a:solidFill>
                <a:effectLst/>
                <a:uFillTx/>
                <a:latin typeface="FranklinGothicLTPro-Bk"/>
                <a:ea typeface="FranklinGothicLTPro-Bk"/>
              </a:rPr>
              <a:t>Played a crucial role in market research and competitive analysis, aiding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97" name=""/>
          <p:cNvSpPr txBox="1"/>
          <p:nvPr/>
        </p:nvSpPr>
        <p:spPr>
          <a:xfrm>
            <a:off x="900000" y="7862400"/>
            <a:ext cx="332820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000000"/>
                </a:solidFill>
                <a:effectLst/>
                <a:uFillTx/>
                <a:latin typeface="FranklinGothicLTPro-Bk"/>
                <a:ea typeface="FranklinGothicLTPro-Bk"/>
              </a:rPr>
              <a:t>in strategic decision-making for product enhancements.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98" name=""/>
          <p:cNvSpPr txBox="1"/>
          <p:nvPr/>
        </p:nvSpPr>
        <p:spPr>
          <a:xfrm>
            <a:off x="5406120" y="1621800"/>
            <a:ext cx="87804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000000"/>
                </a:solidFill>
                <a:effectLst/>
                <a:uFillTx/>
                <a:latin typeface="FranklinGothicLTPro-Bk"/>
                <a:ea typeface="FranklinGothicLTPro-Bk"/>
              </a:rPr>
              <a:t>+123-456-7890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99" name=""/>
          <p:cNvSpPr txBox="1"/>
          <p:nvPr/>
        </p:nvSpPr>
        <p:spPr>
          <a:xfrm>
            <a:off x="5406120" y="1821960"/>
            <a:ext cx="154764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000000"/>
                </a:solidFill>
                <a:effectLst/>
                <a:uFillTx/>
                <a:latin typeface="FranklinGothicLTPro-Bk"/>
                <a:ea typeface="FranklinGothicLTPro-Bk"/>
              </a:rPr>
              <a:t>hello@reallygreatsite.com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00" name=""/>
          <p:cNvSpPr/>
          <p:nvPr/>
        </p:nvSpPr>
        <p:spPr>
          <a:xfrm>
            <a:off x="0" y="10472400"/>
            <a:ext cx="7562880" cy="224280"/>
          </a:xfrm>
          <a:custGeom>
            <a:avLst/>
            <a:gdLst/>
            <a:ahLst/>
            <a:rect l="0" t="0" r="r" b="b"/>
            <a:pathLst>
              <a:path w="21008" h="623">
                <a:moveTo>
                  <a:pt x="0" y="0"/>
                </a:moveTo>
                <a:lnTo>
                  <a:pt x="21008" y="0"/>
                </a:lnTo>
                <a:lnTo>
                  <a:pt x="21008" y="623"/>
                </a:lnTo>
                <a:lnTo>
                  <a:pt x="0" y="623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01" name=""/>
          <p:cNvSpPr txBox="1"/>
          <p:nvPr/>
        </p:nvSpPr>
        <p:spPr>
          <a:xfrm>
            <a:off x="5406120" y="2022120"/>
            <a:ext cx="96696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000000"/>
                </a:solidFill>
                <a:effectLst/>
                <a:uFillTx/>
                <a:latin typeface="FranklinGothicLTPro-Bk"/>
                <a:ea typeface="FranklinGothicLTPro-Bk"/>
              </a:rPr>
              <a:t>@reallygreatsite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6" name=""/>
          <p:cNvSpPr/>
          <p:nvPr/>
        </p:nvSpPr>
        <p:spPr>
          <a:xfrm>
            <a:off x="0" y="0"/>
            <a:ext cx="7562880" cy="10696680"/>
          </a:xfrm>
          <a:custGeom>
            <a:avLst/>
            <a:gdLst/>
            <a:ahLst/>
            <a:rect l="0" t="0" r="r" b="b"/>
            <a:pathLst>
              <a:path w="21008" h="29713">
                <a:moveTo>
                  <a:pt x="0" y="0"/>
                </a:moveTo>
                <a:lnTo>
                  <a:pt x="21008" y="0"/>
                </a:lnTo>
                <a:lnTo>
                  <a:pt x="21008" y="29713"/>
                </a:lnTo>
                <a:lnTo>
                  <a:pt x="0" y="29713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257" name=""/>
          <p:cNvSpPr/>
          <p:nvPr/>
        </p:nvSpPr>
        <p:spPr>
          <a:xfrm>
            <a:off x="0" y="0"/>
            <a:ext cx="7562880" cy="10696680"/>
          </a:xfrm>
          <a:custGeom>
            <a:avLst/>
            <a:gdLst/>
            <a:ahLst/>
            <a:rect l="0" t="0" r="r" b="b"/>
            <a:pathLst>
              <a:path w="21008" h="29713">
                <a:moveTo>
                  <a:pt x="0" y="0"/>
                </a:moveTo>
                <a:lnTo>
                  <a:pt x="21008" y="0"/>
                </a:lnTo>
                <a:lnTo>
                  <a:pt x="21008" y="29713"/>
                </a:lnTo>
                <a:lnTo>
                  <a:pt x="0" y="29713"/>
                </a:lnTo>
                <a:lnTo>
                  <a:pt x="0" y="0"/>
                </a:lnTo>
                <a:close/>
              </a:path>
            </a:pathLst>
          </a:custGeom>
          <a:solidFill>
            <a:srgbClr val="fdfdfd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pic>
        <p:nvPicPr>
          <p:cNvPr id="2258" name="" descr=""/>
          <p:cNvPicPr/>
          <p:nvPr/>
        </p:nvPicPr>
        <p:blipFill>
          <a:blip r:embed="rId1"/>
          <a:stretch/>
        </p:blipFill>
        <p:spPr>
          <a:xfrm>
            <a:off x="-5265360" y="-242640"/>
            <a:ext cx="27070200" cy="117482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259" name="" descr=""/>
          <p:cNvPicPr/>
          <p:nvPr/>
        </p:nvPicPr>
        <p:blipFill>
          <a:blip r:embed="rId2"/>
          <a:stretch/>
        </p:blipFill>
        <p:spPr>
          <a:xfrm>
            <a:off x="716400" y="756360"/>
            <a:ext cx="1290240" cy="11390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260" name=""/>
          <p:cNvSpPr/>
          <p:nvPr/>
        </p:nvSpPr>
        <p:spPr>
          <a:xfrm>
            <a:off x="756000" y="2798280"/>
            <a:ext cx="122400" cy="122040"/>
          </a:xfrm>
          <a:custGeom>
            <a:avLst/>
            <a:gdLst/>
            <a:ahLst/>
            <a:rect l="0" t="0" r="r" b="b"/>
            <a:pathLst>
              <a:path w="340" h="339">
                <a:moveTo>
                  <a:pt x="340" y="169"/>
                </a:moveTo>
                <a:cubicBezTo>
                  <a:pt x="340" y="181"/>
                  <a:pt x="339" y="192"/>
                  <a:pt x="337" y="203"/>
                </a:cubicBezTo>
                <a:cubicBezTo>
                  <a:pt x="335" y="214"/>
                  <a:pt x="331" y="225"/>
                  <a:pt x="327" y="235"/>
                </a:cubicBezTo>
                <a:cubicBezTo>
                  <a:pt x="323" y="245"/>
                  <a:pt x="318" y="255"/>
                  <a:pt x="311" y="264"/>
                </a:cubicBezTo>
                <a:cubicBezTo>
                  <a:pt x="305" y="273"/>
                  <a:pt x="298" y="282"/>
                  <a:pt x="290" y="290"/>
                </a:cubicBezTo>
                <a:cubicBezTo>
                  <a:pt x="283" y="298"/>
                  <a:pt x="274" y="305"/>
                  <a:pt x="265" y="311"/>
                </a:cubicBezTo>
                <a:cubicBezTo>
                  <a:pt x="255" y="317"/>
                  <a:pt x="246" y="322"/>
                  <a:pt x="235" y="327"/>
                </a:cubicBezTo>
                <a:cubicBezTo>
                  <a:pt x="225" y="331"/>
                  <a:pt x="215" y="334"/>
                  <a:pt x="204" y="336"/>
                </a:cubicBezTo>
                <a:cubicBezTo>
                  <a:pt x="193" y="338"/>
                  <a:pt x="182" y="339"/>
                  <a:pt x="171" y="339"/>
                </a:cubicBezTo>
                <a:cubicBezTo>
                  <a:pt x="160" y="339"/>
                  <a:pt x="149" y="338"/>
                  <a:pt x="138" y="336"/>
                </a:cubicBezTo>
                <a:cubicBezTo>
                  <a:pt x="127" y="334"/>
                  <a:pt x="116" y="331"/>
                  <a:pt x="106" y="327"/>
                </a:cubicBezTo>
                <a:cubicBezTo>
                  <a:pt x="95" y="322"/>
                  <a:pt x="85" y="317"/>
                  <a:pt x="76" y="311"/>
                </a:cubicBezTo>
                <a:cubicBezTo>
                  <a:pt x="66" y="305"/>
                  <a:pt x="58" y="298"/>
                  <a:pt x="50" y="290"/>
                </a:cubicBezTo>
                <a:cubicBezTo>
                  <a:pt x="42" y="282"/>
                  <a:pt x="35" y="273"/>
                  <a:pt x="29" y="264"/>
                </a:cubicBezTo>
                <a:cubicBezTo>
                  <a:pt x="23" y="255"/>
                  <a:pt x="17" y="245"/>
                  <a:pt x="13" y="235"/>
                </a:cubicBezTo>
                <a:cubicBezTo>
                  <a:pt x="9" y="225"/>
                  <a:pt x="6" y="214"/>
                  <a:pt x="4" y="203"/>
                </a:cubicBezTo>
                <a:cubicBezTo>
                  <a:pt x="1" y="192"/>
                  <a:pt x="0" y="181"/>
                  <a:pt x="0" y="169"/>
                </a:cubicBezTo>
                <a:cubicBezTo>
                  <a:pt x="0" y="158"/>
                  <a:pt x="1" y="147"/>
                  <a:pt x="4" y="136"/>
                </a:cubicBezTo>
                <a:cubicBezTo>
                  <a:pt x="6" y="125"/>
                  <a:pt x="9" y="115"/>
                  <a:pt x="13" y="104"/>
                </a:cubicBezTo>
                <a:cubicBezTo>
                  <a:pt x="17" y="94"/>
                  <a:pt x="23" y="84"/>
                  <a:pt x="29" y="75"/>
                </a:cubicBezTo>
                <a:cubicBezTo>
                  <a:pt x="35" y="66"/>
                  <a:pt x="42" y="57"/>
                  <a:pt x="50" y="49"/>
                </a:cubicBezTo>
                <a:cubicBezTo>
                  <a:pt x="58" y="41"/>
                  <a:pt x="66" y="34"/>
                  <a:pt x="76" y="28"/>
                </a:cubicBezTo>
                <a:cubicBezTo>
                  <a:pt x="85" y="22"/>
                  <a:pt x="95" y="17"/>
                  <a:pt x="106" y="13"/>
                </a:cubicBezTo>
                <a:cubicBezTo>
                  <a:pt x="116" y="8"/>
                  <a:pt x="127" y="5"/>
                  <a:pt x="138" y="3"/>
                </a:cubicBezTo>
                <a:cubicBezTo>
                  <a:pt x="148" y="1"/>
                  <a:pt x="159" y="0"/>
                  <a:pt x="170" y="0"/>
                </a:cubicBezTo>
                <a:lnTo>
                  <a:pt x="171" y="0"/>
                </a:lnTo>
                <a:cubicBezTo>
                  <a:pt x="182" y="0"/>
                  <a:pt x="193" y="1"/>
                  <a:pt x="204" y="3"/>
                </a:cubicBezTo>
                <a:cubicBezTo>
                  <a:pt x="215" y="5"/>
                  <a:pt x="225" y="8"/>
                  <a:pt x="235" y="13"/>
                </a:cubicBezTo>
                <a:cubicBezTo>
                  <a:pt x="246" y="17"/>
                  <a:pt x="255" y="22"/>
                  <a:pt x="265" y="28"/>
                </a:cubicBezTo>
                <a:cubicBezTo>
                  <a:pt x="274" y="34"/>
                  <a:pt x="283" y="41"/>
                  <a:pt x="290" y="49"/>
                </a:cubicBezTo>
                <a:cubicBezTo>
                  <a:pt x="298" y="57"/>
                  <a:pt x="305" y="66"/>
                  <a:pt x="311" y="75"/>
                </a:cubicBezTo>
                <a:cubicBezTo>
                  <a:pt x="318" y="84"/>
                  <a:pt x="323" y="94"/>
                  <a:pt x="327" y="104"/>
                </a:cubicBezTo>
                <a:cubicBezTo>
                  <a:pt x="331" y="115"/>
                  <a:pt x="335" y="125"/>
                  <a:pt x="337" y="136"/>
                </a:cubicBezTo>
                <a:cubicBezTo>
                  <a:pt x="339" y="147"/>
                  <a:pt x="340" y="158"/>
                  <a:pt x="340" y="169"/>
                </a:cubicBezTo>
                <a:close/>
              </a:path>
            </a:pathLst>
          </a:custGeom>
          <a:solidFill>
            <a:srgbClr val="1116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261" name=""/>
          <p:cNvSpPr/>
          <p:nvPr/>
        </p:nvSpPr>
        <p:spPr>
          <a:xfrm>
            <a:off x="785520" y="2828160"/>
            <a:ext cx="63360" cy="62640"/>
          </a:xfrm>
          <a:custGeom>
            <a:avLst/>
            <a:gdLst/>
            <a:ahLst/>
            <a:rect l="0" t="0" r="r" b="b"/>
            <a:pathLst>
              <a:path w="176" h="174">
                <a:moveTo>
                  <a:pt x="76" y="97"/>
                </a:moveTo>
                <a:cubicBezTo>
                  <a:pt x="48" y="70"/>
                  <a:pt x="52" y="57"/>
                  <a:pt x="52" y="57"/>
                </a:cubicBezTo>
                <a:cubicBezTo>
                  <a:pt x="64" y="46"/>
                  <a:pt x="62" y="32"/>
                  <a:pt x="62" y="32"/>
                </a:cubicBezTo>
                <a:cubicBezTo>
                  <a:pt x="56" y="24"/>
                  <a:pt x="50" y="16"/>
                  <a:pt x="44" y="8"/>
                </a:cubicBezTo>
                <a:cubicBezTo>
                  <a:pt x="44" y="8"/>
                  <a:pt x="36" y="-5"/>
                  <a:pt x="24" y="2"/>
                </a:cubicBezTo>
                <a:cubicBezTo>
                  <a:pt x="-9" y="22"/>
                  <a:pt x="2" y="55"/>
                  <a:pt x="2" y="55"/>
                </a:cubicBezTo>
                <a:cubicBezTo>
                  <a:pt x="2" y="55"/>
                  <a:pt x="11" y="83"/>
                  <a:pt x="52" y="122"/>
                </a:cubicBezTo>
                <a:cubicBezTo>
                  <a:pt x="94" y="162"/>
                  <a:pt x="123" y="172"/>
                  <a:pt x="123" y="172"/>
                </a:cubicBezTo>
                <a:cubicBezTo>
                  <a:pt x="123" y="172"/>
                  <a:pt x="157" y="183"/>
                  <a:pt x="175" y="152"/>
                </a:cubicBezTo>
                <a:cubicBezTo>
                  <a:pt x="180" y="139"/>
                  <a:pt x="166" y="130"/>
                  <a:pt x="166" y="130"/>
                </a:cubicBezTo>
                <a:cubicBezTo>
                  <a:pt x="158" y="123"/>
                  <a:pt x="149" y="117"/>
                  <a:pt x="141" y="111"/>
                </a:cubicBezTo>
                <a:cubicBezTo>
                  <a:pt x="141" y="111"/>
                  <a:pt x="126" y="108"/>
                  <a:pt x="116" y="120"/>
                </a:cubicBezTo>
                <a:cubicBezTo>
                  <a:pt x="116" y="120"/>
                  <a:pt x="103" y="124"/>
                  <a:pt x="76" y="97"/>
                </a:cubicBezTo>
                <a:close/>
              </a:path>
            </a:pathLst>
          </a:custGeom>
          <a:solidFill>
            <a:srgbClr val="fdfdfd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262" name=""/>
          <p:cNvSpPr/>
          <p:nvPr/>
        </p:nvSpPr>
        <p:spPr>
          <a:xfrm>
            <a:off x="756000" y="3088440"/>
            <a:ext cx="122400" cy="122040"/>
          </a:xfrm>
          <a:custGeom>
            <a:avLst/>
            <a:gdLst/>
            <a:ahLst/>
            <a:rect l="0" t="0" r="r" b="b"/>
            <a:pathLst>
              <a:path w="340" h="339">
                <a:moveTo>
                  <a:pt x="340" y="170"/>
                </a:moveTo>
                <a:cubicBezTo>
                  <a:pt x="340" y="181"/>
                  <a:pt x="339" y="192"/>
                  <a:pt x="337" y="203"/>
                </a:cubicBezTo>
                <a:cubicBezTo>
                  <a:pt x="335" y="214"/>
                  <a:pt x="331" y="224"/>
                  <a:pt x="327" y="235"/>
                </a:cubicBezTo>
                <a:cubicBezTo>
                  <a:pt x="323" y="245"/>
                  <a:pt x="318" y="255"/>
                  <a:pt x="311" y="264"/>
                </a:cubicBezTo>
                <a:cubicBezTo>
                  <a:pt x="305" y="273"/>
                  <a:pt x="298" y="282"/>
                  <a:pt x="290" y="290"/>
                </a:cubicBezTo>
                <a:cubicBezTo>
                  <a:pt x="283" y="297"/>
                  <a:pt x="274" y="304"/>
                  <a:pt x="265" y="311"/>
                </a:cubicBezTo>
                <a:cubicBezTo>
                  <a:pt x="256" y="317"/>
                  <a:pt x="246" y="322"/>
                  <a:pt x="235" y="326"/>
                </a:cubicBezTo>
                <a:cubicBezTo>
                  <a:pt x="225" y="331"/>
                  <a:pt x="215" y="334"/>
                  <a:pt x="204" y="336"/>
                </a:cubicBezTo>
                <a:cubicBezTo>
                  <a:pt x="193" y="338"/>
                  <a:pt x="182" y="339"/>
                  <a:pt x="171" y="339"/>
                </a:cubicBezTo>
                <a:cubicBezTo>
                  <a:pt x="160" y="339"/>
                  <a:pt x="149" y="338"/>
                  <a:pt x="138" y="336"/>
                </a:cubicBezTo>
                <a:cubicBezTo>
                  <a:pt x="127" y="334"/>
                  <a:pt x="116" y="331"/>
                  <a:pt x="106" y="326"/>
                </a:cubicBezTo>
                <a:cubicBezTo>
                  <a:pt x="95" y="322"/>
                  <a:pt x="85" y="317"/>
                  <a:pt x="76" y="311"/>
                </a:cubicBezTo>
                <a:cubicBezTo>
                  <a:pt x="66" y="304"/>
                  <a:pt x="58" y="297"/>
                  <a:pt x="50" y="290"/>
                </a:cubicBezTo>
                <a:cubicBezTo>
                  <a:pt x="42" y="282"/>
                  <a:pt x="35" y="273"/>
                  <a:pt x="29" y="264"/>
                </a:cubicBezTo>
                <a:cubicBezTo>
                  <a:pt x="23" y="255"/>
                  <a:pt x="17" y="245"/>
                  <a:pt x="13" y="235"/>
                </a:cubicBezTo>
                <a:cubicBezTo>
                  <a:pt x="9" y="224"/>
                  <a:pt x="6" y="214"/>
                  <a:pt x="4" y="203"/>
                </a:cubicBezTo>
                <a:cubicBezTo>
                  <a:pt x="1" y="192"/>
                  <a:pt x="0" y="181"/>
                  <a:pt x="0" y="170"/>
                </a:cubicBezTo>
                <a:cubicBezTo>
                  <a:pt x="0" y="159"/>
                  <a:pt x="1" y="148"/>
                  <a:pt x="4" y="137"/>
                </a:cubicBezTo>
                <a:cubicBezTo>
                  <a:pt x="6" y="126"/>
                  <a:pt x="9" y="115"/>
                  <a:pt x="13" y="105"/>
                </a:cubicBezTo>
                <a:cubicBezTo>
                  <a:pt x="17" y="95"/>
                  <a:pt x="23" y="85"/>
                  <a:pt x="29" y="76"/>
                </a:cubicBezTo>
                <a:cubicBezTo>
                  <a:pt x="35" y="67"/>
                  <a:pt x="42" y="58"/>
                  <a:pt x="50" y="50"/>
                </a:cubicBezTo>
                <a:cubicBezTo>
                  <a:pt x="58" y="42"/>
                  <a:pt x="66" y="34"/>
                  <a:pt x="76" y="28"/>
                </a:cubicBezTo>
                <a:cubicBezTo>
                  <a:pt x="85" y="22"/>
                  <a:pt x="95" y="17"/>
                  <a:pt x="106" y="12"/>
                </a:cubicBezTo>
                <a:cubicBezTo>
                  <a:pt x="116" y="8"/>
                  <a:pt x="127" y="5"/>
                  <a:pt x="138" y="3"/>
                </a:cubicBezTo>
                <a:cubicBezTo>
                  <a:pt x="148" y="1"/>
                  <a:pt x="158" y="0"/>
                  <a:pt x="168" y="0"/>
                </a:cubicBezTo>
                <a:lnTo>
                  <a:pt x="173" y="0"/>
                </a:lnTo>
                <a:cubicBezTo>
                  <a:pt x="184" y="0"/>
                  <a:pt x="194" y="1"/>
                  <a:pt x="204" y="3"/>
                </a:cubicBezTo>
                <a:cubicBezTo>
                  <a:pt x="215" y="5"/>
                  <a:pt x="225" y="8"/>
                  <a:pt x="235" y="12"/>
                </a:cubicBezTo>
                <a:cubicBezTo>
                  <a:pt x="246" y="17"/>
                  <a:pt x="256" y="22"/>
                  <a:pt x="265" y="28"/>
                </a:cubicBezTo>
                <a:cubicBezTo>
                  <a:pt x="274" y="34"/>
                  <a:pt x="283" y="42"/>
                  <a:pt x="290" y="50"/>
                </a:cubicBezTo>
                <a:cubicBezTo>
                  <a:pt x="298" y="58"/>
                  <a:pt x="305" y="67"/>
                  <a:pt x="311" y="76"/>
                </a:cubicBezTo>
                <a:cubicBezTo>
                  <a:pt x="318" y="85"/>
                  <a:pt x="323" y="95"/>
                  <a:pt x="327" y="105"/>
                </a:cubicBezTo>
                <a:cubicBezTo>
                  <a:pt x="331" y="115"/>
                  <a:pt x="335" y="126"/>
                  <a:pt x="337" y="137"/>
                </a:cubicBezTo>
                <a:cubicBezTo>
                  <a:pt x="339" y="148"/>
                  <a:pt x="340" y="159"/>
                  <a:pt x="340" y="170"/>
                </a:cubicBezTo>
                <a:close/>
              </a:path>
            </a:pathLst>
          </a:custGeom>
          <a:solidFill>
            <a:srgbClr val="1116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263" name=""/>
          <p:cNvSpPr/>
          <p:nvPr/>
        </p:nvSpPr>
        <p:spPr>
          <a:xfrm>
            <a:off x="790920" y="3110040"/>
            <a:ext cx="52920" cy="79200"/>
          </a:xfrm>
          <a:custGeom>
            <a:avLst/>
            <a:gdLst/>
            <a:ahLst/>
            <a:rect l="0" t="0" r="r" b="b"/>
            <a:pathLst>
              <a:path w="147" h="220">
                <a:moveTo>
                  <a:pt x="147" y="72"/>
                </a:moveTo>
                <a:cubicBezTo>
                  <a:pt x="147" y="62"/>
                  <a:pt x="145" y="53"/>
                  <a:pt x="141" y="44"/>
                </a:cubicBezTo>
                <a:cubicBezTo>
                  <a:pt x="137" y="36"/>
                  <a:pt x="132" y="28"/>
                  <a:pt x="125" y="21"/>
                </a:cubicBezTo>
                <a:cubicBezTo>
                  <a:pt x="118" y="14"/>
                  <a:pt x="110" y="9"/>
                  <a:pt x="101" y="5"/>
                </a:cubicBezTo>
                <a:cubicBezTo>
                  <a:pt x="93" y="2"/>
                  <a:pt x="83" y="0"/>
                  <a:pt x="74" y="0"/>
                </a:cubicBezTo>
                <a:cubicBezTo>
                  <a:pt x="63" y="0"/>
                  <a:pt x="54" y="2"/>
                  <a:pt x="45" y="5"/>
                </a:cubicBezTo>
                <a:cubicBezTo>
                  <a:pt x="36" y="9"/>
                  <a:pt x="28" y="14"/>
                  <a:pt x="21" y="21"/>
                </a:cubicBezTo>
                <a:cubicBezTo>
                  <a:pt x="14" y="28"/>
                  <a:pt x="9" y="36"/>
                  <a:pt x="5" y="44"/>
                </a:cubicBezTo>
                <a:cubicBezTo>
                  <a:pt x="2" y="53"/>
                  <a:pt x="0" y="62"/>
                  <a:pt x="0" y="72"/>
                </a:cubicBezTo>
                <a:cubicBezTo>
                  <a:pt x="0" y="85"/>
                  <a:pt x="3" y="98"/>
                  <a:pt x="10" y="109"/>
                </a:cubicBezTo>
                <a:lnTo>
                  <a:pt x="74" y="220"/>
                </a:lnTo>
                <a:lnTo>
                  <a:pt x="136" y="109"/>
                </a:lnTo>
                <a:cubicBezTo>
                  <a:pt x="143" y="98"/>
                  <a:pt x="147" y="85"/>
                  <a:pt x="147" y="72"/>
                </a:cubicBezTo>
                <a:moveTo>
                  <a:pt x="74" y="38"/>
                </a:moveTo>
                <a:cubicBezTo>
                  <a:pt x="83" y="38"/>
                  <a:pt x="91" y="41"/>
                  <a:pt x="98" y="48"/>
                </a:cubicBezTo>
                <a:cubicBezTo>
                  <a:pt x="105" y="55"/>
                  <a:pt x="108" y="63"/>
                  <a:pt x="108" y="72"/>
                </a:cubicBezTo>
                <a:cubicBezTo>
                  <a:pt x="108" y="82"/>
                  <a:pt x="105" y="90"/>
                  <a:pt x="98" y="96"/>
                </a:cubicBezTo>
                <a:cubicBezTo>
                  <a:pt x="91" y="103"/>
                  <a:pt x="83" y="106"/>
                  <a:pt x="74" y="106"/>
                </a:cubicBezTo>
                <a:cubicBezTo>
                  <a:pt x="63" y="106"/>
                  <a:pt x="55" y="103"/>
                  <a:pt x="48" y="96"/>
                </a:cubicBezTo>
                <a:cubicBezTo>
                  <a:pt x="42" y="90"/>
                  <a:pt x="38" y="82"/>
                  <a:pt x="38" y="72"/>
                </a:cubicBezTo>
                <a:cubicBezTo>
                  <a:pt x="38" y="63"/>
                  <a:pt x="42" y="55"/>
                  <a:pt x="48" y="48"/>
                </a:cubicBezTo>
                <a:cubicBezTo>
                  <a:pt x="55" y="41"/>
                  <a:pt x="63" y="38"/>
                  <a:pt x="74" y="38"/>
                </a:cubicBezTo>
                <a:close/>
              </a:path>
            </a:pathLst>
          </a:custGeom>
          <a:solidFill>
            <a:srgbClr val="fdfdfd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264" name=""/>
          <p:cNvSpPr/>
          <p:nvPr/>
        </p:nvSpPr>
        <p:spPr>
          <a:xfrm>
            <a:off x="756000" y="3349080"/>
            <a:ext cx="119880" cy="119520"/>
          </a:xfrm>
          <a:custGeom>
            <a:avLst/>
            <a:gdLst/>
            <a:ahLst/>
            <a:rect l="0" t="0" r="r" b="b"/>
            <a:pathLst>
              <a:path w="333" h="332">
                <a:moveTo>
                  <a:pt x="333" y="166"/>
                </a:moveTo>
                <a:cubicBezTo>
                  <a:pt x="333" y="177"/>
                  <a:pt x="331" y="188"/>
                  <a:pt x="329" y="199"/>
                </a:cubicBezTo>
                <a:cubicBezTo>
                  <a:pt x="327" y="209"/>
                  <a:pt x="324" y="220"/>
                  <a:pt x="320" y="230"/>
                </a:cubicBezTo>
                <a:cubicBezTo>
                  <a:pt x="316" y="240"/>
                  <a:pt x="311" y="249"/>
                  <a:pt x="305" y="258"/>
                </a:cubicBezTo>
                <a:cubicBezTo>
                  <a:pt x="299" y="268"/>
                  <a:pt x="292" y="276"/>
                  <a:pt x="284" y="284"/>
                </a:cubicBezTo>
                <a:cubicBezTo>
                  <a:pt x="276" y="291"/>
                  <a:pt x="268" y="298"/>
                  <a:pt x="259" y="304"/>
                </a:cubicBezTo>
                <a:cubicBezTo>
                  <a:pt x="250" y="310"/>
                  <a:pt x="240" y="315"/>
                  <a:pt x="230" y="319"/>
                </a:cubicBezTo>
                <a:cubicBezTo>
                  <a:pt x="220" y="324"/>
                  <a:pt x="210" y="327"/>
                  <a:pt x="199" y="329"/>
                </a:cubicBezTo>
                <a:cubicBezTo>
                  <a:pt x="189" y="331"/>
                  <a:pt x="178" y="332"/>
                  <a:pt x="167" y="332"/>
                </a:cubicBezTo>
                <a:cubicBezTo>
                  <a:pt x="156" y="332"/>
                  <a:pt x="145" y="331"/>
                  <a:pt x="135" y="329"/>
                </a:cubicBezTo>
                <a:cubicBezTo>
                  <a:pt x="124" y="327"/>
                  <a:pt x="114" y="324"/>
                  <a:pt x="104" y="319"/>
                </a:cubicBezTo>
                <a:cubicBezTo>
                  <a:pt x="93" y="315"/>
                  <a:pt x="84" y="310"/>
                  <a:pt x="75" y="304"/>
                </a:cubicBezTo>
                <a:cubicBezTo>
                  <a:pt x="66" y="298"/>
                  <a:pt x="57" y="291"/>
                  <a:pt x="49" y="284"/>
                </a:cubicBezTo>
                <a:cubicBezTo>
                  <a:pt x="41" y="276"/>
                  <a:pt x="34" y="268"/>
                  <a:pt x="28" y="258"/>
                </a:cubicBezTo>
                <a:cubicBezTo>
                  <a:pt x="22" y="249"/>
                  <a:pt x="17" y="240"/>
                  <a:pt x="13" y="230"/>
                </a:cubicBezTo>
                <a:cubicBezTo>
                  <a:pt x="9" y="220"/>
                  <a:pt x="6" y="209"/>
                  <a:pt x="3" y="199"/>
                </a:cubicBezTo>
                <a:cubicBezTo>
                  <a:pt x="1" y="188"/>
                  <a:pt x="0" y="177"/>
                  <a:pt x="0" y="166"/>
                </a:cubicBezTo>
                <a:cubicBezTo>
                  <a:pt x="0" y="156"/>
                  <a:pt x="1" y="145"/>
                  <a:pt x="3" y="134"/>
                </a:cubicBezTo>
                <a:cubicBezTo>
                  <a:pt x="6" y="122"/>
                  <a:pt x="9" y="112"/>
                  <a:pt x="13" y="102"/>
                </a:cubicBezTo>
                <a:cubicBezTo>
                  <a:pt x="17" y="92"/>
                  <a:pt x="22" y="82"/>
                  <a:pt x="28" y="73"/>
                </a:cubicBezTo>
                <a:cubicBezTo>
                  <a:pt x="34" y="64"/>
                  <a:pt x="41" y="56"/>
                  <a:pt x="49" y="48"/>
                </a:cubicBezTo>
                <a:cubicBezTo>
                  <a:pt x="57" y="41"/>
                  <a:pt x="66" y="34"/>
                  <a:pt x="75" y="28"/>
                </a:cubicBezTo>
                <a:cubicBezTo>
                  <a:pt x="84" y="22"/>
                  <a:pt x="93" y="17"/>
                  <a:pt x="104" y="12"/>
                </a:cubicBezTo>
                <a:cubicBezTo>
                  <a:pt x="114" y="8"/>
                  <a:pt x="124" y="5"/>
                  <a:pt x="135" y="3"/>
                </a:cubicBezTo>
                <a:cubicBezTo>
                  <a:pt x="145" y="1"/>
                  <a:pt x="156" y="0"/>
                  <a:pt x="166" y="0"/>
                </a:cubicBezTo>
                <a:lnTo>
                  <a:pt x="167" y="0"/>
                </a:lnTo>
                <a:cubicBezTo>
                  <a:pt x="178" y="0"/>
                  <a:pt x="189" y="1"/>
                  <a:pt x="199" y="3"/>
                </a:cubicBezTo>
                <a:cubicBezTo>
                  <a:pt x="210" y="5"/>
                  <a:pt x="220" y="8"/>
                  <a:pt x="230" y="12"/>
                </a:cubicBezTo>
                <a:cubicBezTo>
                  <a:pt x="240" y="17"/>
                  <a:pt x="250" y="22"/>
                  <a:pt x="259" y="28"/>
                </a:cubicBezTo>
                <a:cubicBezTo>
                  <a:pt x="268" y="34"/>
                  <a:pt x="276" y="41"/>
                  <a:pt x="284" y="48"/>
                </a:cubicBezTo>
                <a:cubicBezTo>
                  <a:pt x="292" y="56"/>
                  <a:pt x="299" y="64"/>
                  <a:pt x="305" y="73"/>
                </a:cubicBezTo>
                <a:cubicBezTo>
                  <a:pt x="311" y="82"/>
                  <a:pt x="316" y="92"/>
                  <a:pt x="320" y="102"/>
                </a:cubicBezTo>
                <a:cubicBezTo>
                  <a:pt x="324" y="112"/>
                  <a:pt x="327" y="122"/>
                  <a:pt x="329" y="134"/>
                </a:cubicBezTo>
                <a:cubicBezTo>
                  <a:pt x="331" y="145"/>
                  <a:pt x="333" y="156"/>
                  <a:pt x="333" y="166"/>
                </a:cubicBezTo>
                <a:close/>
              </a:path>
            </a:pathLst>
          </a:custGeom>
          <a:solidFill>
            <a:srgbClr val="1116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265" name=""/>
          <p:cNvSpPr/>
          <p:nvPr/>
        </p:nvSpPr>
        <p:spPr>
          <a:xfrm>
            <a:off x="778320" y="3371400"/>
            <a:ext cx="74880" cy="74880"/>
          </a:xfrm>
          <a:custGeom>
            <a:avLst/>
            <a:gdLst/>
            <a:ahLst/>
            <a:rect l="0" t="0" r="r" b="b"/>
            <a:pathLst>
              <a:path w="208" h="208">
                <a:moveTo>
                  <a:pt x="178" y="30"/>
                </a:moveTo>
                <a:cubicBezTo>
                  <a:pt x="159" y="11"/>
                  <a:pt x="133" y="0"/>
                  <a:pt x="105" y="0"/>
                </a:cubicBezTo>
                <a:cubicBezTo>
                  <a:pt x="77" y="0"/>
                  <a:pt x="51" y="11"/>
                  <a:pt x="32" y="30"/>
                </a:cubicBezTo>
                <a:cubicBezTo>
                  <a:pt x="11" y="50"/>
                  <a:pt x="0" y="77"/>
                  <a:pt x="0" y="104"/>
                </a:cubicBezTo>
                <a:cubicBezTo>
                  <a:pt x="0" y="132"/>
                  <a:pt x="11" y="158"/>
                  <a:pt x="32" y="178"/>
                </a:cubicBezTo>
                <a:cubicBezTo>
                  <a:pt x="51" y="197"/>
                  <a:pt x="77" y="208"/>
                  <a:pt x="105" y="208"/>
                </a:cubicBezTo>
                <a:cubicBezTo>
                  <a:pt x="133" y="208"/>
                  <a:pt x="159" y="197"/>
                  <a:pt x="178" y="178"/>
                </a:cubicBezTo>
                <a:cubicBezTo>
                  <a:pt x="198" y="158"/>
                  <a:pt x="208" y="132"/>
                  <a:pt x="208" y="104"/>
                </a:cubicBezTo>
                <a:cubicBezTo>
                  <a:pt x="208" y="77"/>
                  <a:pt x="198" y="50"/>
                  <a:pt x="178" y="30"/>
                </a:cubicBezTo>
                <a:moveTo>
                  <a:pt x="13" y="104"/>
                </a:moveTo>
                <a:cubicBezTo>
                  <a:pt x="13" y="93"/>
                  <a:pt x="15" y="82"/>
                  <a:pt x="19" y="72"/>
                </a:cubicBezTo>
                <a:lnTo>
                  <a:pt x="56" y="72"/>
                </a:lnTo>
                <a:cubicBezTo>
                  <a:pt x="54" y="82"/>
                  <a:pt x="54" y="93"/>
                  <a:pt x="54" y="104"/>
                </a:cubicBezTo>
                <a:cubicBezTo>
                  <a:pt x="54" y="115"/>
                  <a:pt x="54" y="126"/>
                  <a:pt x="56" y="136"/>
                </a:cubicBezTo>
                <a:lnTo>
                  <a:pt x="18" y="136"/>
                </a:lnTo>
                <a:cubicBezTo>
                  <a:pt x="15" y="126"/>
                  <a:pt x="13" y="116"/>
                  <a:pt x="13" y="104"/>
                </a:cubicBezTo>
                <a:moveTo>
                  <a:pt x="65" y="104"/>
                </a:moveTo>
                <a:cubicBezTo>
                  <a:pt x="65" y="93"/>
                  <a:pt x="66" y="82"/>
                  <a:pt x="68" y="72"/>
                </a:cubicBezTo>
                <a:lnTo>
                  <a:pt x="99" y="72"/>
                </a:lnTo>
                <a:lnTo>
                  <a:pt x="99" y="136"/>
                </a:lnTo>
                <a:lnTo>
                  <a:pt x="68" y="136"/>
                </a:lnTo>
                <a:cubicBezTo>
                  <a:pt x="66" y="126"/>
                  <a:pt x="65" y="115"/>
                  <a:pt x="65" y="104"/>
                </a:cubicBezTo>
                <a:moveTo>
                  <a:pt x="132" y="37"/>
                </a:moveTo>
                <a:cubicBezTo>
                  <a:pt x="135" y="43"/>
                  <a:pt x="138" y="51"/>
                  <a:pt x="140" y="60"/>
                </a:cubicBezTo>
                <a:lnTo>
                  <a:pt x="111" y="60"/>
                </a:lnTo>
                <a:lnTo>
                  <a:pt x="111" y="12"/>
                </a:lnTo>
                <a:cubicBezTo>
                  <a:pt x="118" y="15"/>
                  <a:pt x="126" y="24"/>
                  <a:pt x="132" y="37"/>
                </a:cubicBezTo>
                <a:moveTo>
                  <a:pt x="99" y="12"/>
                </a:moveTo>
                <a:lnTo>
                  <a:pt x="99" y="60"/>
                </a:lnTo>
                <a:lnTo>
                  <a:pt x="70" y="60"/>
                </a:lnTo>
                <a:cubicBezTo>
                  <a:pt x="72" y="51"/>
                  <a:pt x="75" y="43"/>
                  <a:pt x="78" y="37"/>
                </a:cubicBezTo>
                <a:cubicBezTo>
                  <a:pt x="84" y="24"/>
                  <a:pt x="91" y="15"/>
                  <a:pt x="99" y="12"/>
                </a:cubicBezTo>
                <a:moveTo>
                  <a:pt x="99" y="148"/>
                </a:moveTo>
                <a:lnTo>
                  <a:pt x="99" y="195"/>
                </a:lnTo>
                <a:cubicBezTo>
                  <a:pt x="91" y="193"/>
                  <a:pt x="84" y="184"/>
                  <a:pt x="78" y="171"/>
                </a:cubicBezTo>
                <a:cubicBezTo>
                  <a:pt x="75" y="164"/>
                  <a:pt x="72" y="156"/>
                  <a:pt x="70" y="148"/>
                </a:cubicBezTo>
                <a:lnTo>
                  <a:pt x="99" y="148"/>
                </a:lnTo>
                <a:moveTo>
                  <a:pt x="111" y="195"/>
                </a:moveTo>
                <a:lnTo>
                  <a:pt x="111" y="148"/>
                </a:lnTo>
                <a:lnTo>
                  <a:pt x="140" y="148"/>
                </a:lnTo>
                <a:cubicBezTo>
                  <a:pt x="138" y="156"/>
                  <a:pt x="135" y="164"/>
                  <a:pt x="132" y="171"/>
                </a:cubicBezTo>
                <a:cubicBezTo>
                  <a:pt x="126" y="184"/>
                  <a:pt x="118" y="193"/>
                  <a:pt x="111" y="195"/>
                </a:cubicBezTo>
                <a:moveTo>
                  <a:pt x="111" y="136"/>
                </a:moveTo>
                <a:lnTo>
                  <a:pt x="111" y="72"/>
                </a:lnTo>
                <a:lnTo>
                  <a:pt x="142" y="72"/>
                </a:lnTo>
                <a:cubicBezTo>
                  <a:pt x="144" y="82"/>
                  <a:pt x="145" y="93"/>
                  <a:pt x="145" y="104"/>
                </a:cubicBezTo>
                <a:cubicBezTo>
                  <a:pt x="145" y="115"/>
                  <a:pt x="144" y="126"/>
                  <a:pt x="142" y="136"/>
                </a:cubicBezTo>
                <a:lnTo>
                  <a:pt x="111" y="136"/>
                </a:lnTo>
                <a:moveTo>
                  <a:pt x="154" y="72"/>
                </a:moveTo>
                <a:lnTo>
                  <a:pt x="191" y="72"/>
                </a:lnTo>
                <a:cubicBezTo>
                  <a:pt x="195" y="82"/>
                  <a:pt x="197" y="93"/>
                  <a:pt x="197" y="104"/>
                </a:cubicBezTo>
                <a:cubicBezTo>
                  <a:pt x="197" y="116"/>
                  <a:pt x="195" y="126"/>
                  <a:pt x="191" y="136"/>
                </a:cubicBezTo>
                <a:lnTo>
                  <a:pt x="154" y="136"/>
                </a:lnTo>
                <a:cubicBezTo>
                  <a:pt x="155" y="126"/>
                  <a:pt x="156" y="115"/>
                  <a:pt x="156" y="104"/>
                </a:cubicBezTo>
                <a:cubicBezTo>
                  <a:pt x="156" y="93"/>
                  <a:pt x="155" y="82"/>
                  <a:pt x="154" y="72"/>
                </a:cubicBezTo>
                <a:moveTo>
                  <a:pt x="186" y="60"/>
                </a:moveTo>
                <a:lnTo>
                  <a:pt x="152" y="60"/>
                </a:lnTo>
                <a:cubicBezTo>
                  <a:pt x="149" y="49"/>
                  <a:pt x="146" y="40"/>
                  <a:pt x="142" y="32"/>
                </a:cubicBezTo>
                <a:cubicBezTo>
                  <a:pt x="139" y="26"/>
                  <a:pt x="136" y="20"/>
                  <a:pt x="133" y="16"/>
                </a:cubicBezTo>
                <a:cubicBezTo>
                  <a:pt x="155" y="23"/>
                  <a:pt x="174" y="39"/>
                  <a:pt x="186" y="60"/>
                </a:cubicBezTo>
                <a:moveTo>
                  <a:pt x="77" y="16"/>
                </a:moveTo>
                <a:cubicBezTo>
                  <a:pt x="74" y="20"/>
                  <a:pt x="70" y="26"/>
                  <a:pt x="67" y="32"/>
                </a:cubicBezTo>
                <a:cubicBezTo>
                  <a:pt x="64" y="40"/>
                  <a:pt x="61" y="49"/>
                  <a:pt x="58" y="60"/>
                </a:cubicBezTo>
                <a:lnTo>
                  <a:pt x="24" y="60"/>
                </a:lnTo>
                <a:cubicBezTo>
                  <a:pt x="36" y="39"/>
                  <a:pt x="54" y="23"/>
                  <a:pt x="77" y="16"/>
                </a:cubicBezTo>
                <a:moveTo>
                  <a:pt x="24" y="148"/>
                </a:moveTo>
                <a:lnTo>
                  <a:pt x="58" y="148"/>
                </a:lnTo>
                <a:cubicBezTo>
                  <a:pt x="60" y="158"/>
                  <a:pt x="64" y="168"/>
                  <a:pt x="67" y="176"/>
                </a:cubicBezTo>
                <a:cubicBezTo>
                  <a:pt x="70" y="182"/>
                  <a:pt x="74" y="188"/>
                  <a:pt x="77" y="192"/>
                </a:cubicBezTo>
                <a:cubicBezTo>
                  <a:pt x="54" y="185"/>
                  <a:pt x="35" y="169"/>
                  <a:pt x="24" y="148"/>
                </a:cubicBezTo>
                <a:moveTo>
                  <a:pt x="133" y="192"/>
                </a:moveTo>
                <a:cubicBezTo>
                  <a:pt x="136" y="188"/>
                  <a:pt x="139" y="182"/>
                  <a:pt x="142" y="176"/>
                </a:cubicBezTo>
                <a:cubicBezTo>
                  <a:pt x="146" y="168"/>
                  <a:pt x="149" y="158"/>
                  <a:pt x="152" y="148"/>
                </a:cubicBezTo>
                <a:lnTo>
                  <a:pt x="186" y="148"/>
                </a:lnTo>
                <a:cubicBezTo>
                  <a:pt x="175" y="169"/>
                  <a:pt x="156" y="185"/>
                  <a:pt x="133" y="192"/>
                </a:cubicBezTo>
                <a:close/>
              </a:path>
            </a:pathLst>
          </a:custGeom>
          <a:solidFill>
            <a:srgbClr val="fdfdfd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266" name=""/>
          <p:cNvSpPr/>
          <p:nvPr/>
        </p:nvSpPr>
        <p:spPr>
          <a:xfrm>
            <a:off x="756000" y="3607200"/>
            <a:ext cx="119880" cy="119520"/>
          </a:xfrm>
          <a:custGeom>
            <a:avLst/>
            <a:gdLst/>
            <a:ahLst/>
            <a:rect l="0" t="0" r="r" b="b"/>
            <a:pathLst>
              <a:path w="333" h="332">
                <a:moveTo>
                  <a:pt x="333" y="166"/>
                </a:moveTo>
                <a:cubicBezTo>
                  <a:pt x="333" y="177"/>
                  <a:pt x="332" y="188"/>
                  <a:pt x="329" y="199"/>
                </a:cubicBezTo>
                <a:cubicBezTo>
                  <a:pt x="327" y="209"/>
                  <a:pt x="324" y="220"/>
                  <a:pt x="320" y="230"/>
                </a:cubicBezTo>
                <a:cubicBezTo>
                  <a:pt x="316" y="240"/>
                  <a:pt x="311" y="249"/>
                  <a:pt x="305" y="259"/>
                </a:cubicBezTo>
                <a:cubicBezTo>
                  <a:pt x="299" y="268"/>
                  <a:pt x="292" y="276"/>
                  <a:pt x="284" y="284"/>
                </a:cubicBezTo>
                <a:cubicBezTo>
                  <a:pt x="276" y="291"/>
                  <a:pt x="268" y="298"/>
                  <a:pt x="259" y="304"/>
                </a:cubicBezTo>
                <a:cubicBezTo>
                  <a:pt x="250" y="310"/>
                  <a:pt x="240" y="315"/>
                  <a:pt x="230" y="320"/>
                </a:cubicBezTo>
                <a:cubicBezTo>
                  <a:pt x="220" y="324"/>
                  <a:pt x="210" y="327"/>
                  <a:pt x="199" y="329"/>
                </a:cubicBezTo>
                <a:cubicBezTo>
                  <a:pt x="189" y="331"/>
                  <a:pt x="178" y="332"/>
                  <a:pt x="167" y="332"/>
                </a:cubicBezTo>
                <a:cubicBezTo>
                  <a:pt x="156" y="332"/>
                  <a:pt x="145" y="331"/>
                  <a:pt x="135" y="329"/>
                </a:cubicBezTo>
                <a:cubicBezTo>
                  <a:pt x="124" y="327"/>
                  <a:pt x="114" y="324"/>
                  <a:pt x="104" y="320"/>
                </a:cubicBezTo>
                <a:cubicBezTo>
                  <a:pt x="93" y="315"/>
                  <a:pt x="84" y="310"/>
                  <a:pt x="75" y="304"/>
                </a:cubicBezTo>
                <a:cubicBezTo>
                  <a:pt x="66" y="298"/>
                  <a:pt x="58" y="291"/>
                  <a:pt x="49" y="284"/>
                </a:cubicBezTo>
                <a:cubicBezTo>
                  <a:pt x="41" y="276"/>
                  <a:pt x="34" y="268"/>
                  <a:pt x="28" y="259"/>
                </a:cubicBezTo>
                <a:cubicBezTo>
                  <a:pt x="22" y="249"/>
                  <a:pt x="17" y="240"/>
                  <a:pt x="13" y="230"/>
                </a:cubicBezTo>
                <a:cubicBezTo>
                  <a:pt x="9" y="220"/>
                  <a:pt x="6" y="209"/>
                  <a:pt x="3" y="199"/>
                </a:cubicBezTo>
                <a:cubicBezTo>
                  <a:pt x="1" y="188"/>
                  <a:pt x="0" y="177"/>
                  <a:pt x="0" y="166"/>
                </a:cubicBezTo>
                <a:cubicBezTo>
                  <a:pt x="0" y="156"/>
                  <a:pt x="1" y="145"/>
                  <a:pt x="3" y="134"/>
                </a:cubicBezTo>
                <a:cubicBezTo>
                  <a:pt x="6" y="124"/>
                  <a:pt x="9" y="113"/>
                  <a:pt x="13" y="103"/>
                </a:cubicBezTo>
                <a:cubicBezTo>
                  <a:pt x="17" y="93"/>
                  <a:pt x="22" y="84"/>
                  <a:pt x="28" y="73"/>
                </a:cubicBezTo>
                <a:cubicBezTo>
                  <a:pt x="34" y="64"/>
                  <a:pt x="41" y="56"/>
                  <a:pt x="49" y="48"/>
                </a:cubicBezTo>
                <a:cubicBezTo>
                  <a:pt x="58" y="41"/>
                  <a:pt x="66" y="34"/>
                  <a:pt x="75" y="28"/>
                </a:cubicBezTo>
                <a:cubicBezTo>
                  <a:pt x="84" y="22"/>
                  <a:pt x="93" y="17"/>
                  <a:pt x="104" y="12"/>
                </a:cubicBezTo>
                <a:cubicBezTo>
                  <a:pt x="114" y="8"/>
                  <a:pt x="124" y="5"/>
                  <a:pt x="135" y="3"/>
                </a:cubicBezTo>
                <a:cubicBezTo>
                  <a:pt x="145" y="1"/>
                  <a:pt x="156" y="0"/>
                  <a:pt x="167" y="0"/>
                </a:cubicBezTo>
                <a:cubicBezTo>
                  <a:pt x="178" y="0"/>
                  <a:pt x="189" y="1"/>
                  <a:pt x="199" y="3"/>
                </a:cubicBezTo>
                <a:cubicBezTo>
                  <a:pt x="210" y="5"/>
                  <a:pt x="220" y="8"/>
                  <a:pt x="230" y="12"/>
                </a:cubicBezTo>
                <a:cubicBezTo>
                  <a:pt x="240" y="17"/>
                  <a:pt x="250" y="22"/>
                  <a:pt x="259" y="28"/>
                </a:cubicBezTo>
                <a:cubicBezTo>
                  <a:pt x="268" y="34"/>
                  <a:pt x="276" y="41"/>
                  <a:pt x="284" y="48"/>
                </a:cubicBezTo>
                <a:cubicBezTo>
                  <a:pt x="292" y="56"/>
                  <a:pt x="299" y="64"/>
                  <a:pt x="305" y="73"/>
                </a:cubicBezTo>
                <a:cubicBezTo>
                  <a:pt x="311" y="84"/>
                  <a:pt x="316" y="93"/>
                  <a:pt x="320" y="103"/>
                </a:cubicBezTo>
                <a:cubicBezTo>
                  <a:pt x="324" y="113"/>
                  <a:pt x="327" y="124"/>
                  <a:pt x="329" y="134"/>
                </a:cubicBezTo>
                <a:cubicBezTo>
                  <a:pt x="332" y="145"/>
                  <a:pt x="333" y="156"/>
                  <a:pt x="333" y="166"/>
                </a:cubicBezTo>
                <a:close/>
              </a:path>
            </a:pathLst>
          </a:custGeom>
          <a:solidFill>
            <a:srgbClr val="1116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267" name=""/>
          <p:cNvSpPr/>
          <p:nvPr/>
        </p:nvSpPr>
        <p:spPr>
          <a:xfrm>
            <a:off x="778320" y="3644280"/>
            <a:ext cx="74880" cy="45360"/>
          </a:xfrm>
          <a:custGeom>
            <a:avLst/>
            <a:gdLst/>
            <a:ahLst/>
            <a:rect l="0" t="0" r="r" b="b"/>
            <a:pathLst>
              <a:path w="208" h="126">
                <a:moveTo>
                  <a:pt x="5" y="2"/>
                </a:moveTo>
                <a:cubicBezTo>
                  <a:pt x="6" y="1"/>
                  <a:pt x="8" y="0"/>
                  <a:pt x="11" y="0"/>
                </a:cubicBezTo>
                <a:lnTo>
                  <a:pt x="197" y="0"/>
                </a:lnTo>
                <a:cubicBezTo>
                  <a:pt x="200" y="0"/>
                  <a:pt x="202" y="1"/>
                  <a:pt x="204" y="3"/>
                </a:cubicBezTo>
                <a:lnTo>
                  <a:pt x="105" y="56"/>
                </a:lnTo>
                <a:lnTo>
                  <a:pt x="5" y="2"/>
                </a:lnTo>
                <a:moveTo>
                  <a:pt x="207" y="120"/>
                </a:moveTo>
                <a:cubicBezTo>
                  <a:pt x="208" y="119"/>
                  <a:pt x="208" y="117"/>
                  <a:pt x="208" y="115"/>
                </a:cubicBezTo>
                <a:lnTo>
                  <a:pt x="208" y="12"/>
                </a:lnTo>
                <a:lnTo>
                  <a:pt x="147" y="45"/>
                </a:lnTo>
                <a:lnTo>
                  <a:pt x="207" y="120"/>
                </a:lnTo>
                <a:moveTo>
                  <a:pt x="0" y="12"/>
                </a:moveTo>
                <a:lnTo>
                  <a:pt x="0" y="115"/>
                </a:lnTo>
                <a:cubicBezTo>
                  <a:pt x="0" y="116"/>
                  <a:pt x="0" y="117"/>
                  <a:pt x="0" y="118"/>
                </a:cubicBezTo>
                <a:lnTo>
                  <a:pt x="62" y="45"/>
                </a:lnTo>
                <a:lnTo>
                  <a:pt x="0" y="12"/>
                </a:lnTo>
                <a:moveTo>
                  <a:pt x="137" y="50"/>
                </a:moveTo>
                <a:lnTo>
                  <a:pt x="107" y="67"/>
                </a:lnTo>
                <a:cubicBezTo>
                  <a:pt x="106" y="68"/>
                  <a:pt x="105" y="68"/>
                  <a:pt x="105" y="68"/>
                </a:cubicBezTo>
                <a:cubicBezTo>
                  <a:pt x="104" y="68"/>
                  <a:pt x="103" y="68"/>
                  <a:pt x="102" y="67"/>
                </a:cubicBezTo>
                <a:lnTo>
                  <a:pt x="72" y="50"/>
                </a:lnTo>
                <a:lnTo>
                  <a:pt x="8" y="125"/>
                </a:lnTo>
                <a:cubicBezTo>
                  <a:pt x="9" y="125"/>
                  <a:pt x="10" y="126"/>
                  <a:pt x="11" y="126"/>
                </a:cubicBezTo>
                <a:lnTo>
                  <a:pt x="197" y="126"/>
                </a:lnTo>
                <a:lnTo>
                  <a:pt x="198" y="126"/>
                </a:lnTo>
                <a:lnTo>
                  <a:pt x="137" y="50"/>
                </a:lnTo>
                <a:close/>
              </a:path>
            </a:pathLst>
          </a:custGeom>
          <a:solidFill>
            <a:srgbClr val="fdfdfd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268" name=""/>
          <p:cNvSpPr/>
          <p:nvPr/>
        </p:nvSpPr>
        <p:spPr>
          <a:xfrm>
            <a:off x="756000" y="4071960"/>
            <a:ext cx="6050520" cy="0"/>
          </a:xfrm>
          <a:prstGeom prst="line">
            <a:avLst/>
          </a:prstGeom>
          <a:ln w="9360">
            <a:solidFill>
              <a:srgbClr val="b4b4b4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4680" rIns="4680" tIns="-4680" bIns="-468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269" name=""/>
          <p:cNvSpPr/>
          <p:nvPr/>
        </p:nvSpPr>
        <p:spPr>
          <a:xfrm>
            <a:off x="756000" y="6985800"/>
            <a:ext cx="6050520" cy="0"/>
          </a:xfrm>
          <a:prstGeom prst="line">
            <a:avLst/>
          </a:prstGeom>
          <a:ln w="9360">
            <a:solidFill>
              <a:srgbClr val="b4b4b4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4680" rIns="4680" tIns="-4680" bIns="-468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270" name=""/>
          <p:cNvSpPr/>
          <p:nvPr/>
        </p:nvSpPr>
        <p:spPr>
          <a:xfrm>
            <a:off x="756000" y="8721720"/>
            <a:ext cx="6050520" cy="0"/>
          </a:xfrm>
          <a:prstGeom prst="line">
            <a:avLst/>
          </a:prstGeom>
          <a:ln w="9360">
            <a:solidFill>
              <a:srgbClr val="b4b4b4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4680" rIns="4680" tIns="-4680" bIns="-468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271" name=""/>
          <p:cNvSpPr/>
          <p:nvPr/>
        </p:nvSpPr>
        <p:spPr>
          <a:xfrm>
            <a:off x="756000" y="1890720"/>
            <a:ext cx="6050520" cy="0"/>
          </a:xfrm>
          <a:prstGeom prst="line">
            <a:avLst/>
          </a:prstGeom>
          <a:ln w="9360">
            <a:solidFill>
              <a:srgbClr val="b4b4b4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4680" rIns="4680" tIns="-4680" bIns="-468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272" name=""/>
          <p:cNvSpPr/>
          <p:nvPr/>
        </p:nvSpPr>
        <p:spPr>
          <a:xfrm>
            <a:off x="0" y="0"/>
            <a:ext cx="7562880" cy="194040"/>
          </a:xfrm>
          <a:custGeom>
            <a:avLst/>
            <a:gdLst/>
            <a:ahLst/>
            <a:rect l="0" t="0" r="r" b="b"/>
            <a:pathLst>
              <a:path w="21008" h="539">
                <a:moveTo>
                  <a:pt x="0" y="0"/>
                </a:moveTo>
                <a:lnTo>
                  <a:pt x="21008" y="0"/>
                </a:lnTo>
                <a:lnTo>
                  <a:pt x="21008" y="539"/>
                </a:lnTo>
                <a:lnTo>
                  <a:pt x="0" y="539"/>
                </a:lnTo>
                <a:lnTo>
                  <a:pt x="0" y="0"/>
                </a:lnTo>
                <a:close/>
              </a:path>
            </a:pathLst>
          </a:custGeom>
          <a:solidFill>
            <a:srgbClr val="003e8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273" name=""/>
          <p:cNvSpPr/>
          <p:nvPr/>
        </p:nvSpPr>
        <p:spPr>
          <a:xfrm>
            <a:off x="0" y="10488240"/>
            <a:ext cx="7562880" cy="208440"/>
          </a:xfrm>
          <a:custGeom>
            <a:avLst/>
            <a:gdLst/>
            <a:ahLst/>
            <a:rect l="0" t="0" r="r" b="b"/>
            <a:pathLst>
              <a:path w="21008" h="579">
                <a:moveTo>
                  <a:pt x="0" y="0"/>
                </a:moveTo>
                <a:lnTo>
                  <a:pt x="21008" y="0"/>
                </a:lnTo>
                <a:lnTo>
                  <a:pt x="21008" y="579"/>
                </a:lnTo>
                <a:lnTo>
                  <a:pt x="0" y="579"/>
                </a:lnTo>
                <a:lnTo>
                  <a:pt x="0" y="0"/>
                </a:lnTo>
                <a:close/>
              </a:path>
            </a:pathLst>
          </a:custGeom>
          <a:solidFill>
            <a:srgbClr val="003e8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274" name=""/>
          <p:cNvSpPr txBox="1"/>
          <p:nvPr/>
        </p:nvSpPr>
        <p:spPr>
          <a:xfrm>
            <a:off x="3183840" y="959040"/>
            <a:ext cx="2962800" cy="4392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2530" strike="noStrike" u="none">
                <a:solidFill>
                  <a:srgbClr val="003e8f"/>
                </a:solidFill>
                <a:effectLst/>
                <a:uFillTx/>
                <a:latin typeface="RedHatDisplay"/>
                <a:ea typeface="RedHatDisplay"/>
              </a:rPr>
              <a:t>EMILY THOMPSON</a:t>
            </a:r>
            <a:endParaRPr b="0" lang="en-US" sz="253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275" name=""/>
          <p:cNvSpPr txBox="1"/>
          <p:nvPr/>
        </p:nvSpPr>
        <p:spPr>
          <a:xfrm>
            <a:off x="3183840" y="1432440"/>
            <a:ext cx="1258920" cy="2106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210" strike="noStrike" u="none">
                <a:solidFill>
                  <a:srgbClr val="11161b"/>
                </a:solidFill>
                <a:effectLst/>
                <a:uFillTx/>
                <a:latin typeface="Poppins"/>
                <a:ea typeface="Poppins"/>
              </a:rPr>
              <a:t>Graphic Designer</a:t>
            </a:r>
            <a:endParaRPr b="0" lang="en-US" sz="121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276" name=""/>
          <p:cNvSpPr txBox="1"/>
          <p:nvPr/>
        </p:nvSpPr>
        <p:spPr>
          <a:xfrm>
            <a:off x="988200" y="2775240"/>
            <a:ext cx="708840" cy="140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11161b"/>
                </a:solidFill>
                <a:effectLst/>
                <a:uFillTx/>
                <a:latin typeface="Poppins"/>
                <a:ea typeface="Poppins"/>
              </a:rPr>
              <a:t>+123-456-7890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277" name=""/>
          <p:cNvSpPr txBox="1"/>
          <p:nvPr/>
        </p:nvSpPr>
        <p:spPr>
          <a:xfrm>
            <a:off x="990000" y="3323520"/>
            <a:ext cx="1190520" cy="140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11161b"/>
                </a:solidFill>
                <a:effectLst/>
                <a:uFillTx/>
                <a:latin typeface="Poppins"/>
                <a:ea typeface="Poppins"/>
              </a:rPr>
              <a:t>www.reallygreatsite.com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278" name=""/>
          <p:cNvSpPr txBox="1"/>
          <p:nvPr/>
        </p:nvSpPr>
        <p:spPr>
          <a:xfrm>
            <a:off x="990000" y="3583080"/>
            <a:ext cx="1249560" cy="140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11161b"/>
                </a:solidFill>
                <a:effectLst/>
                <a:uFillTx/>
                <a:latin typeface="Poppins"/>
                <a:ea typeface="Poppins"/>
              </a:rPr>
              <a:t>hello@reallygreatsite.com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279" name=""/>
          <p:cNvSpPr txBox="1"/>
          <p:nvPr/>
        </p:nvSpPr>
        <p:spPr>
          <a:xfrm>
            <a:off x="988200" y="3063960"/>
            <a:ext cx="1271160" cy="140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11161b"/>
                </a:solidFill>
                <a:effectLst/>
                <a:uFillTx/>
                <a:latin typeface="Poppins"/>
                <a:ea typeface="Poppins"/>
              </a:rPr>
              <a:t>123 Anywhere St., Any City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280" name=""/>
          <p:cNvSpPr txBox="1"/>
          <p:nvPr/>
        </p:nvSpPr>
        <p:spPr>
          <a:xfrm>
            <a:off x="3183840" y="2431800"/>
            <a:ext cx="66564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000" strike="noStrike" u="none">
                <a:solidFill>
                  <a:srgbClr val="003e8f"/>
                </a:solidFill>
                <a:effectLst/>
                <a:uFillTx/>
                <a:latin typeface="RedHatDisplay"/>
                <a:ea typeface="RedHatDisplay"/>
              </a:rPr>
              <a:t>ABOUT ME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281" name=""/>
          <p:cNvSpPr txBox="1"/>
          <p:nvPr/>
        </p:nvSpPr>
        <p:spPr>
          <a:xfrm>
            <a:off x="756360" y="2431800"/>
            <a:ext cx="59904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000" strike="noStrike" u="none">
                <a:solidFill>
                  <a:srgbClr val="003e8f"/>
                </a:solidFill>
                <a:effectLst/>
                <a:uFillTx/>
                <a:latin typeface="RedHatDisplay"/>
                <a:ea typeface="RedHatDisplay"/>
              </a:rPr>
              <a:t>CONTACT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282" name=""/>
          <p:cNvSpPr txBox="1"/>
          <p:nvPr/>
        </p:nvSpPr>
        <p:spPr>
          <a:xfrm>
            <a:off x="3183840" y="2772720"/>
            <a:ext cx="337680" cy="140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11161b"/>
                </a:solidFill>
                <a:effectLst/>
                <a:uFillTx/>
                <a:latin typeface="Poppins"/>
                <a:ea typeface="Poppins"/>
              </a:rPr>
              <a:t>Lorem 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283" name=""/>
          <p:cNvSpPr txBox="1"/>
          <p:nvPr/>
        </p:nvSpPr>
        <p:spPr>
          <a:xfrm>
            <a:off x="3575520" y="2772720"/>
            <a:ext cx="324000" cy="140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11161b"/>
                </a:solidFill>
                <a:effectLst/>
                <a:uFillTx/>
                <a:latin typeface="Poppins"/>
                <a:ea typeface="Poppins"/>
              </a:rPr>
              <a:t>ipsum 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284" name=""/>
          <p:cNvSpPr txBox="1"/>
          <p:nvPr/>
        </p:nvSpPr>
        <p:spPr>
          <a:xfrm>
            <a:off x="3969000" y="2772720"/>
            <a:ext cx="282240" cy="140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11161b"/>
                </a:solidFill>
                <a:effectLst/>
                <a:uFillTx/>
                <a:latin typeface="Poppins"/>
                <a:ea typeface="Poppins"/>
              </a:rPr>
              <a:t>dolor 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285" name=""/>
          <p:cNvSpPr txBox="1"/>
          <p:nvPr/>
        </p:nvSpPr>
        <p:spPr>
          <a:xfrm>
            <a:off x="4307760" y="2772720"/>
            <a:ext cx="139320" cy="140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11161b"/>
                </a:solidFill>
                <a:effectLst/>
                <a:uFillTx/>
                <a:latin typeface="Poppins"/>
                <a:ea typeface="Poppins"/>
              </a:rPr>
              <a:t>sit 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286" name=""/>
          <p:cNvSpPr txBox="1"/>
          <p:nvPr/>
        </p:nvSpPr>
        <p:spPr>
          <a:xfrm>
            <a:off x="4500000" y="2772720"/>
            <a:ext cx="301680" cy="140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11161b"/>
                </a:solidFill>
                <a:effectLst/>
                <a:uFillTx/>
                <a:latin typeface="Poppins"/>
                <a:ea typeface="Poppins"/>
              </a:rPr>
              <a:t>amet, 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287" name=""/>
          <p:cNvSpPr txBox="1"/>
          <p:nvPr/>
        </p:nvSpPr>
        <p:spPr>
          <a:xfrm>
            <a:off x="4870440" y="2772720"/>
            <a:ext cx="593280" cy="140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11161b"/>
                </a:solidFill>
                <a:effectLst/>
                <a:uFillTx/>
                <a:latin typeface="Poppins"/>
                <a:ea typeface="Poppins"/>
              </a:rPr>
              <a:t>consectetur 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288" name=""/>
          <p:cNvSpPr txBox="1"/>
          <p:nvPr/>
        </p:nvSpPr>
        <p:spPr>
          <a:xfrm>
            <a:off x="5556960" y="2772720"/>
            <a:ext cx="513000" cy="140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11161b"/>
                </a:solidFill>
                <a:effectLst/>
                <a:uFillTx/>
                <a:latin typeface="Poppins"/>
                <a:ea typeface="Poppins"/>
              </a:rPr>
              <a:t>adipiscing 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289" name=""/>
          <p:cNvSpPr txBox="1"/>
          <p:nvPr/>
        </p:nvSpPr>
        <p:spPr>
          <a:xfrm>
            <a:off x="6163560" y="2772720"/>
            <a:ext cx="201600" cy="140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11161b"/>
                </a:solidFill>
                <a:effectLst/>
                <a:uFillTx/>
                <a:latin typeface="Poppins"/>
                <a:ea typeface="Poppins"/>
              </a:rPr>
              <a:t>elit, 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290" name=""/>
          <p:cNvSpPr txBox="1"/>
          <p:nvPr/>
        </p:nvSpPr>
        <p:spPr>
          <a:xfrm>
            <a:off x="6410880" y="2772720"/>
            <a:ext cx="196560" cy="140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11161b"/>
                </a:solidFill>
                <a:effectLst/>
                <a:uFillTx/>
                <a:latin typeface="Poppins"/>
                <a:ea typeface="Poppins"/>
              </a:rPr>
              <a:t>sed 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291" name=""/>
          <p:cNvSpPr txBox="1"/>
          <p:nvPr/>
        </p:nvSpPr>
        <p:spPr>
          <a:xfrm>
            <a:off x="6672600" y="2772720"/>
            <a:ext cx="125280" cy="140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11161b"/>
                </a:solidFill>
                <a:effectLst/>
                <a:uFillTx/>
                <a:latin typeface="Poppins"/>
                <a:ea typeface="Poppins"/>
              </a:rPr>
              <a:t>do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292" name=""/>
          <p:cNvSpPr txBox="1"/>
          <p:nvPr/>
        </p:nvSpPr>
        <p:spPr>
          <a:xfrm>
            <a:off x="3183840" y="2908080"/>
            <a:ext cx="3344040" cy="140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11161b"/>
                </a:solidFill>
                <a:effectLst/>
                <a:uFillTx/>
                <a:latin typeface="Poppins"/>
                <a:ea typeface="Poppins"/>
              </a:rPr>
              <a:t>eiusmod tempor incididunt ut labore et dolore magna aliqua. Ut enim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293" name=""/>
          <p:cNvSpPr txBox="1"/>
          <p:nvPr/>
        </p:nvSpPr>
        <p:spPr>
          <a:xfrm>
            <a:off x="3183840" y="3043800"/>
            <a:ext cx="3402720" cy="140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11161b"/>
                </a:solidFill>
                <a:effectLst/>
                <a:uFillTx/>
                <a:latin typeface="Poppins"/>
                <a:ea typeface="Poppins"/>
              </a:rPr>
              <a:t>ad  minim  veniam,  quis  nostrud  exercitation  ullamco  laboris  nisi  ut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294" name=""/>
          <p:cNvSpPr txBox="1"/>
          <p:nvPr/>
        </p:nvSpPr>
        <p:spPr>
          <a:xfrm>
            <a:off x="3183840" y="3179160"/>
            <a:ext cx="352440" cy="140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11161b"/>
                </a:solidFill>
                <a:effectLst/>
                <a:uFillTx/>
                <a:latin typeface="Poppins"/>
                <a:ea typeface="Poppins"/>
              </a:rPr>
              <a:t>aliquip 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295" name=""/>
          <p:cNvSpPr txBox="1"/>
          <p:nvPr/>
        </p:nvSpPr>
        <p:spPr>
          <a:xfrm>
            <a:off x="3630240" y="3179160"/>
            <a:ext cx="138960" cy="140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11161b"/>
                </a:solidFill>
                <a:effectLst/>
                <a:uFillTx/>
                <a:latin typeface="Poppins"/>
                <a:ea typeface="Poppins"/>
              </a:rPr>
              <a:t>ex 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296" name=""/>
          <p:cNvSpPr txBox="1"/>
          <p:nvPr/>
        </p:nvSpPr>
        <p:spPr>
          <a:xfrm>
            <a:off x="3841920" y="3179160"/>
            <a:ext cx="142200" cy="140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11161b"/>
                </a:solidFill>
                <a:effectLst/>
                <a:uFillTx/>
                <a:latin typeface="Poppins"/>
                <a:ea typeface="Poppins"/>
              </a:rPr>
              <a:t>ea 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297" name=""/>
          <p:cNvSpPr txBox="1"/>
          <p:nvPr/>
        </p:nvSpPr>
        <p:spPr>
          <a:xfrm>
            <a:off x="4073400" y="3179160"/>
            <a:ext cx="515520" cy="140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11161b"/>
                </a:solidFill>
                <a:effectLst/>
                <a:uFillTx/>
                <a:latin typeface="Poppins"/>
                <a:ea typeface="Poppins"/>
              </a:rPr>
              <a:t>commodo 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298" name=""/>
          <p:cNvSpPr txBox="1"/>
          <p:nvPr/>
        </p:nvSpPr>
        <p:spPr>
          <a:xfrm>
            <a:off x="4708440" y="3179160"/>
            <a:ext cx="555120" cy="140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11161b"/>
                </a:solidFill>
                <a:effectLst/>
                <a:uFillTx/>
                <a:latin typeface="Poppins"/>
                <a:ea typeface="Poppins"/>
              </a:rPr>
              <a:t>consequat. 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299" name=""/>
          <p:cNvSpPr txBox="1"/>
          <p:nvPr/>
        </p:nvSpPr>
        <p:spPr>
          <a:xfrm>
            <a:off x="5376960" y="3179160"/>
            <a:ext cx="240120" cy="140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11161b"/>
                </a:solidFill>
                <a:effectLst/>
                <a:uFillTx/>
                <a:latin typeface="Poppins"/>
                <a:ea typeface="Poppins"/>
              </a:rPr>
              <a:t>Duis 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300" name=""/>
          <p:cNvSpPr txBox="1"/>
          <p:nvPr/>
        </p:nvSpPr>
        <p:spPr>
          <a:xfrm>
            <a:off x="5691960" y="3179160"/>
            <a:ext cx="242280" cy="140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11161b"/>
                </a:solidFill>
                <a:effectLst/>
                <a:uFillTx/>
                <a:latin typeface="Poppins"/>
                <a:ea typeface="Poppins"/>
              </a:rPr>
              <a:t>aute 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301" name=""/>
          <p:cNvSpPr txBox="1"/>
          <p:nvPr/>
        </p:nvSpPr>
        <p:spPr>
          <a:xfrm>
            <a:off x="6025680" y="3179160"/>
            <a:ext cx="258480" cy="140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11161b"/>
                </a:solidFill>
                <a:effectLst/>
                <a:uFillTx/>
                <a:latin typeface="Poppins"/>
                <a:ea typeface="Poppins"/>
              </a:rPr>
              <a:t>irure 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302" name=""/>
          <p:cNvSpPr txBox="1"/>
          <p:nvPr/>
        </p:nvSpPr>
        <p:spPr>
          <a:xfrm>
            <a:off x="6354720" y="3179160"/>
            <a:ext cx="282240" cy="140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11161b"/>
                </a:solidFill>
                <a:effectLst/>
                <a:uFillTx/>
                <a:latin typeface="Poppins"/>
                <a:ea typeface="Poppins"/>
              </a:rPr>
              <a:t>dolor 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303" name=""/>
          <p:cNvSpPr txBox="1"/>
          <p:nvPr/>
        </p:nvSpPr>
        <p:spPr>
          <a:xfrm>
            <a:off x="6716160" y="3179160"/>
            <a:ext cx="101160" cy="140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11161b"/>
                </a:solidFill>
                <a:effectLst/>
                <a:uFillTx/>
                <a:latin typeface="Poppins"/>
                <a:ea typeface="Poppins"/>
              </a:rPr>
              <a:t>in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304" name=""/>
          <p:cNvSpPr txBox="1"/>
          <p:nvPr/>
        </p:nvSpPr>
        <p:spPr>
          <a:xfrm>
            <a:off x="3183840" y="3314880"/>
            <a:ext cx="699120" cy="140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11161b"/>
                </a:solidFill>
                <a:effectLst/>
                <a:uFillTx/>
                <a:latin typeface="Poppins"/>
                <a:ea typeface="Poppins"/>
              </a:rPr>
              <a:t>reprehenderit 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305" name=""/>
          <p:cNvSpPr txBox="1"/>
          <p:nvPr/>
        </p:nvSpPr>
        <p:spPr>
          <a:xfrm>
            <a:off x="3946680" y="3314880"/>
            <a:ext cx="116640" cy="140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11161b"/>
                </a:solidFill>
                <a:effectLst/>
                <a:uFillTx/>
                <a:latin typeface="Poppins"/>
                <a:ea typeface="Poppins"/>
              </a:rPr>
              <a:t>in 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306" name=""/>
          <p:cNvSpPr txBox="1"/>
          <p:nvPr/>
        </p:nvSpPr>
        <p:spPr>
          <a:xfrm>
            <a:off x="4104000" y="3314880"/>
            <a:ext cx="481680" cy="140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11161b"/>
                </a:solidFill>
                <a:effectLst/>
                <a:uFillTx/>
                <a:latin typeface="Poppins"/>
                <a:ea typeface="Poppins"/>
              </a:rPr>
              <a:t>voluptate 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307" name=""/>
          <p:cNvSpPr txBox="1"/>
          <p:nvPr/>
        </p:nvSpPr>
        <p:spPr>
          <a:xfrm>
            <a:off x="4657680" y="3314880"/>
            <a:ext cx="226440" cy="140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11161b"/>
                </a:solidFill>
                <a:effectLst/>
                <a:uFillTx/>
                <a:latin typeface="Poppins"/>
                <a:ea typeface="Poppins"/>
              </a:rPr>
              <a:t>velit 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308" name=""/>
          <p:cNvSpPr txBox="1"/>
          <p:nvPr/>
        </p:nvSpPr>
        <p:spPr>
          <a:xfrm>
            <a:off x="4932000" y="3314880"/>
            <a:ext cx="240120" cy="140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11161b"/>
                </a:solidFill>
                <a:effectLst/>
                <a:uFillTx/>
                <a:latin typeface="Poppins"/>
                <a:ea typeface="Poppins"/>
              </a:rPr>
              <a:t>esse 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309" name=""/>
          <p:cNvSpPr txBox="1"/>
          <p:nvPr/>
        </p:nvSpPr>
        <p:spPr>
          <a:xfrm>
            <a:off x="5231520" y="3314880"/>
            <a:ext cx="313920" cy="140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11161b"/>
                </a:solidFill>
                <a:effectLst/>
                <a:uFillTx/>
                <a:latin typeface="Poppins"/>
                <a:ea typeface="Poppins"/>
              </a:rPr>
              <a:t>cillum 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310" name=""/>
          <p:cNvSpPr txBox="1"/>
          <p:nvPr/>
        </p:nvSpPr>
        <p:spPr>
          <a:xfrm>
            <a:off x="5605200" y="3314880"/>
            <a:ext cx="339840" cy="140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11161b"/>
                </a:solidFill>
                <a:effectLst/>
                <a:uFillTx/>
                <a:latin typeface="Poppins"/>
                <a:ea typeface="Poppins"/>
              </a:rPr>
              <a:t>dolore 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311" name=""/>
          <p:cNvSpPr txBox="1"/>
          <p:nvPr/>
        </p:nvSpPr>
        <p:spPr>
          <a:xfrm>
            <a:off x="5997240" y="3314880"/>
            <a:ext cx="147960" cy="140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11161b"/>
                </a:solidFill>
                <a:effectLst/>
                <a:uFillTx/>
                <a:latin typeface="Poppins"/>
                <a:ea typeface="Poppins"/>
              </a:rPr>
              <a:t>eu 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312" name=""/>
          <p:cNvSpPr txBox="1"/>
          <p:nvPr/>
        </p:nvSpPr>
        <p:spPr>
          <a:xfrm>
            <a:off x="6192360" y="3314880"/>
            <a:ext cx="308880" cy="140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11161b"/>
                </a:solidFill>
                <a:effectLst/>
                <a:uFillTx/>
                <a:latin typeface="Poppins"/>
                <a:ea typeface="Poppins"/>
              </a:rPr>
              <a:t>fugiat 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313" name=""/>
          <p:cNvSpPr txBox="1"/>
          <p:nvPr/>
        </p:nvSpPr>
        <p:spPr>
          <a:xfrm>
            <a:off x="6557760" y="3314880"/>
            <a:ext cx="236880" cy="140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11161b"/>
                </a:solidFill>
                <a:effectLst/>
                <a:uFillTx/>
                <a:latin typeface="Poppins"/>
                <a:ea typeface="Poppins"/>
              </a:rPr>
              <a:t>nulla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314" name=""/>
          <p:cNvSpPr txBox="1"/>
          <p:nvPr/>
        </p:nvSpPr>
        <p:spPr>
          <a:xfrm>
            <a:off x="3183840" y="3450240"/>
            <a:ext cx="3368880" cy="140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11161b"/>
                </a:solidFill>
                <a:effectLst/>
                <a:uFillTx/>
                <a:latin typeface="Poppins"/>
                <a:ea typeface="Poppins"/>
              </a:rPr>
              <a:t>pariatur. Excepteur sint occaecat cupidatat non proident, sunt in culpa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315" name=""/>
          <p:cNvSpPr txBox="1"/>
          <p:nvPr/>
        </p:nvSpPr>
        <p:spPr>
          <a:xfrm>
            <a:off x="3183840" y="3585960"/>
            <a:ext cx="2218680" cy="140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11161b"/>
                </a:solidFill>
                <a:effectLst/>
                <a:uFillTx/>
                <a:latin typeface="Poppins"/>
                <a:ea typeface="Poppins"/>
              </a:rPr>
              <a:t>qui officia deserunt mollit anim id est laborum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316" name=""/>
          <p:cNvSpPr txBox="1"/>
          <p:nvPr/>
        </p:nvSpPr>
        <p:spPr>
          <a:xfrm>
            <a:off x="756360" y="4393440"/>
            <a:ext cx="118728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000" strike="noStrike" u="none">
                <a:solidFill>
                  <a:srgbClr val="003e8f"/>
                </a:solidFill>
                <a:effectLst/>
                <a:uFillTx/>
                <a:latin typeface="RedHatDisplay"/>
                <a:ea typeface="RedHatDisplay"/>
              </a:rPr>
              <a:t>WORK EXPERIENCE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317" name=""/>
          <p:cNvSpPr txBox="1"/>
          <p:nvPr/>
        </p:nvSpPr>
        <p:spPr>
          <a:xfrm>
            <a:off x="756360" y="4651200"/>
            <a:ext cx="2766240" cy="14832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850" strike="noStrike" u="none">
                <a:solidFill>
                  <a:srgbClr val="11161b"/>
                </a:solidFill>
                <a:effectLst/>
                <a:uFillTx/>
                <a:latin typeface="Poppins"/>
                <a:ea typeface="Poppins"/>
              </a:rPr>
              <a:t>Aldenaire &amp; Partners - Graphic Designer (2024-now)</a:t>
            </a:r>
            <a:endParaRPr b="0" lang="en-US" sz="85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318" name=""/>
          <p:cNvSpPr/>
          <p:nvPr/>
        </p:nvSpPr>
        <p:spPr>
          <a:xfrm>
            <a:off x="802440" y="5033160"/>
            <a:ext cx="34200" cy="34200"/>
          </a:xfrm>
          <a:custGeom>
            <a:avLst/>
            <a:gdLst/>
            <a:ahLst/>
            <a:rect l="0" t="0" r="r" b="b"/>
            <a:pathLst>
              <a:path w="95" h="95">
                <a:moveTo>
                  <a:pt x="95" y="47"/>
                </a:moveTo>
                <a:cubicBezTo>
                  <a:pt x="95" y="53"/>
                  <a:pt x="94" y="59"/>
                  <a:pt x="91" y="65"/>
                </a:cubicBezTo>
                <a:cubicBezTo>
                  <a:pt x="89" y="70"/>
                  <a:pt x="86" y="76"/>
                  <a:pt x="81" y="81"/>
                </a:cubicBezTo>
                <a:cubicBezTo>
                  <a:pt x="77" y="85"/>
                  <a:pt x="71" y="89"/>
                  <a:pt x="65" y="91"/>
                </a:cubicBezTo>
                <a:cubicBezTo>
                  <a:pt x="59" y="93"/>
                  <a:pt x="53" y="95"/>
                  <a:pt x="47" y="95"/>
                </a:cubicBezTo>
                <a:cubicBezTo>
                  <a:pt x="41" y="95"/>
                  <a:pt x="35" y="93"/>
                  <a:pt x="29" y="91"/>
                </a:cubicBezTo>
                <a:cubicBezTo>
                  <a:pt x="23" y="89"/>
                  <a:pt x="18" y="85"/>
                  <a:pt x="14" y="81"/>
                </a:cubicBezTo>
                <a:cubicBezTo>
                  <a:pt x="9" y="76"/>
                  <a:pt x="6" y="70"/>
                  <a:pt x="3" y="65"/>
                </a:cubicBezTo>
                <a:cubicBezTo>
                  <a:pt x="1" y="59"/>
                  <a:pt x="0" y="53"/>
                  <a:pt x="0" y="47"/>
                </a:cubicBezTo>
                <a:cubicBezTo>
                  <a:pt x="0" y="40"/>
                  <a:pt x="1" y="34"/>
                  <a:pt x="3" y="29"/>
                </a:cubicBezTo>
                <a:cubicBezTo>
                  <a:pt x="6" y="23"/>
                  <a:pt x="9" y="18"/>
                  <a:pt x="14" y="13"/>
                </a:cubicBezTo>
                <a:cubicBezTo>
                  <a:pt x="18" y="9"/>
                  <a:pt x="23" y="6"/>
                  <a:pt x="29" y="3"/>
                </a:cubicBezTo>
                <a:cubicBezTo>
                  <a:pt x="35" y="1"/>
                  <a:pt x="41" y="0"/>
                  <a:pt x="47" y="0"/>
                </a:cubicBezTo>
                <a:cubicBezTo>
                  <a:pt x="53" y="0"/>
                  <a:pt x="59" y="1"/>
                  <a:pt x="65" y="3"/>
                </a:cubicBezTo>
                <a:cubicBezTo>
                  <a:pt x="71" y="6"/>
                  <a:pt x="77" y="9"/>
                  <a:pt x="81" y="13"/>
                </a:cubicBezTo>
                <a:cubicBezTo>
                  <a:pt x="86" y="18"/>
                  <a:pt x="89" y="23"/>
                  <a:pt x="91" y="29"/>
                </a:cubicBezTo>
                <a:cubicBezTo>
                  <a:pt x="94" y="34"/>
                  <a:pt x="95" y="40"/>
                  <a:pt x="95" y="47"/>
                </a:cubicBezTo>
                <a:close/>
              </a:path>
            </a:pathLst>
          </a:custGeom>
          <a:solidFill>
            <a:srgbClr val="1116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319" name=""/>
          <p:cNvSpPr txBox="1"/>
          <p:nvPr/>
        </p:nvSpPr>
        <p:spPr>
          <a:xfrm>
            <a:off x="756360" y="5774760"/>
            <a:ext cx="2554920" cy="14832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850" strike="noStrike" u="none">
                <a:solidFill>
                  <a:srgbClr val="11161b"/>
                </a:solidFill>
                <a:effectLst/>
                <a:uFillTx/>
                <a:latin typeface="Poppins"/>
                <a:ea typeface="Poppins"/>
              </a:rPr>
              <a:t>Thynk Unlimited - Graphic Designer (2019-2023)</a:t>
            </a:r>
            <a:endParaRPr b="0" lang="en-US" sz="85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320" name=""/>
          <p:cNvSpPr/>
          <p:nvPr/>
        </p:nvSpPr>
        <p:spPr>
          <a:xfrm>
            <a:off x="802440" y="6156720"/>
            <a:ext cx="34200" cy="34200"/>
          </a:xfrm>
          <a:custGeom>
            <a:avLst/>
            <a:gdLst/>
            <a:ahLst/>
            <a:rect l="0" t="0" r="r" b="b"/>
            <a:pathLst>
              <a:path w="95" h="95">
                <a:moveTo>
                  <a:pt x="95" y="47"/>
                </a:moveTo>
                <a:cubicBezTo>
                  <a:pt x="95" y="54"/>
                  <a:pt x="94" y="60"/>
                  <a:pt x="91" y="66"/>
                </a:cubicBezTo>
                <a:cubicBezTo>
                  <a:pt x="89" y="72"/>
                  <a:pt x="86" y="77"/>
                  <a:pt x="81" y="81"/>
                </a:cubicBezTo>
                <a:cubicBezTo>
                  <a:pt x="77" y="86"/>
                  <a:pt x="71" y="89"/>
                  <a:pt x="65" y="91"/>
                </a:cubicBezTo>
                <a:cubicBezTo>
                  <a:pt x="59" y="94"/>
                  <a:pt x="53" y="95"/>
                  <a:pt x="47" y="95"/>
                </a:cubicBezTo>
                <a:cubicBezTo>
                  <a:pt x="41" y="95"/>
                  <a:pt x="35" y="94"/>
                  <a:pt x="29" y="91"/>
                </a:cubicBezTo>
                <a:cubicBezTo>
                  <a:pt x="23" y="89"/>
                  <a:pt x="18" y="86"/>
                  <a:pt x="14" y="81"/>
                </a:cubicBezTo>
                <a:cubicBezTo>
                  <a:pt x="9" y="77"/>
                  <a:pt x="6" y="72"/>
                  <a:pt x="3" y="66"/>
                </a:cubicBezTo>
                <a:cubicBezTo>
                  <a:pt x="1" y="60"/>
                  <a:pt x="0" y="54"/>
                  <a:pt x="0" y="47"/>
                </a:cubicBezTo>
                <a:cubicBezTo>
                  <a:pt x="0" y="41"/>
                  <a:pt x="1" y="35"/>
                  <a:pt x="3" y="29"/>
                </a:cubicBezTo>
                <a:cubicBezTo>
                  <a:pt x="6" y="23"/>
                  <a:pt x="9" y="18"/>
                  <a:pt x="14" y="14"/>
                </a:cubicBezTo>
                <a:cubicBezTo>
                  <a:pt x="18" y="9"/>
                  <a:pt x="23" y="6"/>
                  <a:pt x="29" y="3"/>
                </a:cubicBezTo>
                <a:cubicBezTo>
                  <a:pt x="35" y="1"/>
                  <a:pt x="41" y="0"/>
                  <a:pt x="47" y="0"/>
                </a:cubicBezTo>
                <a:cubicBezTo>
                  <a:pt x="53" y="0"/>
                  <a:pt x="59" y="1"/>
                  <a:pt x="65" y="3"/>
                </a:cubicBezTo>
                <a:cubicBezTo>
                  <a:pt x="71" y="6"/>
                  <a:pt x="77" y="9"/>
                  <a:pt x="81" y="14"/>
                </a:cubicBezTo>
                <a:cubicBezTo>
                  <a:pt x="86" y="18"/>
                  <a:pt x="89" y="23"/>
                  <a:pt x="91" y="29"/>
                </a:cubicBezTo>
                <a:cubicBezTo>
                  <a:pt x="94" y="35"/>
                  <a:pt x="95" y="41"/>
                  <a:pt x="95" y="47"/>
                </a:cubicBezTo>
                <a:close/>
              </a:path>
            </a:pathLst>
          </a:custGeom>
          <a:solidFill>
            <a:srgbClr val="1116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321" name=""/>
          <p:cNvSpPr txBox="1"/>
          <p:nvPr/>
        </p:nvSpPr>
        <p:spPr>
          <a:xfrm>
            <a:off x="932760" y="4975200"/>
            <a:ext cx="4855320" cy="140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11161b"/>
                </a:solidFill>
                <a:effectLst/>
                <a:uFillTx/>
                <a:latin typeface="Poppins"/>
                <a:ea typeface="Poppins"/>
              </a:rPr>
              <a:t>Lorem ipsum dolor sit amet, consectetur adipiscing elit, sed do eiusmod tempor incididunt ut labore. 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322" name=""/>
          <p:cNvSpPr/>
          <p:nvPr/>
        </p:nvSpPr>
        <p:spPr>
          <a:xfrm>
            <a:off x="802440" y="5433480"/>
            <a:ext cx="34200" cy="34560"/>
          </a:xfrm>
          <a:custGeom>
            <a:avLst/>
            <a:gdLst/>
            <a:ahLst/>
            <a:rect l="0" t="0" r="r" b="b"/>
            <a:pathLst>
              <a:path w="95" h="96">
                <a:moveTo>
                  <a:pt x="95" y="48"/>
                </a:moveTo>
                <a:cubicBezTo>
                  <a:pt x="95" y="54"/>
                  <a:pt x="94" y="60"/>
                  <a:pt x="91" y="66"/>
                </a:cubicBezTo>
                <a:cubicBezTo>
                  <a:pt x="89" y="71"/>
                  <a:pt x="86" y="76"/>
                  <a:pt x="81" y="81"/>
                </a:cubicBezTo>
                <a:cubicBezTo>
                  <a:pt x="77" y="85"/>
                  <a:pt x="71" y="90"/>
                  <a:pt x="65" y="92"/>
                </a:cubicBezTo>
                <a:cubicBezTo>
                  <a:pt x="59" y="94"/>
                  <a:pt x="53" y="96"/>
                  <a:pt x="47" y="96"/>
                </a:cubicBezTo>
                <a:cubicBezTo>
                  <a:pt x="41" y="96"/>
                  <a:pt x="35" y="94"/>
                  <a:pt x="29" y="92"/>
                </a:cubicBezTo>
                <a:cubicBezTo>
                  <a:pt x="23" y="90"/>
                  <a:pt x="18" y="85"/>
                  <a:pt x="14" y="81"/>
                </a:cubicBezTo>
                <a:cubicBezTo>
                  <a:pt x="9" y="76"/>
                  <a:pt x="6" y="71"/>
                  <a:pt x="3" y="66"/>
                </a:cubicBezTo>
                <a:cubicBezTo>
                  <a:pt x="1" y="60"/>
                  <a:pt x="0" y="54"/>
                  <a:pt x="0" y="48"/>
                </a:cubicBezTo>
                <a:cubicBezTo>
                  <a:pt x="0" y="41"/>
                  <a:pt x="1" y="35"/>
                  <a:pt x="3" y="30"/>
                </a:cubicBezTo>
                <a:cubicBezTo>
                  <a:pt x="6" y="24"/>
                  <a:pt x="9" y="19"/>
                  <a:pt x="14" y="14"/>
                </a:cubicBezTo>
                <a:cubicBezTo>
                  <a:pt x="18" y="10"/>
                  <a:pt x="23" y="6"/>
                  <a:pt x="29" y="4"/>
                </a:cubicBezTo>
                <a:cubicBezTo>
                  <a:pt x="35" y="2"/>
                  <a:pt x="41" y="0"/>
                  <a:pt x="47" y="0"/>
                </a:cubicBezTo>
                <a:cubicBezTo>
                  <a:pt x="53" y="0"/>
                  <a:pt x="59" y="2"/>
                  <a:pt x="65" y="4"/>
                </a:cubicBezTo>
                <a:cubicBezTo>
                  <a:pt x="71" y="6"/>
                  <a:pt x="77" y="10"/>
                  <a:pt x="81" y="14"/>
                </a:cubicBezTo>
                <a:cubicBezTo>
                  <a:pt x="86" y="19"/>
                  <a:pt x="89" y="24"/>
                  <a:pt x="91" y="30"/>
                </a:cubicBezTo>
                <a:cubicBezTo>
                  <a:pt x="94" y="35"/>
                  <a:pt x="95" y="41"/>
                  <a:pt x="95" y="48"/>
                </a:cubicBezTo>
                <a:close/>
              </a:path>
            </a:pathLst>
          </a:custGeom>
          <a:solidFill>
            <a:srgbClr val="1116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323" name=""/>
          <p:cNvSpPr txBox="1"/>
          <p:nvPr/>
        </p:nvSpPr>
        <p:spPr>
          <a:xfrm>
            <a:off x="932760" y="6099120"/>
            <a:ext cx="4855320" cy="140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11161b"/>
                </a:solidFill>
                <a:effectLst/>
                <a:uFillTx/>
                <a:latin typeface="Poppins"/>
                <a:ea typeface="Poppins"/>
              </a:rPr>
              <a:t>Lorem ipsum dolor sit amet, consectetur adipiscing elit, sed do eiusmod tempor incididunt ut labore. 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324" name=""/>
          <p:cNvSpPr/>
          <p:nvPr/>
        </p:nvSpPr>
        <p:spPr>
          <a:xfrm>
            <a:off x="802440" y="6557400"/>
            <a:ext cx="34200" cy="34200"/>
          </a:xfrm>
          <a:custGeom>
            <a:avLst/>
            <a:gdLst/>
            <a:ahLst/>
            <a:rect l="0" t="0" r="r" b="b"/>
            <a:pathLst>
              <a:path w="95" h="95">
                <a:moveTo>
                  <a:pt x="95" y="47"/>
                </a:moveTo>
                <a:cubicBezTo>
                  <a:pt x="95" y="53"/>
                  <a:pt x="94" y="59"/>
                  <a:pt x="91" y="65"/>
                </a:cubicBezTo>
                <a:cubicBezTo>
                  <a:pt x="89" y="72"/>
                  <a:pt x="86" y="77"/>
                  <a:pt x="81" y="81"/>
                </a:cubicBezTo>
                <a:cubicBezTo>
                  <a:pt x="77" y="86"/>
                  <a:pt x="71" y="89"/>
                  <a:pt x="65" y="91"/>
                </a:cubicBezTo>
                <a:cubicBezTo>
                  <a:pt x="59" y="94"/>
                  <a:pt x="53" y="95"/>
                  <a:pt x="47" y="95"/>
                </a:cubicBezTo>
                <a:cubicBezTo>
                  <a:pt x="41" y="95"/>
                  <a:pt x="35" y="94"/>
                  <a:pt x="29" y="91"/>
                </a:cubicBezTo>
                <a:cubicBezTo>
                  <a:pt x="23" y="89"/>
                  <a:pt x="18" y="86"/>
                  <a:pt x="14" y="81"/>
                </a:cubicBezTo>
                <a:cubicBezTo>
                  <a:pt x="9" y="77"/>
                  <a:pt x="6" y="72"/>
                  <a:pt x="3" y="65"/>
                </a:cubicBezTo>
                <a:cubicBezTo>
                  <a:pt x="1" y="59"/>
                  <a:pt x="0" y="53"/>
                  <a:pt x="0" y="47"/>
                </a:cubicBezTo>
                <a:cubicBezTo>
                  <a:pt x="0" y="41"/>
                  <a:pt x="1" y="35"/>
                  <a:pt x="3" y="29"/>
                </a:cubicBezTo>
                <a:cubicBezTo>
                  <a:pt x="6" y="23"/>
                  <a:pt x="9" y="18"/>
                  <a:pt x="14" y="14"/>
                </a:cubicBezTo>
                <a:cubicBezTo>
                  <a:pt x="18" y="9"/>
                  <a:pt x="23" y="6"/>
                  <a:pt x="29" y="3"/>
                </a:cubicBezTo>
                <a:cubicBezTo>
                  <a:pt x="35" y="1"/>
                  <a:pt x="41" y="0"/>
                  <a:pt x="47" y="0"/>
                </a:cubicBezTo>
                <a:cubicBezTo>
                  <a:pt x="53" y="0"/>
                  <a:pt x="59" y="1"/>
                  <a:pt x="65" y="3"/>
                </a:cubicBezTo>
                <a:cubicBezTo>
                  <a:pt x="71" y="6"/>
                  <a:pt x="77" y="9"/>
                  <a:pt x="81" y="14"/>
                </a:cubicBezTo>
                <a:cubicBezTo>
                  <a:pt x="86" y="18"/>
                  <a:pt x="89" y="23"/>
                  <a:pt x="91" y="29"/>
                </a:cubicBezTo>
                <a:cubicBezTo>
                  <a:pt x="94" y="35"/>
                  <a:pt x="95" y="41"/>
                  <a:pt x="95" y="47"/>
                </a:cubicBezTo>
                <a:close/>
              </a:path>
            </a:pathLst>
          </a:custGeom>
          <a:solidFill>
            <a:srgbClr val="1116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325" name=""/>
          <p:cNvSpPr txBox="1"/>
          <p:nvPr/>
        </p:nvSpPr>
        <p:spPr>
          <a:xfrm>
            <a:off x="932760" y="5375880"/>
            <a:ext cx="4855320" cy="140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11161b"/>
                </a:solidFill>
                <a:effectLst/>
                <a:uFillTx/>
                <a:latin typeface="Poppins"/>
                <a:ea typeface="Poppins"/>
              </a:rPr>
              <a:t>Lorem ipsum dolor sit amet, consectetur adipiscing elit, sed do eiusmod tempor incididunt ut labore. 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326" name=""/>
          <p:cNvSpPr/>
          <p:nvPr/>
        </p:nvSpPr>
        <p:spPr>
          <a:xfrm>
            <a:off x="802440" y="5233320"/>
            <a:ext cx="34200" cy="34200"/>
          </a:xfrm>
          <a:custGeom>
            <a:avLst/>
            <a:gdLst/>
            <a:ahLst/>
            <a:rect l="0" t="0" r="r" b="b"/>
            <a:pathLst>
              <a:path w="95" h="95">
                <a:moveTo>
                  <a:pt x="95" y="47"/>
                </a:moveTo>
                <a:cubicBezTo>
                  <a:pt x="95" y="53"/>
                  <a:pt x="94" y="59"/>
                  <a:pt x="91" y="65"/>
                </a:cubicBezTo>
                <a:cubicBezTo>
                  <a:pt x="89" y="71"/>
                  <a:pt x="86" y="76"/>
                  <a:pt x="81" y="81"/>
                </a:cubicBezTo>
                <a:cubicBezTo>
                  <a:pt x="77" y="86"/>
                  <a:pt x="71" y="89"/>
                  <a:pt x="65" y="92"/>
                </a:cubicBezTo>
                <a:cubicBezTo>
                  <a:pt x="59" y="94"/>
                  <a:pt x="53" y="95"/>
                  <a:pt x="47" y="95"/>
                </a:cubicBezTo>
                <a:cubicBezTo>
                  <a:pt x="41" y="95"/>
                  <a:pt x="35" y="94"/>
                  <a:pt x="29" y="92"/>
                </a:cubicBezTo>
                <a:cubicBezTo>
                  <a:pt x="23" y="89"/>
                  <a:pt x="18" y="86"/>
                  <a:pt x="14" y="81"/>
                </a:cubicBezTo>
                <a:cubicBezTo>
                  <a:pt x="9" y="76"/>
                  <a:pt x="6" y="71"/>
                  <a:pt x="3" y="65"/>
                </a:cubicBezTo>
                <a:cubicBezTo>
                  <a:pt x="1" y="59"/>
                  <a:pt x="0" y="53"/>
                  <a:pt x="0" y="47"/>
                </a:cubicBezTo>
                <a:cubicBezTo>
                  <a:pt x="0" y="41"/>
                  <a:pt x="1" y="35"/>
                  <a:pt x="3" y="29"/>
                </a:cubicBezTo>
                <a:cubicBezTo>
                  <a:pt x="6" y="23"/>
                  <a:pt x="9" y="18"/>
                  <a:pt x="14" y="14"/>
                </a:cubicBezTo>
                <a:cubicBezTo>
                  <a:pt x="18" y="9"/>
                  <a:pt x="23" y="6"/>
                  <a:pt x="29" y="4"/>
                </a:cubicBezTo>
                <a:cubicBezTo>
                  <a:pt x="35" y="1"/>
                  <a:pt x="41" y="0"/>
                  <a:pt x="47" y="0"/>
                </a:cubicBezTo>
                <a:cubicBezTo>
                  <a:pt x="53" y="0"/>
                  <a:pt x="59" y="1"/>
                  <a:pt x="65" y="4"/>
                </a:cubicBezTo>
                <a:cubicBezTo>
                  <a:pt x="71" y="6"/>
                  <a:pt x="77" y="9"/>
                  <a:pt x="81" y="14"/>
                </a:cubicBezTo>
                <a:cubicBezTo>
                  <a:pt x="86" y="18"/>
                  <a:pt x="89" y="23"/>
                  <a:pt x="91" y="29"/>
                </a:cubicBezTo>
                <a:cubicBezTo>
                  <a:pt x="94" y="35"/>
                  <a:pt x="95" y="41"/>
                  <a:pt x="95" y="47"/>
                </a:cubicBezTo>
                <a:close/>
              </a:path>
            </a:pathLst>
          </a:custGeom>
          <a:solidFill>
            <a:srgbClr val="1116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327" name=""/>
          <p:cNvSpPr txBox="1"/>
          <p:nvPr/>
        </p:nvSpPr>
        <p:spPr>
          <a:xfrm>
            <a:off x="932760" y="6499800"/>
            <a:ext cx="4855320" cy="140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11161b"/>
                </a:solidFill>
                <a:effectLst/>
                <a:uFillTx/>
                <a:latin typeface="Poppins"/>
                <a:ea typeface="Poppins"/>
              </a:rPr>
              <a:t>Lorem ipsum dolor sit amet, consectetur adipiscing elit, sed do eiusmod tempor incididunt ut labore. 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328" name=""/>
          <p:cNvSpPr/>
          <p:nvPr/>
        </p:nvSpPr>
        <p:spPr>
          <a:xfrm>
            <a:off x="802440" y="6356880"/>
            <a:ext cx="34200" cy="34200"/>
          </a:xfrm>
          <a:custGeom>
            <a:avLst/>
            <a:gdLst/>
            <a:ahLst/>
            <a:rect l="0" t="0" r="r" b="b"/>
            <a:pathLst>
              <a:path w="95" h="95">
                <a:moveTo>
                  <a:pt x="95" y="47"/>
                </a:moveTo>
                <a:cubicBezTo>
                  <a:pt x="95" y="54"/>
                  <a:pt x="94" y="60"/>
                  <a:pt x="91" y="66"/>
                </a:cubicBezTo>
                <a:cubicBezTo>
                  <a:pt x="89" y="72"/>
                  <a:pt x="86" y="77"/>
                  <a:pt x="81" y="82"/>
                </a:cubicBezTo>
                <a:cubicBezTo>
                  <a:pt x="77" y="86"/>
                  <a:pt x="71" y="89"/>
                  <a:pt x="65" y="92"/>
                </a:cubicBezTo>
                <a:cubicBezTo>
                  <a:pt x="59" y="94"/>
                  <a:pt x="53" y="95"/>
                  <a:pt x="47" y="95"/>
                </a:cubicBezTo>
                <a:cubicBezTo>
                  <a:pt x="41" y="95"/>
                  <a:pt x="35" y="94"/>
                  <a:pt x="29" y="92"/>
                </a:cubicBezTo>
                <a:cubicBezTo>
                  <a:pt x="23" y="89"/>
                  <a:pt x="18" y="86"/>
                  <a:pt x="14" y="82"/>
                </a:cubicBezTo>
                <a:cubicBezTo>
                  <a:pt x="9" y="77"/>
                  <a:pt x="6" y="72"/>
                  <a:pt x="3" y="66"/>
                </a:cubicBezTo>
                <a:cubicBezTo>
                  <a:pt x="1" y="60"/>
                  <a:pt x="0" y="54"/>
                  <a:pt x="0" y="47"/>
                </a:cubicBezTo>
                <a:cubicBezTo>
                  <a:pt x="0" y="41"/>
                  <a:pt x="1" y="35"/>
                  <a:pt x="3" y="29"/>
                </a:cubicBezTo>
                <a:cubicBezTo>
                  <a:pt x="6" y="24"/>
                  <a:pt x="9" y="19"/>
                  <a:pt x="14" y="14"/>
                </a:cubicBezTo>
                <a:cubicBezTo>
                  <a:pt x="18" y="10"/>
                  <a:pt x="23" y="6"/>
                  <a:pt x="29" y="4"/>
                </a:cubicBezTo>
                <a:cubicBezTo>
                  <a:pt x="35" y="2"/>
                  <a:pt x="41" y="0"/>
                  <a:pt x="47" y="0"/>
                </a:cubicBezTo>
                <a:cubicBezTo>
                  <a:pt x="53" y="0"/>
                  <a:pt x="59" y="2"/>
                  <a:pt x="65" y="4"/>
                </a:cubicBezTo>
                <a:cubicBezTo>
                  <a:pt x="71" y="6"/>
                  <a:pt x="77" y="10"/>
                  <a:pt x="81" y="14"/>
                </a:cubicBezTo>
                <a:cubicBezTo>
                  <a:pt x="86" y="19"/>
                  <a:pt x="89" y="24"/>
                  <a:pt x="91" y="29"/>
                </a:cubicBezTo>
                <a:cubicBezTo>
                  <a:pt x="94" y="35"/>
                  <a:pt x="95" y="41"/>
                  <a:pt x="95" y="47"/>
                </a:cubicBezTo>
                <a:close/>
              </a:path>
            </a:pathLst>
          </a:custGeom>
          <a:solidFill>
            <a:srgbClr val="1116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329" name=""/>
          <p:cNvSpPr txBox="1"/>
          <p:nvPr/>
        </p:nvSpPr>
        <p:spPr>
          <a:xfrm>
            <a:off x="932760" y="5175720"/>
            <a:ext cx="4855320" cy="140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11161b"/>
                </a:solidFill>
                <a:effectLst/>
                <a:uFillTx/>
                <a:latin typeface="Poppins"/>
                <a:ea typeface="Poppins"/>
              </a:rPr>
              <a:t>Lorem ipsum dolor sit amet, consectetur adipiscing elit, sed do eiusmod tempor incididunt ut labore. 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330" name=""/>
          <p:cNvSpPr txBox="1"/>
          <p:nvPr/>
        </p:nvSpPr>
        <p:spPr>
          <a:xfrm>
            <a:off x="932760" y="6299280"/>
            <a:ext cx="4855320" cy="140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11161b"/>
                </a:solidFill>
                <a:effectLst/>
                <a:uFillTx/>
                <a:latin typeface="Poppins"/>
                <a:ea typeface="Poppins"/>
              </a:rPr>
              <a:t>Lorem ipsum dolor sit amet, consectetur adipiscing elit, sed do eiusmod tempor incididunt ut labore. 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331" name=""/>
          <p:cNvSpPr txBox="1"/>
          <p:nvPr/>
        </p:nvSpPr>
        <p:spPr>
          <a:xfrm>
            <a:off x="752400" y="7307280"/>
            <a:ext cx="75456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000" strike="noStrike" u="none">
                <a:solidFill>
                  <a:srgbClr val="003e8f"/>
                </a:solidFill>
                <a:effectLst/>
                <a:uFillTx/>
                <a:latin typeface="RedHatDisplay"/>
                <a:ea typeface="RedHatDisplay"/>
              </a:rPr>
              <a:t>EDUCATION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332" name=""/>
          <p:cNvSpPr txBox="1"/>
          <p:nvPr/>
        </p:nvSpPr>
        <p:spPr>
          <a:xfrm>
            <a:off x="752400" y="7650360"/>
            <a:ext cx="1870560" cy="149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860" strike="noStrike" u="none">
                <a:solidFill>
                  <a:srgbClr val="11161b"/>
                </a:solidFill>
                <a:effectLst/>
                <a:uFillTx/>
                <a:latin typeface="Poppins"/>
                <a:ea typeface="Poppins"/>
              </a:rPr>
              <a:t>RIMBERIO UNIVERSITY - 2019-2023</a:t>
            </a:r>
            <a:endParaRPr b="0" lang="en-US" sz="86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333" name=""/>
          <p:cNvSpPr/>
          <p:nvPr/>
        </p:nvSpPr>
        <p:spPr>
          <a:xfrm>
            <a:off x="794520" y="7910280"/>
            <a:ext cx="34200" cy="34200"/>
          </a:xfrm>
          <a:custGeom>
            <a:avLst/>
            <a:gdLst/>
            <a:ahLst/>
            <a:rect l="0" t="0" r="r" b="b"/>
            <a:pathLst>
              <a:path w="95" h="95">
                <a:moveTo>
                  <a:pt x="95" y="47"/>
                </a:moveTo>
                <a:cubicBezTo>
                  <a:pt x="95" y="53"/>
                  <a:pt x="94" y="59"/>
                  <a:pt x="92" y="65"/>
                </a:cubicBezTo>
                <a:cubicBezTo>
                  <a:pt x="89" y="72"/>
                  <a:pt x="86" y="77"/>
                  <a:pt x="81" y="81"/>
                </a:cubicBezTo>
                <a:cubicBezTo>
                  <a:pt x="77" y="86"/>
                  <a:pt x="72" y="89"/>
                  <a:pt x="66" y="92"/>
                </a:cubicBezTo>
                <a:cubicBezTo>
                  <a:pt x="60" y="94"/>
                  <a:pt x="54" y="95"/>
                  <a:pt x="48" y="95"/>
                </a:cubicBezTo>
                <a:cubicBezTo>
                  <a:pt x="42" y="95"/>
                  <a:pt x="36" y="94"/>
                  <a:pt x="30" y="92"/>
                </a:cubicBezTo>
                <a:cubicBezTo>
                  <a:pt x="24" y="89"/>
                  <a:pt x="19" y="86"/>
                  <a:pt x="15" y="81"/>
                </a:cubicBezTo>
                <a:cubicBezTo>
                  <a:pt x="10" y="77"/>
                  <a:pt x="7" y="72"/>
                  <a:pt x="5" y="65"/>
                </a:cubicBezTo>
                <a:cubicBezTo>
                  <a:pt x="1" y="59"/>
                  <a:pt x="0" y="53"/>
                  <a:pt x="0" y="47"/>
                </a:cubicBezTo>
                <a:cubicBezTo>
                  <a:pt x="0" y="41"/>
                  <a:pt x="1" y="35"/>
                  <a:pt x="5" y="29"/>
                </a:cubicBezTo>
                <a:cubicBezTo>
                  <a:pt x="7" y="23"/>
                  <a:pt x="10" y="18"/>
                  <a:pt x="15" y="14"/>
                </a:cubicBezTo>
                <a:cubicBezTo>
                  <a:pt x="19" y="10"/>
                  <a:pt x="24" y="6"/>
                  <a:pt x="30" y="4"/>
                </a:cubicBezTo>
                <a:cubicBezTo>
                  <a:pt x="36" y="1"/>
                  <a:pt x="42" y="0"/>
                  <a:pt x="48" y="0"/>
                </a:cubicBezTo>
                <a:cubicBezTo>
                  <a:pt x="54" y="0"/>
                  <a:pt x="60" y="1"/>
                  <a:pt x="66" y="4"/>
                </a:cubicBezTo>
                <a:cubicBezTo>
                  <a:pt x="72" y="6"/>
                  <a:pt x="77" y="10"/>
                  <a:pt x="81" y="14"/>
                </a:cubicBezTo>
                <a:cubicBezTo>
                  <a:pt x="86" y="18"/>
                  <a:pt x="89" y="23"/>
                  <a:pt x="92" y="29"/>
                </a:cubicBezTo>
                <a:cubicBezTo>
                  <a:pt x="94" y="35"/>
                  <a:pt x="95" y="41"/>
                  <a:pt x="95" y="47"/>
                </a:cubicBezTo>
                <a:close/>
              </a:path>
            </a:pathLst>
          </a:custGeom>
          <a:solidFill>
            <a:srgbClr val="1116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334" name=""/>
          <p:cNvSpPr txBox="1"/>
          <p:nvPr/>
        </p:nvSpPr>
        <p:spPr>
          <a:xfrm>
            <a:off x="4027320" y="7650360"/>
            <a:ext cx="1870560" cy="149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860" strike="noStrike" u="none">
                <a:solidFill>
                  <a:srgbClr val="11161b"/>
                </a:solidFill>
                <a:effectLst/>
                <a:uFillTx/>
                <a:latin typeface="Poppins"/>
                <a:ea typeface="Poppins"/>
              </a:rPr>
              <a:t>RIMBERIO UNIVERSITY - 2017-2018</a:t>
            </a:r>
            <a:endParaRPr b="0" lang="en-US" sz="86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335" name=""/>
          <p:cNvSpPr/>
          <p:nvPr/>
        </p:nvSpPr>
        <p:spPr>
          <a:xfrm>
            <a:off x="4069440" y="7910280"/>
            <a:ext cx="34560" cy="34200"/>
          </a:xfrm>
          <a:custGeom>
            <a:avLst/>
            <a:gdLst/>
            <a:ahLst/>
            <a:rect l="0" t="0" r="r" b="b"/>
            <a:pathLst>
              <a:path w="96" h="95">
                <a:moveTo>
                  <a:pt x="96" y="47"/>
                </a:moveTo>
                <a:cubicBezTo>
                  <a:pt x="96" y="53"/>
                  <a:pt x="94" y="59"/>
                  <a:pt x="92" y="65"/>
                </a:cubicBezTo>
                <a:cubicBezTo>
                  <a:pt x="90" y="72"/>
                  <a:pt x="86" y="77"/>
                  <a:pt x="82" y="81"/>
                </a:cubicBezTo>
                <a:cubicBezTo>
                  <a:pt x="77" y="86"/>
                  <a:pt x="72" y="89"/>
                  <a:pt x="67" y="92"/>
                </a:cubicBezTo>
                <a:cubicBezTo>
                  <a:pt x="61" y="94"/>
                  <a:pt x="55" y="95"/>
                  <a:pt x="49" y="95"/>
                </a:cubicBezTo>
                <a:cubicBezTo>
                  <a:pt x="42" y="95"/>
                  <a:pt x="36" y="94"/>
                  <a:pt x="31" y="92"/>
                </a:cubicBezTo>
                <a:cubicBezTo>
                  <a:pt x="25" y="89"/>
                  <a:pt x="19" y="86"/>
                  <a:pt x="14" y="81"/>
                </a:cubicBezTo>
                <a:cubicBezTo>
                  <a:pt x="10" y="77"/>
                  <a:pt x="6" y="72"/>
                  <a:pt x="4" y="65"/>
                </a:cubicBezTo>
                <a:cubicBezTo>
                  <a:pt x="2" y="59"/>
                  <a:pt x="0" y="53"/>
                  <a:pt x="0" y="47"/>
                </a:cubicBezTo>
                <a:cubicBezTo>
                  <a:pt x="0" y="41"/>
                  <a:pt x="2" y="35"/>
                  <a:pt x="4" y="29"/>
                </a:cubicBezTo>
                <a:cubicBezTo>
                  <a:pt x="6" y="23"/>
                  <a:pt x="10" y="18"/>
                  <a:pt x="14" y="14"/>
                </a:cubicBezTo>
                <a:cubicBezTo>
                  <a:pt x="19" y="10"/>
                  <a:pt x="25" y="6"/>
                  <a:pt x="31" y="4"/>
                </a:cubicBezTo>
                <a:cubicBezTo>
                  <a:pt x="36" y="1"/>
                  <a:pt x="42" y="0"/>
                  <a:pt x="49" y="0"/>
                </a:cubicBezTo>
                <a:cubicBezTo>
                  <a:pt x="55" y="0"/>
                  <a:pt x="61" y="1"/>
                  <a:pt x="67" y="4"/>
                </a:cubicBezTo>
                <a:cubicBezTo>
                  <a:pt x="72" y="6"/>
                  <a:pt x="77" y="10"/>
                  <a:pt x="82" y="14"/>
                </a:cubicBezTo>
                <a:cubicBezTo>
                  <a:pt x="86" y="18"/>
                  <a:pt x="90" y="23"/>
                  <a:pt x="92" y="29"/>
                </a:cubicBezTo>
                <a:cubicBezTo>
                  <a:pt x="94" y="35"/>
                  <a:pt x="96" y="41"/>
                  <a:pt x="96" y="47"/>
                </a:cubicBezTo>
                <a:close/>
              </a:path>
            </a:pathLst>
          </a:custGeom>
          <a:solidFill>
            <a:srgbClr val="1116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336" name=""/>
          <p:cNvSpPr txBox="1"/>
          <p:nvPr/>
        </p:nvSpPr>
        <p:spPr>
          <a:xfrm>
            <a:off x="925200" y="7852680"/>
            <a:ext cx="2460240" cy="140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11161b"/>
                </a:solidFill>
                <a:effectLst/>
                <a:uFillTx/>
                <a:latin typeface="Poppins"/>
                <a:ea typeface="Poppins"/>
              </a:rPr>
              <a:t>Lorem ipsum dolor sit amet, consectetur adipiscing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337" name=""/>
          <p:cNvSpPr/>
          <p:nvPr/>
        </p:nvSpPr>
        <p:spPr>
          <a:xfrm>
            <a:off x="794520" y="8101800"/>
            <a:ext cx="34200" cy="34200"/>
          </a:xfrm>
          <a:custGeom>
            <a:avLst/>
            <a:gdLst/>
            <a:ahLst/>
            <a:rect l="0" t="0" r="r" b="b"/>
            <a:pathLst>
              <a:path w="95" h="95">
                <a:moveTo>
                  <a:pt x="95" y="48"/>
                </a:moveTo>
                <a:cubicBezTo>
                  <a:pt x="95" y="54"/>
                  <a:pt x="94" y="60"/>
                  <a:pt x="92" y="66"/>
                </a:cubicBezTo>
                <a:cubicBezTo>
                  <a:pt x="89" y="72"/>
                  <a:pt x="86" y="77"/>
                  <a:pt x="81" y="81"/>
                </a:cubicBezTo>
                <a:cubicBezTo>
                  <a:pt x="77" y="86"/>
                  <a:pt x="72" y="89"/>
                  <a:pt x="66" y="91"/>
                </a:cubicBezTo>
                <a:cubicBezTo>
                  <a:pt x="60" y="94"/>
                  <a:pt x="54" y="95"/>
                  <a:pt x="48" y="95"/>
                </a:cubicBezTo>
                <a:cubicBezTo>
                  <a:pt x="42" y="95"/>
                  <a:pt x="36" y="94"/>
                  <a:pt x="30" y="91"/>
                </a:cubicBezTo>
                <a:cubicBezTo>
                  <a:pt x="24" y="89"/>
                  <a:pt x="19" y="86"/>
                  <a:pt x="15" y="81"/>
                </a:cubicBezTo>
                <a:cubicBezTo>
                  <a:pt x="10" y="77"/>
                  <a:pt x="7" y="72"/>
                  <a:pt x="5" y="66"/>
                </a:cubicBezTo>
                <a:cubicBezTo>
                  <a:pt x="1" y="60"/>
                  <a:pt x="0" y="54"/>
                  <a:pt x="0" y="48"/>
                </a:cubicBezTo>
                <a:cubicBezTo>
                  <a:pt x="0" y="42"/>
                  <a:pt x="1" y="36"/>
                  <a:pt x="5" y="30"/>
                </a:cubicBezTo>
                <a:cubicBezTo>
                  <a:pt x="7" y="24"/>
                  <a:pt x="10" y="19"/>
                  <a:pt x="15" y="15"/>
                </a:cubicBezTo>
                <a:cubicBezTo>
                  <a:pt x="19" y="10"/>
                  <a:pt x="24" y="6"/>
                  <a:pt x="30" y="3"/>
                </a:cubicBezTo>
                <a:cubicBezTo>
                  <a:pt x="36" y="1"/>
                  <a:pt x="42" y="0"/>
                  <a:pt x="48" y="0"/>
                </a:cubicBezTo>
                <a:cubicBezTo>
                  <a:pt x="54" y="0"/>
                  <a:pt x="60" y="1"/>
                  <a:pt x="66" y="3"/>
                </a:cubicBezTo>
                <a:cubicBezTo>
                  <a:pt x="72" y="6"/>
                  <a:pt x="77" y="10"/>
                  <a:pt x="81" y="15"/>
                </a:cubicBezTo>
                <a:cubicBezTo>
                  <a:pt x="86" y="19"/>
                  <a:pt x="89" y="24"/>
                  <a:pt x="92" y="30"/>
                </a:cubicBezTo>
                <a:cubicBezTo>
                  <a:pt x="94" y="36"/>
                  <a:pt x="95" y="42"/>
                  <a:pt x="95" y="48"/>
                </a:cubicBezTo>
                <a:close/>
              </a:path>
            </a:pathLst>
          </a:custGeom>
          <a:solidFill>
            <a:srgbClr val="1116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338" name=""/>
          <p:cNvSpPr txBox="1"/>
          <p:nvPr/>
        </p:nvSpPr>
        <p:spPr>
          <a:xfrm>
            <a:off x="4200120" y="7852680"/>
            <a:ext cx="2460240" cy="140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11161b"/>
                </a:solidFill>
                <a:effectLst/>
                <a:uFillTx/>
                <a:latin typeface="Poppins"/>
                <a:ea typeface="Poppins"/>
              </a:rPr>
              <a:t>Lorem ipsum dolor sit amet, consectetur adipiscing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339" name=""/>
          <p:cNvSpPr/>
          <p:nvPr/>
        </p:nvSpPr>
        <p:spPr>
          <a:xfrm>
            <a:off x="4069440" y="8101800"/>
            <a:ext cx="34560" cy="34200"/>
          </a:xfrm>
          <a:custGeom>
            <a:avLst/>
            <a:gdLst/>
            <a:ahLst/>
            <a:rect l="0" t="0" r="r" b="b"/>
            <a:pathLst>
              <a:path w="96" h="95">
                <a:moveTo>
                  <a:pt x="96" y="48"/>
                </a:moveTo>
                <a:cubicBezTo>
                  <a:pt x="96" y="54"/>
                  <a:pt x="94" y="60"/>
                  <a:pt x="92" y="66"/>
                </a:cubicBezTo>
                <a:cubicBezTo>
                  <a:pt x="90" y="72"/>
                  <a:pt x="86" y="77"/>
                  <a:pt x="82" y="81"/>
                </a:cubicBezTo>
                <a:cubicBezTo>
                  <a:pt x="77" y="86"/>
                  <a:pt x="72" y="89"/>
                  <a:pt x="67" y="91"/>
                </a:cubicBezTo>
                <a:cubicBezTo>
                  <a:pt x="61" y="94"/>
                  <a:pt x="55" y="95"/>
                  <a:pt x="49" y="95"/>
                </a:cubicBezTo>
                <a:cubicBezTo>
                  <a:pt x="42" y="95"/>
                  <a:pt x="36" y="94"/>
                  <a:pt x="31" y="91"/>
                </a:cubicBezTo>
                <a:cubicBezTo>
                  <a:pt x="25" y="89"/>
                  <a:pt x="19" y="86"/>
                  <a:pt x="14" y="81"/>
                </a:cubicBezTo>
                <a:cubicBezTo>
                  <a:pt x="10" y="77"/>
                  <a:pt x="6" y="72"/>
                  <a:pt x="4" y="66"/>
                </a:cubicBezTo>
                <a:cubicBezTo>
                  <a:pt x="2" y="60"/>
                  <a:pt x="0" y="54"/>
                  <a:pt x="0" y="48"/>
                </a:cubicBezTo>
                <a:cubicBezTo>
                  <a:pt x="0" y="42"/>
                  <a:pt x="2" y="36"/>
                  <a:pt x="4" y="30"/>
                </a:cubicBezTo>
                <a:cubicBezTo>
                  <a:pt x="6" y="24"/>
                  <a:pt x="10" y="19"/>
                  <a:pt x="14" y="15"/>
                </a:cubicBezTo>
                <a:cubicBezTo>
                  <a:pt x="19" y="10"/>
                  <a:pt x="25" y="6"/>
                  <a:pt x="31" y="3"/>
                </a:cubicBezTo>
                <a:cubicBezTo>
                  <a:pt x="36" y="1"/>
                  <a:pt x="42" y="0"/>
                  <a:pt x="49" y="0"/>
                </a:cubicBezTo>
                <a:cubicBezTo>
                  <a:pt x="55" y="0"/>
                  <a:pt x="61" y="1"/>
                  <a:pt x="67" y="3"/>
                </a:cubicBezTo>
                <a:cubicBezTo>
                  <a:pt x="72" y="6"/>
                  <a:pt x="77" y="10"/>
                  <a:pt x="82" y="15"/>
                </a:cubicBezTo>
                <a:cubicBezTo>
                  <a:pt x="86" y="19"/>
                  <a:pt x="90" y="24"/>
                  <a:pt x="92" y="30"/>
                </a:cubicBezTo>
                <a:cubicBezTo>
                  <a:pt x="94" y="36"/>
                  <a:pt x="96" y="42"/>
                  <a:pt x="96" y="48"/>
                </a:cubicBezTo>
                <a:close/>
              </a:path>
            </a:pathLst>
          </a:custGeom>
          <a:solidFill>
            <a:srgbClr val="1116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340" name=""/>
          <p:cNvSpPr txBox="1"/>
          <p:nvPr/>
        </p:nvSpPr>
        <p:spPr>
          <a:xfrm>
            <a:off x="925200" y="8044200"/>
            <a:ext cx="2460240" cy="140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11161b"/>
                </a:solidFill>
                <a:effectLst/>
                <a:uFillTx/>
                <a:latin typeface="Poppins"/>
                <a:ea typeface="Poppins"/>
              </a:rPr>
              <a:t>Lorem ipsum dolor sit amet, consectetur adipiscing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341" name=""/>
          <p:cNvSpPr/>
          <p:nvPr/>
        </p:nvSpPr>
        <p:spPr>
          <a:xfrm>
            <a:off x="794520" y="8293320"/>
            <a:ext cx="34200" cy="34200"/>
          </a:xfrm>
          <a:custGeom>
            <a:avLst/>
            <a:gdLst/>
            <a:ahLst/>
            <a:rect l="0" t="0" r="r" b="b"/>
            <a:pathLst>
              <a:path w="95" h="95">
                <a:moveTo>
                  <a:pt x="95" y="48"/>
                </a:moveTo>
                <a:cubicBezTo>
                  <a:pt x="95" y="54"/>
                  <a:pt x="94" y="60"/>
                  <a:pt x="92" y="66"/>
                </a:cubicBezTo>
                <a:cubicBezTo>
                  <a:pt x="89" y="71"/>
                  <a:pt x="86" y="77"/>
                  <a:pt x="81" y="81"/>
                </a:cubicBezTo>
                <a:cubicBezTo>
                  <a:pt x="77" y="85"/>
                  <a:pt x="72" y="89"/>
                  <a:pt x="66" y="91"/>
                </a:cubicBezTo>
                <a:cubicBezTo>
                  <a:pt x="60" y="94"/>
                  <a:pt x="54" y="95"/>
                  <a:pt x="48" y="95"/>
                </a:cubicBezTo>
                <a:cubicBezTo>
                  <a:pt x="42" y="95"/>
                  <a:pt x="36" y="94"/>
                  <a:pt x="30" y="91"/>
                </a:cubicBezTo>
                <a:cubicBezTo>
                  <a:pt x="24" y="89"/>
                  <a:pt x="19" y="85"/>
                  <a:pt x="15" y="81"/>
                </a:cubicBezTo>
                <a:cubicBezTo>
                  <a:pt x="10" y="77"/>
                  <a:pt x="7" y="71"/>
                  <a:pt x="5" y="66"/>
                </a:cubicBezTo>
                <a:cubicBezTo>
                  <a:pt x="1" y="60"/>
                  <a:pt x="0" y="54"/>
                  <a:pt x="0" y="48"/>
                </a:cubicBezTo>
                <a:cubicBezTo>
                  <a:pt x="0" y="41"/>
                  <a:pt x="1" y="34"/>
                  <a:pt x="5" y="29"/>
                </a:cubicBezTo>
                <a:cubicBezTo>
                  <a:pt x="7" y="23"/>
                  <a:pt x="10" y="18"/>
                  <a:pt x="15" y="13"/>
                </a:cubicBezTo>
                <a:cubicBezTo>
                  <a:pt x="19" y="9"/>
                  <a:pt x="24" y="6"/>
                  <a:pt x="30" y="3"/>
                </a:cubicBezTo>
                <a:cubicBezTo>
                  <a:pt x="36" y="1"/>
                  <a:pt x="42" y="0"/>
                  <a:pt x="48" y="0"/>
                </a:cubicBezTo>
                <a:cubicBezTo>
                  <a:pt x="54" y="0"/>
                  <a:pt x="60" y="1"/>
                  <a:pt x="66" y="3"/>
                </a:cubicBezTo>
                <a:cubicBezTo>
                  <a:pt x="72" y="6"/>
                  <a:pt x="77" y="9"/>
                  <a:pt x="81" y="13"/>
                </a:cubicBezTo>
                <a:cubicBezTo>
                  <a:pt x="86" y="18"/>
                  <a:pt x="89" y="23"/>
                  <a:pt x="92" y="29"/>
                </a:cubicBezTo>
                <a:cubicBezTo>
                  <a:pt x="94" y="34"/>
                  <a:pt x="95" y="41"/>
                  <a:pt x="95" y="48"/>
                </a:cubicBezTo>
                <a:close/>
              </a:path>
            </a:pathLst>
          </a:custGeom>
          <a:solidFill>
            <a:srgbClr val="1116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342" name=""/>
          <p:cNvSpPr txBox="1"/>
          <p:nvPr/>
        </p:nvSpPr>
        <p:spPr>
          <a:xfrm>
            <a:off x="4200120" y="8044200"/>
            <a:ext cx="2460240" cy="140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11161b"/>
                </a:solidFill>
                <a:effectLst/>
                <a:uFillTx/>
                <a:latin typeface="Poppins"/>
                <a:ea typeface="Poppins"/>
              </a:rPr>
              <a:t>Lorem ipsum dolor sit amet, consectetur adipiscing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343" name=""/>
          <p:cNvSpPr/>
          <p:nvPr/>
        </p:nvSpPr>
        <p:spPr>
          <a:xfrm>
            <a:off x="4069440" y="8293320"/>
            <a:ext cx="34560" cy="34200"/>
          </a:xfrm>
          <a:custGeom>
            <a:avLst/>
            <a:gdLst/>
            <a:ahLst/>
            <a:rect l="0" t="0" r="r" b="b"/>
            <a:pathLst>
              <a:path w="96" h="95">
                <a:moveTo>
                  <a:pt x="96" y="48"/>
                </a:moveTo>
                <a:cubicBezTo>
                  <a:pt x="96" y="54"/>
                  <a:pt x="94" y="60"/>
                  <a:pt x="92" y="66"/>
                </a:cubicBezTo>
                <a:cubicBezTo>
                  <a:pt x="90" y="71"/>
                  <a:pt x="86" y="77"/>
                  <a:pt x="82" y="81"/>
                </a:cubicBezTo>
                <a:cubicBezTo>
                  <a:pt x="77" y="85"/>
                  <a:pt x="72" y="89"/>
                  <a:pt x="67" y="91"/>
                </a:cubicBezTo>
                <a:cubicBezTo>
                  <a:pt x="61" y="94"/>
                  <a:pt x="55" y="95"/>
                  <a:pt x="49" y="95"/>
                </a:cubicBezTo>
                <a:cubicBezTo>
                  <a:pt x="42" y="95"/>
                  <a:pt x="36" y="94"/>
                  <a:pt x="31" y="91"/>
                </a:cubicBezTo>
                <a:cubicBezTo>
                  <a:pt x="25" y="89"/>
                  <a:pt x="19" y="85"/>
                  <a:pt x="14" y="81"/>
                </a:cubicBezTo>
                <a:cubicBezTo>
                  <a:pt x="10" y="77"/>
                  <a:pt x="6" y="71"/>
                  <a:pt x="4" y="66"/>
                </a:cubicBezTo>
                <a:cubicBezTo>
                  <a:pt x="2" y="60"/>
                  <a:pt x="0" y="54"/>
                  <a:pt x="0" y="48"/>
                </a:cubicBezTo>
                <a:cubicBezTo>
                  <a:pt x="0" y="41"/>
                  <a:pt x="2" y="34"/>
                  <a:pt x="4" y="29"/>
                </a:cubicBezTo>
                <a:cubicBezTo>
                  <a:pt x="6" y="23"/>
                  <a:pt x="10" y="18"/>
                  <a:pt x="14" y="13"/>
                </a:cubicBezTo>
                <a:cubicBezTo>
                  <a:pt x="19" y="9"/>
                  <a:pt x="25" y="6"/>
                  <a:pt x="31" y="3"/>
                </a:cubicBezTo>
                <a:cubicBezTo>
                  <a:pt x="36" y="1"/>
                  <a:pt x="42" y="0"/>
                  <a:pt x="49" y="0"/>
                </a:cubicBezTo>
                <a:cubicBezTo>
                  <a:pt x="55" y="0"/>
                  <a:pt x="61" y="1"/>
                  <a:pt x="67" y="3"/>
                </a:cubicBezTo>
                <a:cubicBezTo>
                  <a:pt x="72" y="6"/>
                  <a:pt x="77" y="9"/>
                  <a:pt x="82" y="13"/>
                </a:cubicBezTo>
                <a:cubicBezTo>
                  <a:pt x="86" y="18"/>
                  <a:pt x="90" y="23"/>
                  <a:pt x="92" y="29"/>
                </a:cubicBezTo>
                <a:cubicBezTo>
                  <a:pt x="94" y="34"/>
                  <a:pt x="96" y="41"/>
                  <a:pt x="96" y="48"/>
                </a:cubicBezTo>
                <a:close/>
              </a:path>
            </a:pathLst>
          </a:custGeom>
          <a:solidFill>
            <a:srgbClr val="1116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344" name=""/>
          <p:cNvSpPr txBox="1"/>
          <p:nvPr/>
        </p:nvSpPr>
        <p:spPr>
          <a:xfrm>
            <a:off x="925200" y="8235360"/>
            <a:ext cx="2460240" cy="140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11161b"/>
                </a:solidFill>
                <a:effectLst/>
                <a:uFillTx/>
                <a:latin typeface="Poppins"/>
                <a:ea typeface="Poppins"/>
              </a:rPr>
              <a:t>Lorem ipsum dolor sit amet, consectetur adipiscing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345" name=""/>
          <p:cNvSpPr txBox="1"/>
          <p:nvPr/>
        </p:nvSpPr>
        <p:spPr>
          <a:xfrm>
            <a:off x="4200120" y="8235360"/>
            <a:ext cx="2460240" cy="140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11161b"/>
                </a:solidFill>
                <a:effectLst/>
                <a:uFillTx/>
                <a:latin typeface="Poppins"/>
                <a:ea typeface="Poppins"/>
              </a:rPr>
              <a:t>Lorem ipsum dolor sit amet, consectetur adipiscing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346" name=""/>
          <p:cNvSpPr txBox="1"/>
          <p:nvPr/>
        </p:nvSpPr>
        <p:spPr>
          <a:xfrm>
            <a:off x="756360" y="9043200"/>
            <a:ext cx="41616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000" strike="noStrike" u="none">
                <a:solidFill>
                  <a:srgbClr val="003e8f"/>
                </a:solidFill>
                <a:effectLst/>
                <a:uFillTx/>
                <a:latin typeface="RedHatDisplay"/>
                <a:ea typeface="RedHatDisplay"/>
              </a:rPr>
              <a:t>SKILLS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347" name=""/>
          <p:cNvSpPr/>
          <p:nvPr/>
        </p:nvSpPr>
        <p:spPr>
          <a:xfrm>
            <a:off x="798480" y="9658800"/>
            <a:ext cx="34200" cy="34200"/>
          </a:xfrm>
          <a:custGeom>
            <a:avLst/>
            <a:gdLst/>
            <a:ahLst/>
            <a:rect l="0" t="0" r="r" b="b"/>
            <a:pathLst>
              <a:path w="95" h="95">
                <a:moveTo>
                  <a:pt x="95" y="48"/>
                </a:moveTo>
                <a:cubicBezTo>
                  <a:pt x="95" y="54"/>
                  <a:pt x="94" y="60"/>
                  <a:pt x="91" y="66"/>
                </a:cubicBezTo>
                <a:cubicBezTo>
                  <a:pt x="89" y="72"/>
                  <a:pt x="86" y="77"/>
                  <a:pt x="80" y="81"/>
                </a:cubicBezTo>
                <a:cubicBezTo>
                  <a:pt x="76" y="86"/>
                  <a:pt x="71" y="89"/>
                  <a:pt x="65" y="91"/>
                </a:cubicBezTo>
                <a:cubicBezTo>
                  <a:pt x="59" y="94"/>
                  <a:pt x="53" y="95"/>
                  <a:pt x="47" y="95"/>
                </a:cubicBezTo>
                <a:cubicBezTo>
                  <a:pt x="41" y="95"/>
                  <a:pt x="35" y="94"/>
                  <a:pt x="29" y="91"/>
                </a:cubicBezTo>
                <a:cubicBezTo>
                  <a:pt x="23" y="89"/>
                  <a:pt x="18" y="86"/>
                  <a:pt x="14" y="81"/>
                </a:cubicBezTo>
                <a:cubicBezTo>
                  <a:pt x="9" y="77"/>
                  <a:pt x="6" y="72"/>
                  <a:pt x="4" y="66"/>
                </a:cubicBezTo>
                <a:cubicBezTo>
                  <a:pt x="1" y="60"/>
                  <a:pt x="0" y="54"/>
                  <a:pt x="0" y="48"/>
                </a:cubicBezTo>
                <a:cubicBezTo>
                  <a:pt x="0" y="42"/>
                  <a:pt x="1" y="36"/>
                  <a:pt x="4" y="30"/>
                </a:cubicBezTo>
                <a:cubicBezTo>
                  <a:pt x="6" y="24"/>
                  <a:pt x="9" y="19"/>
                  <a:pt x="14" y="15"/>
                </a:cubicBezTo>
                <a:cubicBezTo>
                  <a:pt x="18" y="10"/>
                  <a:pt x="23" y="6"/>
                  <a:pt x="29" y="3"/>
                </a:cubicBezTo>
                <a:cubicBezTo>
                  <a:pt x="35" y="1"/>
                  <a:pt x="41" y="0"/>
                  <a:pt x="47" y="0"/>
                </a:cubicBezTo>
                <a:cubicBezTo>
                  <a:pt x="53" y="0"/>
                  <a:pt x="59" y="1"/>
                  <a:pt x="65" y="3"/>
                </a:cubicBezTo>
                <a:cubicBezTo>
                  <a:pt x="71" y="6"/>
                  <a:pt x="76" y="10"/>
                  <a:pt x="80" y="15"/>
                </a:cubicBezTo>
                <a:cubicBezTo>
                  <a:pt x="86" y="19"/>
                  <a:pt x="89" y="24"/>
                  <a:pt x="91" y="30"/>
                </a:cubicBezTo>
                <a:cubicBezTo>
                  <a:pt x="94" y="36"/>
                  <a:pt x="95" y="42"/>
                  <a:pt x="95" y="48"/>
                </a:cubicBezTo>
                <a:close/>
              </a:path>
            </a:pathLst>
          </a:custGeom>
          <a:solidFill>
            <a:srgbClr val="1116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348" name=""/>
          <p:cNvSpPr txBox="1"/>
          <p:nvPr/>
        </p:nvSpPr>
        <p:spPr>
          <a:xfrm>
            <a:off x="4995360" y="9043200"/>
            <a:ext cx="76896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000" strike="noStrike" u="none">
                <a:solidFill>
                  <a:srgbClr val="003e8f"/>
                </a:solidFill>
                <a:effectLst/>
                <a:uFillTx/>
                <a:latin typeface="RedHatDisplay"/>
                <a:ea typeface="RedHatDisplay"/>
              </a:rPr>
              <a:t>LANGUAGES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349" name=""/>
          <p:cNvSpPr/>
          <p:nvPr/>
        </p:nvSpPr>
        <p:spPr>
          <a:xfrm>
            <a:off x="5037480" y="9658800"/>
            <a:ext cx="34200" cy="34200"/>
          </a:xfrm>
          <a:custGeom>
            <a:avLst/>
            <a:gdLst/>
            <a:ahLst/>
            <a:rect l="0" t="0" r="r" b="b"/>
            <a:pathLst>
              <a:path w="95" h="95">
                <a:moveTo>
                  <a:pt x="95" y="48"/>
                </a:moveTo>
                <a:cubicBezTo>
                  <a:pt x="95" y="54"/>
                  <a:pt x="94" y="60"/>
                  <a:pt x="91" y="66"/>
                </a:cubicBezTo>
                <a:cubicBezTo>
                  <a:pt x="89" y="72"/>
                  <a:pt x="86" y="77"/>
                  <a:pt x="81" y="81"/>
                </a:cubicBezTo>
                <a:cubicBezTo>
                  <a:pt x="77" y="86"/>
                  <a:pt x="72" y="89"/>
                  <a:pt x="66" y="91"/>
                </a:cubicBezTo>
                <a:cubicBezTo>
                  <a:pt x="59" y="94"/>
                  <a:pt x="53" y="95"/>
                  <a:pt x="47" y="95"/>
                </a:cubicBezTo>
                <a:cubicBezTo>
                  <a:pt x="41" y="95"/>
                  <a:pt x="35" y="94"/>
                  <a:pt x="29" y="91"/>
                </a:cubicBezTo>
                <a:cubicBezTo>
                  <a:pt x="23" y="89"/>
                  <a:pt x="18" y="86"/>
                  <a:pt x="14" y="81"/>
                </a:cubicBezTo>
                <a:cubicBezTo>
                  <a:pt x="9" y="77"/>
                  <a:pt x="6" y="72"/>
                  <a:pt x="3" y="66"/>
                </a:cubicBezTo>
                <a:cubicBezTo>
                  <a:pt x="1" y="60"/>
                  <a:pt x="0" y="54"/>
                  <a:pt x="0" y="48"/>
                </a:cubicBezTo>
                <a:cubicBezTo>
                  <a:pt x="0" y="42"/>
                  <a:pt x="1" y="36"/>
                  <a:pt x="3" y="30"/>
                </a:cubicBezTo>
                <a:cubicBezTo>
                  <a:pt x="6" y="24"/>
                  <a:pt x="9" y="19"/>
                  <a:pt x="14" y="15"/>
                </a:cubicBezTo>
                <a:cubicBezTo>
                  <a:pt x="18" y="10"/>
                  <a:pt x="23" y="6"/>
                  <a:pt x="29" y="3"/>
                </a:cubicBezTo>
                <a:cubicBezTo>
                  <a:pt x="35" y="1"/>
                  <a:pt x="41" y="0"/>
                  <a:pt x="47" y="0"/>
                </a:cubicBezTo>
                <a:cubicBezTo>
                  <a:pt x="53" y="0"/>
                  <a:pt x="59" y="1"/>
                  <a:pt x="66" y="3"/>
                </a:cubicBezTo>
                <a:cubicBezTo>
                  <a:pt x="72" y="6"/>
                  <a:pt x="77" y="10"/>
                  <a:pt x="81" y="15"/>
                </a:cubicBezTo>
                <a:cubicBezTo>
                  <a:pt x="86" y="19"/>
                  <a:pt x="89" y="24"/>
                  <a:pt x="91" y="30"/>
                </a:cubicBezTo>
                <a:cubicBezTo>
                  <a:pt x="94" y="36"/>
                  <a:pt x="95" y="42"/>
                  <a:pt x="95" y="48"/>
                </a:cubicBezTo>
                <a:close/>
              </a:path>
            </a:pathLst>
          </a:custGeom>
          <a:solidFill>
            <a:srgbClr val="1116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350" name=""/>
          <p:cNvSpPr txBox="1"/>
          <p:nvPr/>
        </p:nvSpPr>
        <p:spPr>
          <a:xfrm>
            <a:off x="929160" y="9601200"/>
            <a:ext cx="1151280" cy="140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11161b"/>
                </a:solidFill>
                <a:effectLst/>
                <a:uFillTx/>
                <a:latin typeface="Poppins"/>
                <a:ea typeface="Poppins"/>
              </a:rPr>
              <a:t>Lorem Design Software 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351" name=""/>
          <p:cNvSpPr/>
          <p:nvPr/>
        </p:nvSpPr>
        <p:spPr>
          <a:xfrm>
            <a:off x="798480" y="9445680"/>
            <a:ext cx="34200" cy="34560"/>
          </a:xfrm>
          <a:custGeom>
            <a:avLst/>
            <a:gdLst/>
            <a:ahLst/>
            <a:rect l="0" t="0" r="r" b="b"/>
            <a:pathLst>
              <a:path w="95" h="96">
                <a:moveTo>
                  <a:pt x="95" y="49"/>
                </a:moveTo>
                <a:cubicBezTo>
                  <a:pt x="95" y="55"/>
                  <a:pt x="94" y="61"/>
                  <a:pt x="91" y="67"/>
                </a:cubicBezTo>
                <a:cubicBezTo>
                  <a:pt x="89" y="72"/>
                  <a:pt x="86" y="77"/>
                  <a:pt x="80" y="82"/>
                </a:cubicBezTo>
                <a:cubicBezTo>
                  <a:pt x="76" y="86"/>
                  <a:pt x="71" y="90"/>
                  <a:pt x="65" y="92"/>
                </a:cubicBezTo>
                <a:cubicBezTo>
                  <a:pt x="59" y="94"/>
                  <a:pt x="53" y="96"/>
                  <a:pt x="47" y="96"/>
                </a:cubicBezTo>
                <a:cubicBezTo>
                  <a:pt x="41" y="96"/>
                  <a:pt x="35" y="94"/>
                  <a:pt x="29" y="92"/>
                </a:cubicBezTo>
                <a:cubicBezTo>
                  <a:pt x="23" y="90"/>
                  <a:pt x="18" y="86"/>
                  <a:pt x="14" y="82"/>
                </a:cubicBezTo>
                <a:cubicBezTo>
                  <a:pt x="9" y="77"/>
                  <a:pt x="6" y="72"/>
                  <a:pt x="4" y="67"/>
                </a:cubicBezTo>
                <a:cubicBezTo>
                  <a:pt x="1" y="61"/>
                  <a:pt x="0" y="55"/>
                  <a:pt x="0" y="49"/>
                </a:cubicBezTo>
                <a:cubicBezTo>
                  <a:pt x="0" y="42"/>
                  <a:pt x="1" y="36"/>
                  <a:pt x="4" y="30"/>
                </a:cubicBezTo>
                <a:cubicBezTo>
                  <a:pt x="6" y="24"/>
                  <a:pt x="9" y="19"/>
                  <a:pt x="14" y="14"/>
                </a:cubicBezTo>
                <a:cubicBezTo>
                  <a:pt x="18" y="10"/>
                  <a:pt x="23" y="6"/>
                  <a:pt x="29" y="4"/>
                </a:cubicBezTo>
                <a:cubicBezTo>
                  <a:pt x="35" y="2"/>
                  <a:pt x="41" y="0"/>
                  <a:pt x="47" y="0"/>
                </a:cubicBezTo>
                <a:cubicBezTo>
                  <a:pt x="53" y="0"/>
                  <a:pt x="59" y="2"/>
                  <a:pt x="65" y="4"/>
                </a:cubicBezTo>
                <a:cubicBezTo>
                  <a:pt x="71" y="6"/>
                  <a:pt x="76" y="10"/>
                  <a:pt x="80" y="14"/>
                </a:cubicBezTo>
                <a:cubicBezTo>
                  <a:pt x="86" y="19"/>
                  <a:pt x="89" y="24"/>
                  <a:pt x="91" y="30"/>
                </a:cubicBezTo>
                <a:cubicBezTo>
                  <a:pt x="94" y="36"/>
                  <a:pt x="95" y="42"/>
                  <a:pt x="95" y="49"/>
                </a:cubicBezTo>
                <a:close/>
              </a:path>
            </a:pathLst>
          </a:custGeom>
          <a:solidFill>
            <a:srgbClr val="1116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352" name=""/>
          <p:cNvSpPr txBox="1"/>
          <p:nvPr/>
        </p:nvSpPr>
        <p:spPr>
          <a:xfrm>
            <a:off x="5167800" y="9601200"/>
            <a:ext cx="348120" cy="140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11161b"/>
                </a:solidFill>
                <a:effectLst/>
                <a:uFillTx/>
                <a:latin typeface="Poppins"/>
                <a:ea typeface="Poppins"/>
              </a:rPr>
              <a:t>English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353" name=""/>
          <p:cNvSpPr/>
          <p:nvPr/>
        </p:nvSpPr>
        <p:spPr>
          <a:xfrm>
            <a:off x="5037480" y="9445680"/>
            <a:ext cx="34200" cy="34560"/>
          </a:xfrm>
          <a:custGeom>
            <a:avLst/>
            <a:gdLst/>
            <a:ahLst/>
            <a:rect l="0" t="0" r="r" b="b"/>
            <a:pathLst>
              <a:path w="95" h="96">
                <a:moveTo>
                  <a:pt x="95" y="49"/>
                </a:moveTo>
                <a:cubicBezTo>
                  <a:pt x="95" y="55"/>
                  <a:pt x="94" y="61"/>
                  <a:pt x="91" y="67"/>
                </a:cubicBezTo>
                <a:cubicBezTo>
                  <a:pt x="89" y="72"/>
                  <a:pt x="86" y="77"/>
                  <a:pt x="81" y="82"/>
                </a:cubicBezTo>
                <a:cubicBezTo>
                  <a:pt x="77" y="86"/>
                  <a:pt x="72" y="90"/>
                  <a:pt x="66" y="92"/>
                </a:cubicBezTo>
                <a:cubicBezTo>
                  <a:pt x="59" y="94"/>
                  <a:pt x="53" y="96"/>
                  <a:pt x="47" y="96"/>
                </a:cubicBezTo>
                <a:cubicBezTo>
                  <a:pt x="41" y="96"/>
                  <a:pt x="35" y="94"/>
                  <a:pt x="29" y="92"/>
                </a:cubicBezTo>
                <a:cubicBezTo>
                  <a:pt x="23" y="90"/>
                  <a:pt x="18" y="86"/>
                  <a:pt x="14" y="82"/>
                </a:cubicBezTo>
                <a:cubicBezTo>
                  <a:pt x="9" y="77"/>
                  <a:pt x="6" y="72"/>
                  <a:pt x="3" y="67"/>
                </a:cubicBezTo>
                <a:cubicBezTo>
                  <a:pt x="1" y="61"/>
                  <a:pt x="0" y="55"/>
                  <a:pt x="0" y="49"/>
                </a:cubicBezTo>
                <a:cubicBezTo>
                  <a:pt x="0" y="42"/>
                  <a:pt x="1" y="36"/>
                  <a:pt x="3" y="30"/>
                </a:cubicBezTo>
                <a:cubicBezTo>
                  <a:pt x="6" y="24"/>
                  <a:pt x="9" y="19"/>
                  <a:pt x="14" y="14"/>
                </a:cubicBezTo>
                <a:cubicBezTo>
                  <a:pt x="18" y="10"/>
                  <a:pt x="23" y="6"/>
                  <a:pt x="29" y="4"/>
                </a:cubicBezTo>
                <a:cubicBezTo>
                  <a:pt x="35" y="2"/>
                  <a:pt x="41" y="0"/>
                  <a:pt x="47" y="0"/>
                </a:cubicBezTo>
                <a:cubicBezTo>
                  <a:pt x="53" y="0"/>
                  <a:pt x="59" y="2"/>
                  <a:pt x="66" y="4"/>
                </a:cubicBezTo>
                <a:cubicBezTo>
                  <a:pt x="72" y="6"/>
                  <a:pt x="77" y="10"/>
                  <a:pt x="81" y="14"/>
                </a:cubicBezTo>
                <a:cubicBezTo>
                  <a:pt x="86" y="19"/>
                  <a:pt x="89" y="24"/>
                  <a:pt x="91" y="30"/>
                </a:cubicBezTo>
                <a:cubicBezTo>
                  <a:pt x="94" y="36"/>
                  <a:pt x="95" y="42"/>
                  <a:pt x="95" y="49"/>
                </a:cubicBezTo>
                <a:close/>
              </a:path>
            </a:pathLst>
          </a:custGeom>
          <a:solidFill>
            <a:srgbClr val="1116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354" name=""/>
          <p:cNvSpPr txBox="1"/>
          <p:nvPr/>
        </p:nvSpPr>
        <p:spPr>
          <a:xfrm>
            <a:off x="929160" y="9388080"/>
            <a:ext cx="895320" cy="140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11161b"/>
                </a:solidFill>
                <a:effectLst/>
                <a:uFillTx/>
                <a:latin typeface="Poppins"/>
                <a:ea typeface="Poppins"/>
              </a:rPr>
              <a:t>Visual Imagination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355" name=""/>
          <p:cNvSpPr/>
          <p:nvPr/>
        </p:nvSpPr>
        <p:spPr>
          <a:xfrm>
            <a:off x="798480" y="9871560"/>
            <a:ext cx="34200" cy="34200"/>
          </a:xfrm>
          <a:custGeom>
            <a:avLst/>
            <a:gdLst/>
            <a:ahLst/>
            <a:rect l="0" t="0" r="r" b="b"/>
            <a:pathLst>
              <a:path w="95" h="95">
                <a:moveTo>
                  <a:pt x="95" y="47"/>
                </a:moveTo>
                <a:cubicBezTo>
                  <a:pt x="95" y="53"/>
                  <a:pt x="94" y="59"/>
                  <a:pt x="91" y="65"/>
                </a:cubicBezTo>
                <a:cubicBezTo>
                  <a:pt x="89" y="71"/>
                  <a:pt x="86" y="77"/>
                  <a:pt x="80" y="81"/>
                </a:cubicBezTo>
                <a:cubicBezTo>
                  <a:pt x="76" y="86"/>
                  <a:pt x="71" y="89"/>
                  <a:pt x="65" y="92"/>
                </a:cubicBezTo>
                <a:cubicBezTo>
                  <a:pt x="59" y="94"/>
                  <a:pt x="53" y="95"/>
                  <a:pt x="47" y="95"/>
                </a:cubicBezTo>
                <a:cubicBezTo>
                  <a:pt x="41" y="95"/>
                  <a:pt x="35" y="94"/>
                  <a:pt x="29" y="92"/>
                </a:cubicBezTo>
                <a:cubicBezTo>
                  <a:pt x="23" y="89"/>
                  <a:pt x="18" y="86"/>
                  <a:pt x="14" y="81"/>
                </a:cubicBezTo>
                <a:cubicBezTo>
                  <a:pt x="9" y="77"/>
                  <a:pt x="6" y="71"/>
                  <a:pt x="4" y="65"/>
                </a:cubicBezTo>
                <a:cubicBezTo>
                  <a:pt x="1" y="59"/>
                  <a:pt x="0" y="53"/>
                  <a:pt x="0" y="47"/>
                </a:cubicBezTo>
                <a:cubicBezTo>
                  <a:pt x="0" y="41"/>
                  <a:pt x="1" y="35"/>
                  <a:pt x="4" y="29"/>
                </a:cubicBezTo>
                <a:cubicBezTo>
                  <a:pt x="6" y="23"/>
                  <a:pt x="9" y="18"/>
                  <a:pt x="14" y="14"/>
                </a:cubicBezTo>
                <a:cubicBezTo>
                  <a:pt x="18" y="9"/>
                  <a:pt x="23" y="6"/>
                  <a:pt x="29" y="4"/>
                </a:cubicBezTo>
                <a:cubicBezTo>
                  <a:pt x="35" y="1"/>
                  <a:pt x="41" y="0"/>
                  <a:pt x="47" y="0"/>
                </a:cubicBezTo>
                <a:cubicBezTo>
                  <a:pt x="53" y="0"/>
                  <a:pt x="59" y="1"/>
                  <a:pt x="65" y="4"/>
                </a:cubicBezTo>
                <a:cubicBezTo>
                  <a:pt x="71" y="6"/>
                  <a:pt x="76" y="9"/>
                  <a:pt x="80" y="14"/>
                </a:cubicBezTo>
                <a:cubicBezTo>
                  <a:pt x="86" y="18"/>
                  <a:pt x="89" y="23"/>
                  <a:pt x="91" y="29"/>
                </a:cubicBezTo>
                <a:cubicBezTo>
                  <a:pt x="94" y="35"/>
                  <a:pt x="95" y="41"/>
                  <a:pt x="95" y="47"/>
                </a:cubicBezTo>
                <a:close/>
              </a:path>
            </a:pathLst>
          </a:custGeom>
          <a:solidFill>
            <a:srgbClr val="1116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356" name=""/>
          <p:cNvSpPr txBox="1"/>
          <p:nvPr/>
        </p:nvSpPr>
        <p:spPr>
          <a:xfrm>
            <a:off x="5167800" y="9388080"/>
            <a:ext cx="254880" cy="140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11161b"/>
                </a:solidFill>
                <a:effectLst/>
                <a:uFillTx/>
                <a:latin typeface="Poppins"/>
                <a:ea typeface="Poppins"/>
              </a:rPr>
              <a:t>Hindi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357" name=""/>
          <p:cNvSpPr/>
          <p:nvPr/>
        </p:nvSpPr>
        <p:spPr>
          <a:xfrm>
            <a:off x="5037480" y="9871560"/>
            <a:ext cx="34200" cy="34200"/>
          </a:xfrm>
          <a:custGeom>
            <a:avLst/>
            <a:gdLst/>
            <a:ahLst/>
            <a:rect l="0" t="0" r="r" b="b"/>
            <a:pathLst>
              <a:path w="95" h="95">
                <a:moveTo>
                  <a:pt x="95" y="47"/>
                </a:moveTo>
                <a:cubicBezTo>
                  <a:pt x="95" y="53"/>
                  <a:pt x="94" y="59"/>
                  <a:pt x="91" y="65"/>
                </a:cubicBezTo>
                <a:cubicBezTo>
                  <a:pt x="89" y="71"/>
                  <a:pt x="86" y="77"/>
                  <a:pt x="81" y="81"/>
                </a:cubicBezTo>
                <a:cubicBezTo>
                  <a:pt x="77" y="86"/>
                  <a:pt x="72" y="89"/>
                  <a:pt x="66" y="92"/>
                </a:cubicBezTo>
                <a:cubicBezTo>
                  <a:pt x="59" y="94"/>
                  <a:pt x="53" y="95"/>
                  <a:pt x="47" y="95"/>
                </a:cubicBezTo>
                <a:cubicBezTo>
                  <a:pt x="41" y="95"/>
                  <a:pt x="35" y="94"/>
                  <a:pt x="29" y="92"/>
                </a:cubicBezTo>
                <a:cubicBezTo>
                  <a:pt x="23" y="89"/>
                  <a:pt x="18" y="86"/>
                  <a:pt x="14" y="81"/>
                </a:cubicBezTo>
                <a:cubicBezTo>
                  <a:pt x="9" y="77"/>
                  <a:pt x="6" y="71"/>
                  <a:pt x="3" y="65"/>
                </a:cubicBezTo>
                <a:cubicBezTo>
                  <a:pt x="1" y="59"/>
                  <a:pt x="0" y="53"/>
                  <a:pt x="0" y="47"/>
                </a:cubicBezTo>
                <a:cubicBezTo>
                  <a:pt x="0" y="41"/>
                  <a:pt x="1" y="35"/>
                  <a:pt x="3" y="29"/>
                </a:cubicBezTo>
                <a:cubicBezTo>
                  <a:pt x="6" y="23"/>
                  <a:pt x="9" y="18"/>
                  <a:pt x="14" y="14"/>
                </a:cubicBezTo>
                <a:cubicBezTo>
                  <a:pt x="18" y="9"/>
                  <a:pt x="23" y="6"/>
                  <a:pt x="29" y="4"/>
                </a:cubicBezTo>
                <a:cubicBezTo>
                  <a:pt x="35" y="1"/>
                  <a:pt x="41" y="0"/>
                  <a:pt x="47" y="0"/>
                </a:cubicBezTo>
                <a:cubicBezTo>
                  <a:pt x="53" y="0"/>
                  <a:pt x="59" y="1"/>
                  <a:pt x="66" y="4"/>
                </a:cubicBezTo>
                <a:cubicBezTo>
                  <a:pt x="72" y="6"/>
                  <a:pt x="77" y="9"/>
                  <a:pt x="81" y="14"/>
                </a:cubicBezTo>
                <a:cubicBezTo>
                  <a:pt x="86" y="18"/>
                  <a:pt x="89" y="23"/>
                  <a:pt x="91" y="29"/>
                </a:cubicBezTo>
                <a:cubicBezTo>
                  <a:pt x="94" y="35"/>
                  <a:pt x="95" y="41"/>
                  <a:pt x="95" y="47"/>
                </a:cubicBezTo>
                <a:close/>
              </a:path>
            </a:pathLst>
          </a:custGeom>
          <a:solidFill>
            <a:srgbClr val="1116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358" name=""/>
          <p:cNvSpPr txBox="1"/>
          <p:nvPr/>
        </p:nvSpPr>
        <p:spPr>
          <a:xfrm>
            <a:off x="929160" y="9813960"/>
            <a:ext cx="574200" cy="140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11161b"/>
                </a:solidFill>
                <a:effectLst/>
                <a:uFillTx/>
                <a:latin typeface="Poppins"/>
                <a:ea typeface="Poppins"/>
              </a:rPr>
              <a:t>Typography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359" name=""/>
          <p:cNvSpPr/>
          <p:nvPr/>
        </p:nvSpPr>
        <p:spPr>
          <a:xfrm>
            <a:off x="2619000" y="9658800"/>
            <a:ext cx="34200" cy="34200"/>
          </a:xfrm>
          <a:custGeom>
            <a:avLst/>
            <a:gdLst/>
            <a:ahLst/>
            <a:rect l="0" t="0" r="r" b="b"/>
            <a:pathLst>
              <a:path w="95" h="95">
                <a:moveTo>
                  <a:pt x="95" y="48"/>
                </a:moveTo>
                <a:cubicBezTo>
                  <a:pt x="95" y="54"/>
                  <a:pt x="94" y="60"/>
                  <a:pt x="92" y="66"/>
                </a:cubicBezTo>
                <a:cubicBezTo>
                  <a:pt x="89" y="72"/>
                  <a:pt x="86" y="77"/>
                  <a:pt x="82" y="81"/>
                </a:cubicBezTo>
                <a:cubicBezTo>
                  <a:pt x="77" y="86"/>
                  <a:pt x="72" y="89"/>
                  <a:pt x="66" y="91"/>
                </a:cubicBezTo>
                <a:cubicBezTo>
                  <a:pt x="61" y="94"/>
                  <a:pt x="55" y="95"/>
                  <a:pt x="48" y="95"/>
                </a:cubicBezTo>
                <a:cubicBezTo>
                  <a:pt x="42" y="95"/>
                  <a:pt x="36" y="94"/>
                  <a:pt x="30" y="91"/>
                </a:cubicBezTo>
                <a:cubicBezTo>
                  <a:pt x="25" y="89"/>
                  <a:pt x="19" y="86"/>
                  <a:pt x="15" y="81"/>
                </a:cubicBezTo>
                <a:cubicBezTo>
                  <a:pt x="11" y="77"/>
                  <a:pt x="6" y="72"/>
                  <a:pt x="4" y="66"/>
                </a:cubicBezTo>
                <a:cubicBezTo>
                  <a:pt x="1" y="60"/>
                  <a:pt x="0" y="54"/>
                  <a:pt x="0" y="48"/>
                </a:cubicBezTo>
                <a:cubicBezTo>
                  <a:pt x="0" y="42"/>
                  <a:pt x="1" y="36"/>
                  <a:pt x="4" y="30"/>
                </a:cubicBezTo>
                <a:cubicBezTo>
                  <a:pt x="6" y="24"/>
                  <a:pt x="11" y="19"/>
                  <a:pt x="15" y="15"/>
                </a:cubicBezTo>
                <a:cubicBezTo>
                  <a:pt x="19" y="10"/>
                  <a:pt x="25" y="6"/>
                  <a:pt x="30" y="3"/>
                </a:cubicBezTo>
                <a:cubicBezTo>
                  <a:pt x="36" y="1"/>
                  <a:pt x="42" y="0"/>
                  <a:pt x="48" y="0"/>
                </a:cubicBezTo>
                <a:cubicBezTo>
                  <a:pt x="55" y="0"/>
                  <a:pt x="61" y="1"/>
                  <a:pt x="66" y="3"/>
                </a:cubicBezTo>
                <a:cubicBezTo>
                  <a:pt x="72" y="6"/>
                  <a:pt x="77" y="10"/>
                  <a:pt x="82" y="15"/>
                </a:cubicBezTo>
                <a:cubicBezTo>
                  <a:pt x="86" y="19"/>
                  <a:pt x="89" y="24"/>
                  <a:pt x="92" y="30"/>
                </a:cubicBezTo>
                <a:cubicBezTo>
                  <a:pt x="94" y="36"/>
                  <a:pt x="95" y="42"/>
                  <a:pt x="95" y="48"/>
                </a:cubicBezTo>
                <a:close/>
              </a:path>
            </a:pathLst>
          </a:custGeom>
          <a:solidFill>
            <a:srgbClr val="1116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360" name=""/>
          <p:cNvSpPr txBox="1"/>
          <p:nvPr/>
        </p:nvSpPr>
        <p:spPr>
          <a:xfrm>
            <a:off x="5167800" y="9813960"/>
            <a:ext cx="634320" cy="140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11161b"/>
                </a:solidFill>
                <a:effectLst/>
                <a:uFillTx/>
                <a:latin typeface="Poppins"/>
                <a:ea typeface="Poppins"/>
              </a:rPr>
              <a:t>Lorem ipsum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361" name=""/>
          <p:cNvSpPr/>
          <p:nvPr/>
        </p:nvSpPr>
        <p:spPr>
          <a:xfrm>
            <a:off x="2619000" y="9445680"/>
            <a:ext cx="34200" cy="34560"/>
          </a:xfrm>
          <a:custGeom>
            <a:avLst/>
            <a:gdLst/>
            <a:ahLst/>
            <a:rect l="0" t="0" r="r" b="b"/>
            <a:pathLst>
              <a:path w="95" h="96">
                <a:moveTo>
                  <a:pt x="95" y="49"/>
                </a:moveTo>
                <a:cubicBezTo>
                  <a:pt x="95" y="55"/>
                  <a:pt x="94" y="61"/>
                  <a:pt x="92" y="67"/>
                </a:cubicBezTo>
                <a:cubicBezTo>
                  <a:pt x="89" y="72"/>
                  <a:pt x="86" y="77"/>
                  <a:pt x="82" y="82"/>
                </a:cubicBezTo>
                <a:cubicBezTo>
                  <a:pt x="77" y="86"/>
                  <a:pt x="72" y="90"/>
                  <a:pt x="66" y="92"/>
                </a:cubicBezTo>
                <a:cubicBezTo>
                  <a:pt x="61" y="94"/>
                  <a:pt x="55" y="96"/>
                  <a:pt x="48" y="96"/>
                </a:cubicBezTo>
                <a:cubicBezTo>
                  <a:pt x="42" y="96"/>
                  <a:pt x="36" y="94"/>
                  <a:pt x="30" y="92"/>
                </a:cubicBezTo>
                <a:cubicBezTo>
                  <a:pt x="25" y="90"/>
                  <a:pt x="19" y="86"/>
                  <a:pt x="15" y="82"/>
                </a:cubicBezTo>
                <a:cubicBezTo>
                  <a:pt x="11" y="77"/>
                  <a:pt x="6" y="72"/>
                  <a:pt x="4" y="67"/>
                </a:cubicBezTo>
                <a:cubicBezTo>
                  <a:pt x="1" y="61"/>
                  <a:pt x="0" y="55"/>
                  <a:pt x="0" y="49"/>
                </a:cubicBezTo>
                <a:cubicBezTo>
                  <a:pt x="0" y="42"/>
                  <a:pt x="1" y="36"/>
                  <a:pt x="4" y="30"/>
                </a:cubicBezTo>
                <a:cubicBezTo>
                  <a:pt x="6" y="24"/>
                  <a:pt x="11" y="19"/>
                  <a:pt x="15" y="14"/>
                </a:cubicBezTo>
                <a:cubicBezTo>
                  <a:pt x="19" y="10"/>
                  <a:pt x="25" y="6"/>
                  <a:pt x="30" y="4"/>
                </a:cubicBezTo>
                <a:cubicBezTo>
                  <a:pt x="36" y="2"/>
                  <a:pt x="42" y="0"/>
                  <a:pt x="48" y="0"/>
                </a:cubicBezTo>
                <a:cubicBezTo>
                  <a:pt x="55" y="0"/>
                  <a:pt x="61" y="2"/>
                  <a:pt x="66" y="4"/>
                </a:cubicBezTo>
                <a:cubicBezTo>
                  <a:pt x="72" y="6"/>
                  <a:pt x="77" y="10"/>
                  <a:pt x="82" y="14"/>
                </a:cubicBezTo>
                <a:cubicBezTo>
                  <a:pt x="86" y="19"/>
                  <a:pt x="89" y="24"/>
                  <a:pt x="92" y="30"/>
                </a:cubicBezTo>
                <a:cubicBezTo>
                  <a:pt x="94" y="36"/>
                  <a:pt x="95" y="42"/>
                  <a:pt x="95" y="49"/>
                </a:cubicBezTo>
                <a:close/>
              </a:path>
            </a:pathLst>
          </a:custGeom>
          <a:solidFill>
            <a:srgbClr val="1116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362" name=""/>
          <p:cNvSpPr txBox="1"/>
          <p:nvPr/>
        </p:nvSpPr>
        <p:spPr>
          <a:xfrm>
            <a:off x="2749680" y="9601200"/>
            <a:ext cx="861480" cy="140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11161b"/>
                </a:solidFill>
                <a:effectLst/>
                <a:uFillTx/>
                <a:latin typeface="Poppins"/>
                <a:ea typeface="Poppins"/>
              </a:rPr>
              <a:t>Digital Illustration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363" name=""/>
          <p:cNvSpPr/>
          <p:nvPr/>
        </p:nvSpPr>
        <p:spPr>
          <a:xfrm>
            <a:off x="2619000" y="9871560"/>
            <a:ext cx="34200" cy="34200"/>
          </a:xfrm>
          <a:custGeom>
            <a:avLst/>
            <a:gdLst/>
            <a:ahLst/>
            <a:rect l="0" t="0" r="r" b="b"/>
            <a:pathLst>
              <a:path w="95" h="95">
                <a:moveTo>
                  <a:pt x="95" y="47"/>
                </a:moveTo>
                <a:cubicBezTo>
                  <a:pt x="95" y="53"/>
                  <a:pt x="94" y="59"/>
                  <a:pt x="92" y="65"/>
                </a:cubicBezTo>
                <a:cubicBezTo>
                  <a:pt x="89" y="71"/>
                  <a:pt x="86" y="77"/>
                  <a:pt x="82" y="81"/>
                </a:cubicBezTo>
                <a:cubicBezTo>
                  <a:pt x="77" y="86"/>
                  <a:pt x="72" y="89"/>
                  <a:pt x="66" y="92"/>
                </a:cubicBezTo>
                <a:cubicBezTo>
                  <a:pt x="61" y="94"/>
                  <a:pt x="55" y="95"/>
                  <a:pt x="48" y="95"/>
                </a:cubicBezTo>
                <a:cubicBezTo>
                  <a:pt x="42" y="95"/>
                  <a:pt x="36" y="94"/>
                  <a:pt x="30" y="92"/>
                </a:cubicBezTo>
                <a:cubicBezTo>
                  <a:pt x="25" y="89"/>
                  <a:pt x="19" y="86"/>
                  <a:pt x="15" y="81"/>
                </a:cubicBezTo>
                <a:cubicBezTo>
                  <a:pt x="11" y="77"/>
                  <a:pt x="6" y="71"/>
                  <a:pt x="4" y="65"/>
                </a:cubicBezTo>
                <a:cubicBezTo>
                  <a:pt x="1" y="59"/>
                  <a:pt x="0" y="53"/>
                  <a:pt x="0" y="47"/>
                </a:cubicBezTo>
                <a:cubicBezTo>
                  <a:pt x="0" y="41"/>
                  <a:pt x="1" y="35"/>
                  <a:pt x="4" y="29"/>
                </a:cubicBezTo>
                <a:cubicBezTo>
                  <a:pt x="6" y="23"/>
                  <a:pt x="11" y="18"/>
                  <a:pt x="15" y="14"/>
                </a:cubicBezTo>
                <a:cubicBezTo>
                  <a:pt x="19" y="9"/>
                  <a:pt x="25" y="6"/>
                  <a:pt x="30" y="4"/>
                </a:cubicBezTo>
                <a:cubicBezTo>
                  <a:pt x="36" y="1"/>
                  <a:pt x="42" y="0"/>
                  <a:pt x="48" y="0"/>
                </a:cubicBezTo>
                <a:cubicBezTo>
                  <a:pt x="55" y="0"/>
                  <a:pt x="61" y="1"/>
                  <a:pt x="66" y="4"/>
                </a:cubicBezTo>
                <a:cubicBezTo>
                  <a:pt x="72" y="6"/>
                  <a:pt x="77" y="9"/>
                  <a:pt x="82" y="14"/>
                </a:cubicBezTo>
                <a:cubicBezTo>
                  <a:pt x="86" y="18"/>
                  <a:pt x="89" y="23"/>
                  <a:pt x="92" y="29"/>
                </a:cubicBezTo>
                <a:cubicBezTo>
                  <a:pt x="94" y="35"/>
                  <a:pt x="95" y="41"/>
                  <a:pt x="95" y="47"/>
                </a:cubicBezTo>
                <a:close/>
              </a:path>
            </a:pathLst>
          </a:custGeom>
          <a:solidFill>
            <a:srgbClr val="1116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364" name=""/>
          <p:cNvSpPr txBox="1"/>
          <p:nvPr/>
        </p:nvSpPr>
        <p:spPr>
          <a:xfrm>
            <a:off x="2749680" y="9388080"/>
            <a:ext cx="765000" cy="140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11161b"/>
                </a:solidFill>
                <a:effectLst/>
                <a:uFillTx/>
                <a:latin typeface="Poppins"/>
                <a:ea typeface="Poppins"/>
              </a:rPr>
              <a:t>Communication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365" name=""/>
          <p:cNvSpPr/>
          <p:nvPr/>
        </p:nvSpPr>
        <p:spPr>
          <a:xfrm>
            <a:off x="0" y="0"/>
            <a:ext cx="7562880" cy="194040"/>
          </a:xfrm>
          <a:custGeom>
            <a:avLst/>
            <a:gdLst/>
            <a:ahLst/>
            <a:rect l="0" t="0" r="r" b="b"/>
            <a:pathLst>
              <a:path w="21008" h="539">
                <a:moveTo>
                  <a:pt x="0" y="0"/>
                </a:moveTo>
                <a:lnTo>
                  <a:pt x="21008" y="0"/>
                </a:lnTo>
                <a:lnTo>
                  <a:pt x="21008" y="539"/>
                </a:lnTo>
                <a:lnTo>
                  <a:pt x="0" y="539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366" name=""/>
          <p:cNvSpPr/>
          <p:nvPr/>
        </p:nvSpPr>
        <p:spPr>
          <a:xfrm>
            <a:off x="755640" y="1885320"/>
            <a:ext cx="6048360" cy="9720"/>
          </a:xfrm>
          <a:custGeom>
            <a:avLst/>
            <a:gdLst/>
            <a:ahLst/>
            <a:rect l="0" t="0" r="r" b="b"/>
            <a:pathLst>
              <a:path w="16801" h="27">
                <a:moveTo>
                  <a:pt x="0" y="0"/>
                </a:moveTo>
                <a:lnTo>
                  <a:pt x="16801" y="0"/>
                </a:lnTo>
                <a:lnTo>
                  <a:pt x="16801" y="27"/>
                </a:lnTo>
                <a:lnTo>
                  <a:pt x="0" y="27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367" name=""/>
          <p:cNvSpPr/>
          <p:nvPr/>
        </p:nvSpPr>
        <p:spPr>
          <a:xfrm>
            <a:off x="755640" y="2797200"/>
            <a:ext cx="122400" cy="122040"/>
          </a:xfrm>
          <a:custGeom>
            <a:avLst/>
            <a:gdLst/>
            <a:ahLst/>
            <a:rect l="0" t="0" r="r" b="b"/>
            <a:pathLst>
              <a:path w="340" h="339">
                <a:moveTo>
                  <a:pt x="0" y="0"/>
                </a:moveTo>
                <a:lnTo>
                  <a:pt x="340" y="0"/>
                </a:lnTo>
                <a:lnTo>
                  <a:pt x="340" y="339"/>
                </a:lnTo>
                <a:lnTo>
                  <a:pt x="0" y="339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368" name=""/>
          <p:cNvSpPr/>
          <p:nvPr/>
        </p:nvSpPr>
        <p:spPr>
          <a:xfrm>
            <a:off x="755640" y="3087000"/>
            <a:ext cx="122400" cy="122400"/>
          </a:xfrm>
          <a:custGeom>
            <a:avLst/>
            <a:gdLst/>
            <a:ahLst/>
            <a:rect l="0" t="0" r="r" b="b"/>
            <a:pathLst>
              <a:path w="340" h="340">
                <a:moveTo>
                  <a:pt x="0" y="0"/>
                </a:moveTo>
                <a:lnTo>
                  <a:pt x="340" y="0"/>
                </a:lnTo>
                <a:lnTo>
                  <a:pt x="340" y="340"/>
                </a:lnTo>
                <a:lnTo>
                  <a:pt x="0" y="34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369" name=""/>
          <p:cNvSpPr/>
          <p:nvPr/>
        </p:nvSpPr>
        <p:spPr>
          <a:xfrm>
            <a:off x="755640" y="3347640"/>
            <a:ext cx="119880" cy="119880"/>
          </a:xfrm>
          <a:custGeom>
            <a:avLst/>
            <a:gdLst/>
            <a:ahLst/>
            <a:rect l="0" t="0" r="r" b="b"/>
            <a:pathLst>
              <a:path w="333" h="333">
                <a:moveTo>
                  <a:pt x="0" y="0"/>
                </a:moveTo>
                <a:lnTo>
                  <a:pt x="333" y="0"/>
                </a:lnTo>
                <a:lnTo>
                  <a:pt x="333" y="333"/>
                </a:lnTo>
                <a:lnTo>
                  <a:pt x="0" y="333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370" name=""/>
          <p:cNvSpPr/>
          <p:nvPr/>
        </p:nvSpPr>
        <p:spPr>
          <a:xfrm>
            <a:off x="755640" y="3605760"/>
            <a:ext cx="119880" cy="119520"/>
          </a:xfrm>
          <a:custGeom>
            <a:avLst/>
            <a:gdLst/>
            <a:ahLst/>
            <a:rect l="0" t="0" r="r" b="b"/>
            <a:pathLst>
              <a:path w="333" h="332">
                <a:moveTo>
                  <a:pt x="0" y="0"/>
                </a:moveTo>
                <a:lnTo>
                  <a:pt x="333" y="0"/>
                </a:lnTo>
                <a:lnTo>
                  <a:pt x="333" y="332"/>
                </a:lnTo>
                <a:lnTo>
                  <a:pt x="0" y="332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371" name=""/>
          <p:cNvSpPr/>
          <p:nvPr/>
        </p:nvSpPr>
        <p:spPr>
          <a:xfrm>
            <a:off x="755640" y="4065840"/>
            <a:ext cx="6048360" cy="9720"/>
          </a:xfrm>
          <a:custGeom>
            <a:avLst/>
            <a:gdLst/>
            <a:ahLst/>
            <a:rect l="0" t="0" r="r" b="b"/>
            <a:pathLst>
              <a:path w="16801" h="27">
                <a:moveTo>
                  <a:pt x="0" y="0"/>
                </a:moveTo>
                <a:lnTo>
                  <a:pt x="16801" y="0"/>
                </a:lnTo>
                <a:lnTo>
                  <a:pt x="16801" y="27"/>
                </a:lnTo>
                <a:lnTo>
                  <a:pt x="0" y="27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372" name=""/>
          <p:cNvSpPr/>
          <p:nvPr/>
        </p:nvSpPr>
        <p:spPr>
          <a:xfrm>
            <a:off x="755640" y="6978600"/>
            <a:ext cx="6048360" cy="9720"/>
          </a:xfrm>
          <a:custGeom>
            <a:avLst/>
            <a:gdLst/>
            <a:ahLst/>
            <a:rect l="0" t="0" r="r" b="b"/>
            <a:pathLst>
              <a:path w="16801" h="27">
                <a:moveTo>
                  <a:pt x="0" y="0"/>
                </a:moveTo>
                <a:lnTo>
                  <a:pt x="16801" y="0"/>
                </a:lnTo>
                <a:lnTo>
                  <a:pt x="16801" y="27"/>
                </a:lnTo>
                <a:lnTo>
                  <a:pt x="0" y="27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373" name=""/>
          <p:cNvSpPr/>
          <p:nvPr/>
        </p:nvSpPr>
        <p:spPr>
          <a:xfrm>
            <a:off x="755640" y="8713800"/>
            <a:ext cx="6048360" cy="9720"/>
          </a:xfrm>
          <a:custGeom>
            <a:avLst/>
            <a:gdLst/>
            <a:ahLst/>
            <a:rect l="0" t="0" r="r" b="b"/>
            <a:pathLst>
              <a:path w="16801" h="27">
                <a:moveTo>
                  <a:pt x="0" y="0"/>
                </a:moveTo>
                <a:lnTo>
                  <a:pt x="16801" y="0"/>
                </a:lnTo>
                <a:lnTo>
                  <a:pt x="16801" y="27"/>
                </a:lnTo>
                <a:lnTo>
                  <a:pt x="0" y="27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374" name=""/>
          <p:cNvSpPr/>
          <p:nvPr/>
        </p:nvSpPr>
        <p:spPr>
          <a:xfrm>
            <a:off x="0" y="10484280"/>
            <a:ext cx="7562880" cy="212400"/>
          </a:xfrm>
          <a:custGeom>
            <a:avLst/>
            <a:gdLst/>
            <a:ahLst/>
            <a:rect l="0" t="0" r="r" b="b"/>
            <a:pathLst>
              <a:path w="21008" h="590">
                <a:moveTo>
                  <a:pt x="0" y="0"/>
                </a:moveTo>
                <a:lnTo>
                  <a:pt x="21008" y="0"/>
                </a:lnTo>
                <a:lnTo>
                  <a:pt x="21008" y="590"/>
                </a:lnTo>
                <a:lnTo>
                  <a:pt x="0" y="59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375" name=""/>
          <p:cNvSpPr txBox="1"/>
          <p:nvPr/>
        </p:nvSpPr>
        <p:spPr>
          <a:xfrm>
            <a:off x="2749680" y="9813960"/>
            <a:ext cx="642240" cy="140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11161b"/>
                </a:solidFill>
                <a:effectLst/>
                <a:uFillTx/>
                <a:latin typeface="Poppins"/>
                <a:ea typeface="Poppins"/>
              </a:rPr>
              <a:t>UI/UX Design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6" name=""/>
          <p:cNvSpPr/>
          <p:nvPr/>
        </p:nvSpPr>
        <p:spPr>
          <a:xfrm>
            <a:off x="0" y="0"/>
            <a:ext cx="7562880" cy="10696680"/>
          </a:xfrm>
          <a:custGeom>
            <a:avLst/>
            <a:gdLst/>
            <a:ahLst/>
            <a:rect l="0" t="0" r="r" b="b"/>
            <a:pathLst>
              <a:path w="21008" h="29713">
                <a:moveTo>
                  <a:pt x="0" y="0"/>
                </a:moveTo>
                <a:lnTo>
                  <a:pt x="21008" y="0"/>
                </a:lnTo>
                <a:lnTo>
                  <a:pt x="21008" y="29713"/>
                </a:lnTo>
                <a:lnTo>
                  <a:pt x="0" y="29713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377" name=""/>
          <p:cNvSpPr/>
          <p:nvPr/>
        </p:nvSpPr>
        <p:spPr>
          <a:xfrm>
            <a:off x="0" y="0"/>
            <a:ext cx="7562880" cy="10696680"/>
          </a:xfrm>
          <a:custGeom>
            <a:avLst/>
            <a:gdLst/>
            <a:ahLst/>
            <a:rect l="0" t="0" r="r" b="b"/>
            <a:pathLst>
              <a:path w="21008" h="29713">
                <a:moveTo>
                  <a:pt x="0" y="0"/>
                </a:moveTo>
                <a:lnTo>
                  <a:pt x="21008" y="0"/>
                </a:lnTo>
                <a:lnTo>
                  <a:pt x="21008" y="29713"/>
                </a:lnTo>
                <a:lnTo>
                  <a:pt x="0" y="29713"/>
                </a:lnTo>
                <a:lnTo>
                  <a:pt x="0" y="0"/>
                </a:lnTo>
                <a:close/>
              </a:path>
            </a:pathLst>
          </a:custGeom>
          <a:solidFill>
            <a:srgbClr val="fdfdfd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378" name=""/>
          <p:cNvSpPr/>
          <p:nvPr/>
        </p:nvSpPr>
        <p:spPr>
          <a:xfrm>
            <a:off x="0" y="0"/>
            <a:ext cx="7562880" cy="2450880"/>
          </a:xfrm>
          <a:custGeom>
            <a:avLst/>
            <a:gdLst/>
            <a:ahLst/>
            <a:rect l="0" t="0" r="r" b="b"/>
            <a:pathLst>
              <a:path w="21008" h="6808">
                <a:moveTo>
                  <a:pt x="0" y="0"/>
                </a:moveTo>
                <a:lnTo>
                  <a:pt x="21008" y="0"/>
                </a:lnTo>
                <a:lnTo>
                  <a:pt x="21008" y="6808"/>
                </a:lnTo>
                <a:lnTo>
                  <a:pt x="0" y="6808"/>
                </a:lnTo>
                <a:lnTo>
                  <a:pt x="0" y="0"/>
                </a:lnTo>
                <a:close/>
              </a:path>
            </a:pathLst>
          </a:custGeom>
          <a:solidFill>
            <a:srgbClr val="202326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379" name=""/>
          <p:cNvSpPr/>
          <p:nvPr/>
        </p:nvSpPr>
        <p:spPr>
          <a:xfrm>
            <a:off x="-360" y="5086440"/>
            <a:ext cx="7563240" cy="5610240"/>
          </a:xfrm>
          <a:custGeom>
            <a:avLst/>
            <a:gdLst/>
            <a:ahLst/>
            <a:rect l="0" t="0" r="r" b="b"/>
            <a:pathLst>
              <a:path w="21009" h="15584">
                <a:moveTo>
                  <a:pt x="1" y="15584"/>
                </a:moveTo>
                <a:lnTo>
                  <a:pt x="1" y="2438"/>
                </a:lnTo>
                <a:cubicBezTo>
                  <a:pt x="237" y="2279"/>
                  <a:pt x="488" y="2120"/>
                  <a:pt x="755" y="1961"/>
                </a:cubicBezTo>
                <a:cubicBezTo>
                  <a:pt x="2880" y="686"/>
                  <a:pt x="5150" y="-408"/>
                  <a:pt x="7380" y="171"/>
                </a:cubicBezTo>
                <a:cubicBezTo>
                  <a:pt x="8144" y="362"/>
                  <a:pt x="8868" y="756"/>
                  <a:pt x="9534" y="1341"/>
                </a:cubicBezTo>
                <a:cubicBezTo>
                  <a:pt x="10131" y="1862"/>
                  <a:pt x="10670" y="2534"/>
                  <a:pt x="11099" y="3281"/>
                </a:cubicBezTo>
                <a:cubicBezTo>
                  <a:pt x="11423" y="3849"/>
                  <a:pt x="11649" y="4509"/>
                  <a:pt x="11869" y="5146"/>
                </a:cubicBezTo>
                <a:cubicBezTo>
                  <a:pt x="12083" y="5765"/>
                  <a:pt x="12298" y="6402"/>
                  <a:pt x="12610" y="6958"/>
                </a:cubicBezTo>
                <a:cubicBezTo>
                  <a:pt x="12958" y="7584"/>
                  <a:pt x="13381" y="8030"/>
                  <a:pt x="13908" y="8337"/>
                </a:cubicBezTo>
                <a:cubicBezTo>
                  <a:pt x="14695" y="8789"/>
                  <a:pt x="15587" y="8968"/>
                  <a:pt x="16630" y="8881"/>
                </a:cubicBezTo>
                <a:cubicBezTo>
                  <a:pt x="17550" y="8806"/>
                  <a:pt x="18477" y="8534"/>
                  <a:pt x="19380" y="8273"/>
                </a:cubicBezTo>
                <a:cubicBezTo>
                  <a:pt x="19705" y="8180"/>
                  <a:pt x="20035" y="8082"/>
                  <a:pt x="20359" y="7995"/>
                </a:cubicBezTo>
                <a:cubicBezTo>
                  <a:pt x="20561" y="7942"/>
                  <a:pt x="20780" y="7893"/>
                  <a:pt x="21009" y="7857"/>
                </a:cubicBezTo>
                <a:lnTo>
                  <a:pt x="21009" y="15584"/>
                </a:lnTo>
                <a:lnTo>
                  <a:pt x="1" y="15584"/>
                </a:lnTo>
                <a:moveTo>
                  <a:pt x="21009" y="7865"/>
                </a:moveTo>
                <a:cubicBezTo>
                  <a:pt x="20773" y="7902"/>
                  <a:pt x="20548" y="7952"/>
                  <a:pt x="20342" y="8007"/>
                </a:cubicBezTo>
                <a:cubicBezTo>
                  <a:pt x="20018" y="8094"/>
                  <a:pt x="19687" y="8186"/>
                  <a:pt x="19363" y="8285"/>
                </a:cubicBezTo>
                <a:cubicBezTo>
                  <a:pt x="18465" y="8545"/>
                  <a:pt x="17533" y="8817"/>
                  <a:pt x="16612" y="8893"/>
                </a:cubicBezTo>
                <a:cubicBezTo>
                  <a:pt x="15570" y="8980"/>
                  <a:pt x="14678" y="8800"/>
                  <a:pt x="13885" y="8348"/>
                </a:cubicBezTo>
                <a:cubicBezTo>
                  <a:pt x="13358" y="8047"/>
                  <a:pt x="12929" y="7595"/>
                  <a:pt x="12581" y="6970"/>
                </a:cubicBezTo>
                <a:cubicBezTo>
                  <a:pt x="12275" y="6414"/>
                  <a:pt x="12054" y="5771"/>
                  <a:pt x="11840" y="5152"/>
                </a:cubicBezTo>
                <a:cubicBezTo>
                  <a:pt x="11620" y="4515"/>
                  <a:pt x="11394" y="3854"/>
                  <a:pt x="11076" y="3293"/>
                </a:cubicBezTo>
                <a:cubicBezTo>
                  <a:pt x="10647" y="2545"/>
                  <a:pt x="10108" y="1874"/>
                  <a:pt x="9517" y="1352"/>
                </a:cubicBezTo>
                <a:cubicBezTo>
                  <a:pt x="8857" y="773"/>
                  <a:pt x="8133" y="379"/>
                  <a:pt x="7368" y="183"/>
                </a:cubicBezTo>
                <a:cubicBezTo>
                  <a:pt x="5156" y="-397"/>
                  <a:pt x="2886" y="698"/>
                  <a:pt x="760" y="1966"/>
                </a:cubicBezTo>
                <a:cubicBezTo>
                  <a:pt x="491" y="2127"/>
                  <a:pt x="238" y="2288"/>
                  <a:pt x="1" y="2448"/>
                </a:cubicBezTo>
                <a:lnTo>
                  <a:pt x="1" y="15584"/>
                </a:lnTo>
                <a:lnTo>
                  <a:pt x="21009" y="15584"/>
                </a:lnTo>
                <a:lnTo>
                  <a:pt x="21009" y="7865"/>
                </a:lnTo>
                <a:moveTo>
                  <a:pt x="0" y="15584"/>
                </a:moveTo>
                <a:lnTo>
                  <a:pt x="1" y="3066"/>
                </a:lnTo>
                <a:cubicBezTo>
                  <a:pt x="345" y="2811"/>
                  <a:pt x="728" y="2557"/>
                  <a:pt x="1154" y="2302"/>
                </a:cubicBezTo>
                <a:cubicBezTo>
                  <a:pt x="1982" y="1804"/>
                  <a:pt x="3077" y="1190"/>
                  <a:pt x="4224" y="814"/>
                </a:cubicBezTo>
                <a:cubicBezTo>
                  <a:pt x="5428" y="420"/>
                  <a:pt x="6494" y="351"/>
                  <a:pt x="7490" y="600"/>
                </a:cubicBezTo>
                <a:cubicBezTo>
                  <a:pt x="8220" y="785"/>
                  <a:pt x="8915" y="1150"/>
                  <a:pt x="9557" y="1688"/>
                </a:cubicBezTo>
                <a:cubicBezTo>
                  <a:pt x="10137" y="2181"/>
                  <a:pt x="10653" y="2789"/>
                  <a:pt x="11082" y="3507"/>
                </a:cubicBezTo>
                <a:cubicBezTo>
                  <a:pt x="11406" y="4045"/>
                  <a:pt x="11637" y="4665"/>
                  <a:pt x="11869" y="5267"/>
                </a:cubicBezTo>
                <a:cubicBezTo>
                  <a:pt x="12089" y="5858"/>
                  <a:pt x="12321" y="6466"/>
                  <a:pt x="12634" y="6993"/>
                </a:cubicBezTo>
                <a:cubicBezTo>
                  <a:pt x="12981" y="7584"/>
                  <a:pt x="13404" y="8012"/>
                  <a:pt x="13913" y="8296"/>
                </a:cubicBezTo>
                <a:cubicBezTo>
                  <a:pt x="14191" y="8453"/>
                  <a:pt x="14487" y="8568"/>
                  <a:pt x="14782" y="8655"/>
                </a:cubicBezTo>
                <a:cubicBezTo>
                  <a:pt x="16236" y="9061"/>
                  <a:pt x="17730" y="8586"/>
                  <a:pt x="19166" y="8122"/>
                </a:cubicBezTo>
                <a:cubicBezTo>
                  <a:pt x="19479" y="8024"/>
                  <a:pt x="19797" y="7920"/>
                  <a:pt x="20104" y="7833"/>
                </a:cubicBezTo>
                <a:cubicBezTo>
                  <a:pt x="20376" y="7754"/>
                  <a:pt x="20684" y="7684"/>
                  <a:pt x="21009" y="7642"/>
                </a:cubicBezTo>
                <a:lnTo>
                  <a:pt x="21009" y="15584"/>
                </a:lnTo>
                <a:lnTo>
                  <a:pt x="0" y="15584"/>
                </a:lnTo>
                <a:moveTo>
                  <a:pt x="6285" y="478"/>
                </a:moveTo>
                <a:cubicBezTo>
                  <a:pt x="5642" y="478"/>
                  <a:pt x="4959" y="594"/>
                  <a:pt x="4229" y="837"/>
                </a:cubicBezTo>
                <a:cubicBezTo>
                  <a:pt x="3083" y="1213"/>
                  <a:pt x="1988" y="1827"/>
                  <a:pt x="1160" y="2325"/>
                </a:cubicBezTo>
                <a:cubicBezTo>
                  <a:pt x="732" y="2580"/>
                  <a:pt x="346" y="2835"/>
                  <a:pt x="1" y="3090"/>
                </a:cubicBezTo>
                <a:lnTo>
                  <a:pt x="1" y="15584"/>
                </a:lnTo>
                <a:lnTo>
                  <a:pt x="21009" y="15584"/>
                </a:lnTo>
                <a:lnTo>
                  <a:pt x="21009" y="7652"/>
                </a:lnTo>
                <a:cubicBezTo>
                  <a:pt x="20680" y="7694"/>
                  <a:pt x="20368" y="7765"/>
                  <a:pt x="20093" y="7845"/>
                </a:cubicBezTo>
                <a:cubicBezTo>
                  <a:pt x="19786" y="7931"/>
                  <a:pt x="19462" y="8036"/>
                  <a:pt x="19155" y="8134"/>
                </a:cubicBezTo>
                <a:cubicBezTo>
                  <a:pt x="17713" y="8592"/>
                  <a:pt x="16224" y="9066"/>
                  <a:pt x="14765" y="8667"/>
                </a:cubicBezTo>
                <a:cubicBezTo>
                  <a:pt x="14464" y="8586"/>
                  <a:pt x="14168" y="8464"/>
                  <a:pt x="13890" y="8308"/>
                </a:cubicBezTo>
                <a:cubicBezTo>
                  <a:pt x="13375" y="8024"/>
                  <a:pt x="12958" y="7595"/>
                  <a:pt x="12605" y="7005"/>
                </a:cubicBezTo>
                <a:cubicBezTo>
                  <a:pt x="12292" y="6478"/>
                  <a:pt x="12060" y="5870"/>
                  <a:pt x="11840" y="5279"/>
                </a:cubicBezTo>
                <a:cubicBezTo>
                  <a:pt x="11614" y="4677"/>
                  <a:pt x="11377" y="4057"/>
                  <a:pt x="11053" y="3524"/>
                </a:cubicBezTo>
                <a:cubicBezTo>
                  <a:pt x="10624" y="2812"/>
                  <a:pt x="10108" y="2198"/>
                  <a:pt x="9528" y="1712"/>
                </a:cubicBezTo>
                <a:cubicBezTo>
                  <a:pt x="8891" y="1173"/>
                  <a:pt x="8196" y="808"/>
                  <a:pt x="7467" y="623"/>
                </a:cubicBezTo>
                <a:cubicBezTo>
                  <a:pt x="7096" y="524"/>
                  <a:pt x="6696" y="478"/>
                  <a:pt x="6285" y="478"/>
                </a:cubicBezTo>
                <a:moveTo>
                  <a:pt x="0" y="15584"/>
                </a:moveTo>
                <a:lnTo>
                  <a:pt x="1" y="3754"/>
                </a:lnTo>
                <a:cubicBezTo>
                  <a:pt x="433" y="3385"/>
                  <a:pt x="948" y="3023"/>
                  <a:pt x="1548" y="2661"/>
                </a:cubicBezTo>
                <a:cubicBezTo>
                  <a:pt x="3036" y="1764"/>
                  <a:pt x="3928" y="1434"/>
                  <a:pt x="4473" y="1260"/>
                </a:cubicBezTo>
                <a:cubicBezTo>
                  <a:pt x="5619" y="895"/>
                  <a:pt x="6639" y="831"/>
                  <a:pt x="7588" y="1057"/>
                </a:cubicBezTo>
                <a:cubicBezTo>
                  <a:pt x="8915" y="1381"/>
                  <a:pt x="10148" y="2337"/>
                  <a:pt x="11058" y="3756"/>
                </a:cubicBezTo>
                <a:cubicBezTo>
                  <a:pt x="11383" y="4260"/>
                  <a:pt x="11626" y="4845"/>
                  <a:pt x="11863" y="5412"/>
                </a:cubicBezTo>
                <a:cubicBezTo>
                  <a:pt x="12332" y="6530"/>
                  <a:pt x="12813" y="7682"/>
                  <a:pt x="13913" y="8273"/>
                </a:cubicBezTo>
                <a:cubicBezTo>
                  <a:pt x="14186" y="8418"/>
                  <a:pt x="14469" y="8528"/>
                  <a:pt x="14759" y="8603"/>
                </a:cubicBezTo>
                <a:cubicBezTo>
                  <a:pt x="16172" y="8968"/>
                  <a:pt x="17585" y="8470"/>
                  <a:pt x="18958" y="7995"/>
                </a:cubicBezTo>
                <a:cubicBezTo>
                  <a:pt x="19253" y="7891"/>
                  <a:pt x="19560" y="7787"/>
                  <a:pt x="19861" y="7688"/>
                </a:cubicBezTo>
                <a:cubicBezTo>
                  <a:pt x="20195" y="7582"/>
                  <a:pt x="20590" y="7488"/>
                  <a:pt x="21009" y="7451"/>
                </a:cubicBezTo>
                <a:lnTo>
                  <a:pt x="21009" y="15584"/>
                </a:lnTo>
                <a:lnTo>
                  <a:pt x="0" y="15584"/>
                </a:lnTo>
                <a:moveTo>
                  <a:pt x="6447" y="935"/>
                </a:moveTo>
                <a:cubicBezTo>
                  <a:pt x="5828" y="935"/>
                  <a:pt x="5179" y="1045"/>
                  <a:pt x="4478" y="1271"/>
                </a:cubicBezTo>
                <a:cubicBezTo>
                  <a:pt x="3343" y="1630"/>
                  <a:pt x="2266" y="2244"/>
                  <a:pt x="1554" y="2673"/>
                </a:cubicBezTo>
                <a:cubicBezTo>
                  <a:pt x="950" y="3037"/>
                  <a:pt x="435" y="3400"/>
                  <a:pt x="0" y="3769"/>
                </a:cubicBezTo>
                <a:lnTo>
                  <a:pt x="0" y="15584"/>
                </a:lnTo>
                <a:lnTo>
                  <a:pt x="21009" y="15584"/>
                </a:lnTo>
                <a:lnTo>
                  <a:pt x="21009" y="7482"/>
                </a:lnTo>
                <a:cubicBezTo>
                  <a:pt x="20586" y="7520"/>
                  <a:pt x="20187" y="7616"/>
                  <a:pt x="19850" y="7723"/>
                </a:cubicBezTo>
                <a:cubicBezTo>
                  <a:pt x="19554" y="7816"/>
                  <a:pt x="19247" y="7926"/>
                  <a:pt x="18946" y="8030"/>
                </a:cubicBezTo>
                <a:cubicBezTo>
                  <a:pt x="17574" y="8511"/>
                  <a:pt x="16155" y="9003"/>
                  <a:pt x="14742" y="8638"/>
                </a:cubicBezTo>
                <a:cubicBezTo>
                  <a:pt x="14452" y="8563"/>
                  <a:pt x="14162" y="8453"/>
                  <a:pt x="13896" y="8308"/>
                </a:cubicBezTo>
                <a:cubicBezTo>
                  <a:pt x="12790" y="7711"/>
                  <a:pt x="12303" y="6559"/>
                  <a:pt x="11840" y="5441"/>
                </a:cubicBezTo>
                <a:cubicBezTo>
                  <a:pt x="11603" y="4874"/>
                  <a:pt x="11359" y="4289"/>
                  <a:pt x="11035" y="3785"/>
                </a:cubicBezTo>
                <a:cubicBezTo>
                  <a:pt x="10125" y="2366"/>
                  <a:pt x="8897" y="1410"/>
                  <a:pt x="7577" y="1092"/>
                </a:cubicBezTo>
                <a:cubicBezTo>
                  <a:pt x="7218" y="982"/>
                  <a:pt x="6835" y="935"/>
                  <a:pt x="6447" y="935"/>
                </a:cubicBezTo>
                <a:moveTo>
                  <a:pt x="1" y="15584"/>
                </a:moveTo>
                <a:lnTo>
                  <a:pt x="1" y="13127"/>
                </a:lnTo>
                <a:cubicBezTo>
                  <a:pt x="244" y="12561"/>
                  <a:pt x="402" y="11970"/>
                  <a:pt x="332" y="11338"/>
                </a:cubicBezTo>
                <a:cubicBezTo>
                  <a:pt x="293" y="10979"/>
                  <a:pt x="186" y="10615"/>
                  <a:pt x="0" y="10190"/>
                </a:cubicBezTo>
                <a:lnTo>
                  <a:pt x="1" y="4503"/>
                </a:lnTo>
                <a:cubicBezTo>
                  <a:pt x="499" y="3992"/>
                  <a:pt x="1148" y="3493"/>
                  <a:pt x="1942" y="3015"/>
                </a:cubicBezTo>
                <a:cubicBezTo>
                  <a:pt x="3002" y="2378"/>
                  <a:pt x="3882" y="1955"/>
                  <a:pt x="4722" y="1694"/>
                </a:cubicBezTo>
                <a:cubicBezTo>
                  <a:pt x="5810" y="1352"/>
                  <a:pt x="6778" y="1295"/>
                  <a:pt x="7693" y="1503"/>
                </a:cubicBezTo>
                <a:cubicBezTo>
                  <a:pt x="8949" y="1798"/>
                  <a:pt x="10137" y="2684"/>
                  <a:pt x="11035" y="3999"/>
                </a:cubicBezTo>
                <a:cubicBezTo>
                  <a:pt x="11359" y="4474"/>
                  <a:pt x="11614" y="5024"/>
                  <a:pt x="11858" y="5551"/>
                </a:cubicBezTo>
                <a:cubicBezTo>
                  <a:pt x="12344" y="6605"/>
                  <a:pt x="12848" y="7694"/>
                  <a:pt x="13919" y="8250"/>
                </a:cubicBezTo>
                <a:cubicBezTo>
                  <a:pt x="14180" y="8383"/>
                  <a:pt x="14458" y="8487"/>
                  <a:pt x="14742" y="8551"/>
                </a:cubicBezTo>
                <a:cubicBezTo>
                  <a:pt x="16108" y="8875"/>
                  <a:pt x="17452" y="8360"/>
                  <a:pt x="18749" y="7862"/>
                </a:cubicBezTo>
                <a:cubicBezTo>
                  <a:pt x="19033" y="7752"/>
                  <a:pt x="19328" y="7642"/>
                  <a:pt x="19612" y="7543"/>
                </a:cubicBezTo>
                <a:cubicBezTo>
                  <a:pt x="20005" y="7407"/>
                  <a:pt x="20492" y="7283"/>
                  <a:pt x="21009" y="7260"/>
                </a:cubicBezTo>
                <a:lnTo>
                  <a:pt x="21009" y="15584"/>
                </a:lnTo>
                <a:lnTo>
                  <a:pt x="1" y="15584"/>
                </a:lnTo>
                <a:moveTo>
                  <a:pt x="6604" y="1393"/>
                </a:moveTo>
                <a:cubicBezTo>
                  <a:pt x="6013" y="1393"/>
                  <a:pt x="5388" y="1497"/>
                  <a:pt x="4722" y="1706"/>
                </a:cubicBezTo>
                <a:cubicBezTo>
                  <a:pt x="3882" y="1966"/>
                  <a:pt x="3002" y="2389"/>
                  <a:pt x="1942" y="3026"/>
                </a:cubicBezTo>
                <a:cubicBezTo>
                  <a:pt x="1148" y="3507"/>
                  <a:pt x="498" y="4009"/>
                  <a:pt x="0" y="4523"/>
                </a:cubicBezTo>
                <a:lnTo>
                  <a:pt x="1" y="10151"/>
                </a:lnTo>
                <a:cubicBezTo>
                  <a:pt x="197" y="10592"/>
                  <a:pt x="309" y="10973"/>
                  <a:pt x="349" y="11338"/>
                </a:cubicBezTo>
                <a:cubicBezTo>
                  <a:pt x="417" y="11986"/>
                  <a:pt x="252" y="12587"/>
                  <a:pt x="0" y="13163"/>
                </a:cubicBezTo>
                <a:lnTo>
                  <a:pt x="0" y="15584"/>
                </a:lnTo>
                <a:lnTo>
                  <a:pt x="21009" y="15584"/>
                </a:lnTo>
                <a:lnTo>
                  <a:pt x="21009" y="7286"/>
                </a:lnTo>
                <a:cubicBezTo>
                  <a:pt x="20498" y="7310"/>
                  <a:pt x="20017" y="7432"/>
                  <a:pt x="19630" y="7567"/>
                </a:cubicBezTo>
                <a:cubicBezTo>
                  <a:pt x="19346" y="7665"/>
                  <a:pt x="19050" y="7781"/>
                  <a:pt x="18767" y="7885"/>
                </a:cubicBezTo>
                <a:cubicBezTo>
                  <a:pt x="17464" y="8383"/>
                  <a:pt x="16120" y="8899"/>
                  <a:pt x="14753" y="8574"/>
                </a:cubicBezTo>
                <a:cubicBezTo>
                  <a:pt x="14469" y="8511"/>
                  <a:pt x="14197" y="8406"/>
                  <a:pt x="13931" y="8267"/>
                </a:cubicBezTo>
                <a:cubicBezTo>
                  <a:pt x="12859" y="7711"/>
                  <a:pt x="12356" y="6623"/>
                  <a:pt x="11863" y="5563"/>
                </a:cubicBezTo>
                <a:cubicBezTo>
                  <a:pt x="11620" y="5030"/>
                  <a:pt x="11365" y="4486"/>
                  <a:pt x="11041" y="4011"/>
                </a:cubicBezTo>
                <a:cubicBezTo>
                  <a:pt x="10148" y="2702"/>
                  <a:pt x="8961" y="1816"/>
                  <a:pt x="7704" y="1520"/>
                </a:cubicBezTo>
                <a:cubicBezTo>
                  <a:pt x="7339" y="1434"/>
                  <a:pt x="6980" y="1393"/>
                  <a:pt x="6604" y="1393"/>
                </a:cubicBezTo>
                <a:moveTo>
                  <a:pt x="1" y="15584"/>
                </a:moveTo>
                <a:lnTo>
                  <a:pt x="1" y="13889"/>
                </a:lnTo>
                <a:cubicBezTo>
                  <a:pt x="3" y="13884"/>
                  <a:pt x="5" y="13879"/>
                  <a:pt x="7" y="13874"/>
                </a:cubicBezTo>
                <a:cubicBezTo>
                  <a:pt x="401" y="13040"/>
                  <a:pt x="812" y="12177"/>
                  <a:pt x="702" y="11216"/>
                </a:cubicBezTo>
                <a:cubicBezTo>
                  <a:pt x="662" y="10869"/>
                  <a:pt x="558" y="10504"/>
                  <a:pt x="378" y="10081"/>
                </a:cubicBezTo>
                <a:cubicBezTo>
                  <a:pt x="274" y="9838"/>
                  <a:pt x="152" y="9589"/>
                  <a:pt x="36" y="9351"/>
                </a:cubicBezTo>
                <a:cubicBezTo>
                  <a:pt x="24" y="9327"/>
                  <a:pt x="12" y="9302"/>
                  <a:pt x="1" y="9277"/>
                </a:cubicBezTo>
                <a:lnTo>
                  <a:pt x="1" y="5386"/>
                </a:lnTo>
                <a:cubicBezTo>
                  <a:pt x="510" y="4679"/>
                  <a:pt x="1294" y="4001"/>
                  <a:pt x="2341" y="3368"/>
                </a:cubicBezTo>
                <a:cubicBezTo>
                  <a:pt x="3309" y="2783"/>
                  <a:pt x="4171" y="2378"/>
                  <a:pt x="4976" y="2128"/>
                </a:cubicBezTo>
                <a:cubicBezTo>
                  <a:pt x="5990" y="1816"/>
                  <a:pt x="6940" y="1758"/>
                  <a:pt x="7803" y="1949"/>
                </a:cubicBezTo>
                <a:cubicBezTo>
                  <a:pt x="8434" y="2088"/>
                  <a:pt x="9042" y="2378"/>
                  <a:pt x="9610" y="2794"/>
                </a:cubicBezTo>
                <a:cubicBezTo>
                  <a:pt x="10125" y="3177"/>
                  <a:pt x="10601" y="3663"/>
                  <a:pt x="11018" y="4231"/>
                </a:cubicBezTo>
                <a:cubicBezTo>
                  <a:pt x="11342" y="4671"/>
                  <a:pt x="11603" y="5186"/>
                  <a:pt x="11858" y="5684"/>
                </a:cubicBezTo>
                <a:cubicBezTo>
                  <a:pt x="12367" y="6675"/>
                  <a:pt x="12894" y="7706"/>
                  <a:pt x="13925" y="8215"/>
                </a:cubicBezTo>
                <a:cubicBezTo>
                  <a:pt x="14180" y="8343"/>
                  <a:pt x="14446" y="8435"/>
                  <a:pt x="14718" y="8493"/>
                </a:cubicBezTo>
                <a:cubicBezTo>
                  <a:pt x="16039" y="8777"/>
                  <a:pt x="17307" y="8244"/>
                  <a:pt x="18541" y="7729"/>
                </a:cubicBezTo>
                <a:cubicBezTo>
                  <a:pt x="18813" y="7613"/>
                  <a:pt x="19097" y="7497"/>
                  <a:pt x="19369" y="7393"/>
                </a:cubicBezTo>
                <a:cubicBezTo>
                  <a:pt x="19814" y="7221"/>
                  <a:pt x="20394" y="7064"/>
                  <a:pt x="21009" y="7070"/>
                </a:cubicBezTo>
                <a:lnTo>
                  <a:pt x="21009" y="15136"/>
                </a:lnTo>
                <a:cubicBezTo>
                  <a:pt x="20880" y="15288"/>
                  <a:pt x="20748" y="15437"/>
                  <a:pt x="20615" y="15584"/>
                </a:cubicBezTo>
                <a:lnTo>
                  <a:pt x="1" y="15584"/>
                </a:lnTo>
                <a:moveTo>
                  <a:pt x="6778" y="1850"/>
                </a:moveTo>
                <a:cubicBezTo>
                  <a:pt x="6204" y="1850"/>
                  <a:pt x="5608" y="1949"/>
                  <a:pt x="4976" y="2140"/>
                </a:cubicBezTo>
                <a:cubicBezTo>
                  <a:pt x="4171" y="2383"/>
                  <a:pt x="3314" y="2789"/>
                  <a:pt x="2347" y="3374"/>
                </a:cubicBezTo>
                <a:cubicBezTo>
                  <a:pt x="1293" y="4011"/>
                  <a:pt x="511" y="4694"/>
                  <a:pt x="7" y="5412"/>
                </a:cubicBezTo>
                <a:cubicBezTo>
                  <a:pt x="5" y="5416"/>
                  <a:pt x="3" y="5419"/>
                  <a:pt x="1" y="5422"/>
                </a:cubicBezTo>
                <a:lnTo>
                  <a:pt x="1" y="9241"/>
                </a:lnTo>
                <a:cubicBezTo>
                  <a:pt x="18" y="9279"/>
                  <a:pt x="36" y="9315"/>
                  <a:pt x="54" y="9351"/>
                </a:cubicBezTo>
                <a:cubicBezTo>
                  <a:pt x="170" y="9589"/>
                  <a:pt x="291" y="9832"/>
                  <a:pt x="396" y="10081"/>
                </a:cubicBezTo>
                <a:cubicBezTo>
                  <a:pt x="575" y="10510"/>
                  <a:pt x="679" y="10869"/>
                  <a:pt x="720" y="11222"/>
                </a:cubicBezTo>
                <a:cubicBezTo>
                  <a:pt x="830" y="12183"/>
                  <a:pt x="419" y="13046"/>
                  <a:pt x="25" y="13886"/>
                </a:cubicBezTo>
                <a:cubicBezTo>
                  <a:pt x="17" y="13903"/>
                  <a:pt x="9" y="13920"/>
                  <a:pt x="1" y="13938"/>
                </a:cubicBezTo>
                <a:lnTo>
                  <a:pt x="1" y="15584"/>
                </a:lnTo>
                <a:lnTo>
                  <a:pt x="20616" y="15584"/>
                </a:lnTo>
                <a:cubicBezTo>
                  <a:pt x="20749" y="15438"/>
                  <a:pt x="20881" y="15289"/>
                  <a:pt x="21009" y="15137"/>
                </a:cubicBezTo>
                <a:lnTo>
                  <a:pt x="21009" y="7088"/>
                </a:lnTo>
                <a:cubicBezTo>
                  <a:pt x="20397" y="7082"/>
                  <a:pt x="19818" y="7238"/>
                  <a:pt x="19375" y="7410"/>
                </a:cubicBezTo>
                <a:cubicBezTo>
                  <a:pt x="19103" y="7514"/>
                  <a:pt x="18819" y="7636"/>
                  <a:pt x="18547" y="7746"/>
                </a:cubicBezTo>
                <a:cubicBezTo>
                  <a:pt x="17313" y="8261"/>
                  <a:pt x="16045" y="8794"/>
                  <a:pt x="14718" y="8511"/>
                </a:cubicBezTo>
                <a:cubicBezTo>
                  <a:pt x="14446" y="8453"/>
                  <a:pt x="14180" y="8360"/>
                  <a:pt x="13919" y="8233"/>
                </a:cubicBezTo>
                <a:cubicBezTo>
                  <a:pt x="12883" y="7723"/>
                  <a:pt x="12356" y="6692"/>
                  <a:pt x="11846" y="5696"/>
                </a:cubicBezTo>
                <a:cubicBezTo>
                  <a:pt x="11591" y="5198"/>
                  <a:pt x="11331" y="4688"/>
                  <a:pt x="11006" y="4242"/>
                </a:cubicBezTo>
                <a:cubicBezTo>
                  <a:pt x="10589" y="3669"/>
                  <a:pt x="10113" y="3188"/>
                  <a:pt x="9598" y="2806"/>
                </a:cubicBezTo>
                <a:cubicBezTo>
                  <a:pt x="9030" y="2383"/>
                  <a:pt x="8422" y="2100"/>
                  <a:pt x="7791" y="1961"/>
                </a:cubicBezTo>
                <a:cubicBezTo>
                  <a:pt x="7467" y="1885"/>
                  <a:pt x="7125" y="1850"/>
                  <a:pt x="6778" y="1850"/>
                </a:cubicBezTo>
                <a:moveTo>
                  <a:pt x="91" y="15584"/>
                </a:moveTo>
                <a:cubicBezTo>
                  <a:pt x="44" y="14895"/>
                  <a:pt x="305" y="14237"/>
                  <a:pt x="581" y="13544"/>
                </a:cubicBezTo>
                <a:cubicBezTo>
                  <a:pt x="882" y="12780"/>
                  <a:pt x="1201" y="11986"/>
                  <a:pt x="1090" y="11112"/>
                </a:cubicBezTo>
                <a:cubicBezTo>
                  <a:pt x="1050" y="10788"/>
                  <a:pt x="957" y="10452"/>
                  <a:pt x="795" y="10046"/>
                </a:cubicBezTo>
                <a:cubicBezTo>
                  <a:pt x="708" y="9832"/>
                  <a:pt x="616" y="9618"/>
                  <a:pt x="523" y="9409"/>
                </a:cubicBezTo>
                <a:cubicBezTo>
                  <a:pt x="311" y="8936"/>
                  <a:pt x="96" y="8451"/>
                  <a:pt x="1" y="7939"/>
                </a:cubicBezTo>
                <a:lnTo>
                  <a:pt x="1" y="6883"/>
                </a:lnTo>
                <a:cubicBezTo>
                  <a:pt x="82" y="6471"/>
                  <a:pt x="262" y="6062"/>
                  <a:pt x="540" y="5661"/>
                </a:cubicBezTo>
                <a:lnTo>
                  <a:pt x="546" y="5667"/>
                </a:lnTo>
                <a:lnTo>
                  <a:pt x="540" y="5661"/>
                </a:lnTo>
                <a:cubicBezTo>
                  <a:pt x="1021" y="4972"/>
                  <a:pt x="1756" y="4318"/>
                  <a:pt x="2741" y="3721"/>
                </a:cubicBezTo>
                <a:cubicBezTo>
                  <a:pt x="4722" y="2516"/>
                  <a:pt x="6413" y="2082"/>
                  <a:pt x="7907" y="2401"/>
                </a:cubicBezTo>
                <a:cubicBezTo>
                  <a:pt x="8503" y="2528"/>
                  <a:pt x="9083" y="2783"/>
                  <a:pt x="9633" y="3165"/>
                </a:cubicBezTo>
                <a:cubicBezTo>
                  <a:pt x="10131" y="3513"/>
                  <a:pt x="10589" y="3953"/>
                  <a:pt x="11000" y="4480"/>
                </a:cubicBezTo>
                <a:cubicBezTo>
                  <a:pt x="11325" y="4891"/>
                  <a:pt x="11597" y="5372"/>
                  <a:pt x="11858" y="5829"/>
                </a:cubicBezTo>
                <a:cubicBezTo>
                  <a:pt x="12390" y="6762"/>
                  <a:pt x="12935" y="7723"/>
                  <a:pt x="13931" y="8192"/>
                </a:cubicBezTo>
                <a:cubicBezTo>
                  <a:pt x="14180" y="8308"/>
                  <a:pt x="14435" y="8395"/>
                  <a:pt x="14701" y="8441"/>
                </a:cubicBezTo>
                <a:cubicBezTo>
                  <a:pt x="15975" y="8684"/>
                  <a:pt x="17174" y="8134"/>
                  <a:pt x="18332" y="7601"/>
                </a:cubicBezTo>
                <a:cubicBezTo>
                  <a:pt x="18593" y="7480"/>
                  <a:pt x="18865" y="7358"/>
                  <a:pt x="19126" y="7248"/>
                </a:cubicBezTo>
                <a:cubicBezTo>
                  <a:pt x="19583" y="7057"/>
                  <a:pt x="20035" y="6935"/>
                  <a:pt x="20458" y="6901"/>
                </a:cubicBezTo>
                <a:cubicBezTo>
                  <a:pt x="20645" y="6882"/>
                  <a:pt x="20830" y="6880"/>
                  <a:pt x="21009" y="6894"/>
                </a:cubicBezTo>
                <a:lnTo>
                  <a:pt x="21009" y="14586"/>
                </a:lnTo>
                <a:cubicBezTo>
                  <a:pt x="20731" y="14941"/>
                  <a:pt x="20453" y="15276"/>
                  <a:pt x="20187" y="15584"/>
                </a:cubicBezTo>
                <a:lnTo>
                  <a:pt x="91" y="15584"/>
                </a:lnTo>
                <a:moveTo>
                  <a:pt x="6934" y="2308"/>
                </a:moveTo>
                <a:cubicBezTo>
                  <a:pt x="5689" y="2308"/>
                  <a:pt x="4305" y="2777"/>
                  <a:pt x="2741" y="3727"/>
                </a:cubicBezTo>
                <a:cubicBezTo>
                  <a:pt x="1762" y="4323"/>
                  <a:pt x="1021" y="4972"/>
                  <a:pt x="546" y="5667"/>
                </a:cubicBezTo>
                <a:cubicBezTo>
                  <a:pt x="261" y="6078"/>
                  <a:pt x="80" y="6494"/>
                  <a:pt x="1" y="6914"/>
                </a:cubicBezTo>
                <a:lnTo>
                  <a:pt x="1" y="7908"/>
                </a:lnTo>
                <a:cubicBezTo>
                  <a:pt x="91" y="8419"/>
                  <a:pt x="305" y="8901"/>
                  <a:pt x="529" y="9403"/>
                </a:cubicBezTo>
                <a:cubicBezTo>
                  <a:pt x="621" y="9612"/>
                  <a:pt x="720" y="9826"/>
                  <a:pt x="801" y="10040"/>
                </a:cubicBezTo>
                <a:cubicBezTo>
                  <a:pt x="963" y="10446"/>
                  <a:pt x="1056" y="10782"/>
                  <a:pt x="1096" y="11106"/>
                </a:cubicBezTo>
                <a:cubicBezTo>
                  <a:pt x="1206" y="11981"/>
                  <a:pt x="888" y="12774"/>
                  <a:pt x="587" y="13544"/>
                </a:cubicBezTo>
                <a:cubicBezTo>
                  <a:pt x="315" y="14238"/>
                  <a:pt x="51" y="14897"/>
                  <a:pt x="98" y="15584"/>
                </a:cubicBezTo>
                <a:lnTo>
                  <a:pt x="20164" y="15584"/>
                </a:lnTo>
                <a:cubicBezTo>
                  <a:pt x="20438" y="15267"/>
                  <a:pt x="20723" y="14921"/>
                  <a:pt x="21009" y="14554"/>
                </a:cubicBezTo>
                <a:lnTo>
                  <a:pt x="21009" y="6908"/>
                </a:lnTo>
                <a:cubicBezTo>
                  <a:pt x="20828" y="6895"/>
                  <a:pt x="20642" y="6896"/>
                  <a:pt x="20452" y="6912"/>
                </a:cubicBezTo>
                <a:cubicBezTo>
                  <a:pt x="20023" y="6953"/>
                  <a:pt x="19577" y="7068"/>
                  <a:pt x="19120" y="7260"/>
                </a:cubicBezTo>
                <a:cubicBezTo>
                  <a:pt x="18859" y="7370"/>
                  <a:pt x="18587" y="7497"/>
                  <a:pt x="18326" y="7613"/>
                </a:cubicBezTo>
                <a:cubicBezTo>
                  <a:pt x="17168" y="8146"/>
                  <a:pt x="15964" y="8696"/>
                  <a:pt x="14690" y="8453"/>
                </a:cubicBezTo>
                <a:cubicBezTo>
                  <a:pt x="14429" y="8400"/>
                  <a:pt x="14168" y="8319"/>
                  <a:pt x="13919" y="8204"/>
                </a:cubicBezTo>
                <a:cubicBezTo>
                  <a:pt x="12923" y="7734"/>
                  <a:pt x="12373" y="6767"/>
                  <a:pt x="11840" y="5835"/>
                </a:cubicBezTo>
                <a:cubicBezTo>
                  <a:pt x="11580" y="5372"/>
                  <a:pt x="11307" y="4897"/>
                  <a:pt x="10983" y="4486"/>
                </a:cubicBezTo>
                <a:cubicBezTo>
                  <a:pt x="10572" y="3964"/>
                  <a:pt x="10113" y="3524"/>
                  <a:pt x="9615" y="3177"/>
                </a:cubicBezTo>
                <a:cubicBezTo>
                  <a:pt x="9071" y="2794"/>
                  <a:pt x="8492" y="2540"/>
                  <a:pt x="7895" y="2412"/>
                </a:cubicBezTo>
                <a:cubicBezTo>
                  <a:pt x="7588" y="2337"/>
                  <a:pt x="7264" y="2308"/>
                  <a:pt x="6934" y="2308"/>
                </a:cubicBezTo>
                <a:moveTo>
                  <a:pt x="956" y="15584"/>
                </a:moveTo>
                <a:cubicBezTo>
                  <a:pt x="651" y="14781"/>
                  <a:pt x="888" y="14006"/>
                  <a:pt x="1131" y="13185"/>
                </a:cubicBezTo>
                <a:cubicBezTo>
                  <a:pt x="1340" y="12490"/>
                  <a:pt x="1560" y="11766"/>
                  <a:pt x="1455" y="10984"/>
                </a:cubicBezTo>
                <a:cubicBezTo>
                  <a:pt x="1415" y="10689"/>
                  <a:pt x="1334" y="10371"/>
                  <a:pt x="1195" y="9994"/>
                </a:cubicBezTo>
                <a:cubicBezTo>
                  <a:pt x="1131" y="9815"/>
                  <a:pt x="1056" y="9635"/>
                  <a:pt x="986" y="9456"/>
                </a:cubicBezTo>
                <a:cubicBezTo>
                  <a:pt x="737" y="8823"/>
                  <a:pt x="500" y="8227"/>
                  <a:pt x="506" y="7561"/>
                </a:cubicBezTo>
                <a:cubicBezTo>
                  <a:pt x="511" y="7005"/>
                  <a:pt x="697" y="6443"/>
                  <a:pt x="1067" y="5904"/>
                </a:cubicBezTo>
                <a:lnTo>
                  <a:pt x="1073" y="5910"/>
                </a:lnTo>
                <a:lnTo>
                  <a:pt x="1067" y="5904"/>
                </a:lnTo>
                <a:cubicBezTo>
                  <a:pt x="1519" y="5238"/>
                  <a:pt x="2214" y="4619"/>
                  <a:pt x="3123" y="4063"/>
                </a:cubicBezTo>
                <a:cubicBezTo>
                  <a:pt x="4924" y="2962"/>
                  <a:pt x="6563" y="2551"/>
                  <a:pt x="8000" y="2835"/>
                </a:cubicBezTo>
                <a:cubicBezTo>
                  <a:pt x="9366" y="3107"/>
                  <a:pt x="10368" y="4005"/>
                  <a:pt x="10971" y="4706"/>
                </a:cubicBezTo>
                <a:cubicBezTo>
                  <a:pt x="11296" y="5088"/>
                  <a:pt x="11580" y="5528"/>
                  <a:pt x="11852" y="5957"/>
                </a:cubicBezTo>
                <a:cubicBezTo>
                  <a:pt x="12402" y="6825"/>
                  <a:pt x="12975" y="7723"/>
                  <a:pt x="13931" y="8151"/>
                </a:cubicBezTo>
                <a:cubicBezTo>
                  <a:pt x="14174" y="8256"/>
                  <a:pt x="14423" y="8331"/>
                  <a:pt x="14672" y="8372"/>
                </a:cubicBezTo>
                <a:cubicBezTo>
                  <a:pt x="15894" y="8574"/>
                  <a:pt x="17023" y="8007"/>
                  <a:pt x="18112" y="7457"/>
                </a:cubicBezTo>
                <a:cubicBezTo>
                  <a:pt x="18361" y="7329"/>
                  <a:pt x="18622" y="7202"/>
                  <a:pt x="18871" y="7086"/>
                </a:cubicBezTo>
                <a:cubicBezTo>
                  <a:pt x="19634" y="6733"/>
                  <a:pt x="20350" y="6604"/>
                  <a:pt x="21009" y="6705"/>
                </a:cubicBezTo>
                <a:lnTo>
                  <a:pt x="21009" y="13925"/>
                </a:lnTo>
                <a:cubicBezTo>
                  <a:pt x="20588" y="14493"/>
                  <a:pt x="20151" y="15052"/>
                  <a:pt x="19728" y="15584"/>
                </a:cubicBezTo>
                <a:lnTo>
                  <a:pt x="956" y="15584"/>
                </a:lnTo>
                <a:moveTo>
                  <a:pt x="7102" y="2766"/>
                </a:moveTo>
                <a:cubicBezTo>
                  <a:pt x="5897" y="2766"/>
                  <a:pt x="4571" y="3206"/>
                  <a:pt x="3141" y="4080"/>
                </a:cubicBezTo>
                <a:cubicBezTo>
                  <a:pt x="2231" y="4636"/>
                  <a:pt x="1542" y="5256"/>
                  <a:pt x="1090" y="5922"/>
                </a:cubicBezTo>
                <a:cubicBezTo>
                  <a:pt x="720" y="6460"/>
                  <a:pt x="535" y="7016"/>
                  <a:pt x="529" y="7572"/>
                </a:cubicBezTo>
                <a:cubicBezTo>
                  <a:pt x="523" y="8233"/>
                  <a:pt x="760" y="8829"/>
                  <a:pt x="1009" y="9461"/>
                </a:cubicBezTo>
                <a:cubicBezTo>
                  <a:pt x="1079" y="9635"/>
                  <a:pt x="1148" y="9820"/>
                  <a:pt x="1218" y="10000"/>
                </a:cubicBezTo>
                <a:cubicBezTo>
                  <a:pt x="1357" y="10382"/>
                  <a:pt x="1438" y="10695"/>
                  <a:pt x="1478" y="10996"/>
                </a:cubicBezTo>
                <a:cubicBezTo>
                  <a:pt x="1583" y="11778"/>
                  <a:pt x="1368" y="12502"/>
                  <a:pt x="1154" y="13197"/>
                </a:cubicBezTo>
                <a:cubicBezTo>
                  <a:pt x="906" y="14018"/>
                  <a:pt x="674" y="14787"/>
                  <a:pt x="979" y="15584"/>
                </a:cubicBezTo>
                <a:lnTo>
                  <a:pt x="19721" y="15584"/>
                </a:lnTo>
                <a:cubicBezTo>
                  <a:pt x="20147" y="15051"/>
                  <a:pt x="20587" y="14490"/>
                  <a:pt x="21009" y="13918"/>
                </a:cubicBezTo>
                <a:lnTo>
                  <a:pt x="21009" y="6726"/>
                </a:lnTo>
                <a:cubicBezTo>
                  <a:pt x="20349" y="6624"/>
                  <a:pt x="19632" y="6749"/>
                  <a:pt x="18871" y="7103"/>
                </a:cubicBezTo>
                <a:cubicBezTo>
                  <a:pt x="18622" y="7219"/>
                  <a:pt x="18361" y="7352"/>
                  <a:pt x="18112" y="7474"/>
                </a:cubicBezTo>
                <a:cubicBezTo>
                  <a:pt x="17180" y="7949"/>
                  <a:pt x="16213" y="8435"/>
                  <a:pt x="15188" y="8435"/>
                </a:cubicBezTo>
                <a:cubicBezTo>
                  <a:pt x="15014" y="8435"/>
                  <a:pt x="14846" y="8424"/>
                  <a:pt x="14666" y="8395"/>
                </a:cubicBezTo>
                <a:cubicBezTo>
                  <a:pt x="14412" y="8354"/>
                  <a:pt x="14162" y="8279"/>
                  <a:pt x="13919" y="8169"/>
                </a:cubicBezTo>
                <a:cubicBezTo>
                  <a:pt x="12958" y="7740"/>
                  <a:pt x="12390" y="6843"/>
                  <a:pt x="11834" y="5968"/>
                </a:cubicBezTo>
                <a:cubicBezTo>
                  <a:pt x="11562" y="5540"/>
                  <a:pt x="11278" y="5099"/>
                  <a:pt x="10960" y="4717"/>
                </a:cubicBezTo>
                <a:cubicBezTo>
                  <a:pt x="10362" y="4016"/>
                  <a:pt x="9360" y="3119"/>
                  <a:pt x="8000" y="2847"/>
                </a:cubicBezTo>
                <a:cubicBezTo>
                  <a:pt x="7710" y="2794"/>
                  <a:pt x="7409" y="2766"/>
                  <a:pt x="7102" y="2766"/>
                </a:cubicBezTo>
                <a:moveTo>
                  <a:pt x="2008" y="15584"/>
                </a:moveTo>
                <a:cubicBezTo>
                  <a:pt x="1922" y="15445"/>
                  <a:pt x="1835" y="15291"/>
                  <a:pt x="1751" y="15114"/>
                </a:cubicBezTo>
                <a:cubicBezTo>
                  <a:pt x="1397" y="14372"/>
                  <a:pt x="1542" y="13619"/>
                  <a:pt x="1699" y="12826"/>
                </a:cubicBezTo>
                <a:cubicBezTo>
                  <a:pt x="1820" y="12206"/>
                  <a:pt x="1942" y="11569"/>
                  <a:pt x="1843" y="10886"/>
                </a:cubicBezTo>
                <a:cubicBezTo>
                  <a:pt x="1803" y="10614"/>
                  <a:pt x="1733" y="10330"/>
                  <a:pt x="1612" y="9965"/>
                </a:cubicBezTo>
                <a:cubicBezTo>
                  <a:pt x="1565" y="9826"/>
                  <a:pt x="1519" y="9693"/>
                  <a:pt x="1473" y="9560"/>
                </a:cubicBezTo>
                <a:cubicBezTo>
                  <a:pt x="1258" y="8933"/>
                  <a:pt x="1056" y="8348"/>
                  <a:pt x="1085" y="7700"/>
                </a:cubicBezTo>
                <a:cubicBezTo>
                  <a:pt x="1108" y="7184"/>
                  <a:pt x="1287" y="6669"/>
                  <a:pt x="1617" y="6171"/>
                </a:cubicBezTo>
                <a:lnTo>
                  <a:pt x="1623" y="6177"/>
                </a:lnTo>
                <a:lnTo>
                  <a:pt x="1617" y="6171"/>
                </a:lnTo>
                <a:cubicBezTo>
                  <a:pt x="2040" y="5534"/>
                  <a:pt x="2700" y="4931"/>
                  <a:pt x="3529" y="4422"/>
                </a:cubicBezTo>
                <a:cubicBezTo>
                  <a:pt x="4270" y="3964"/>
                  <a:pt x="5011" y="3634"/>
                  <a:pt x="5729" y="3432"/>
                </a:cubicBezTo>
                <a:cubicBezTo>
                  <a:pt x="6569" y="3200"/>
                  <a:pt x="7368" y="3148"/>
                  <a:pt x="8115" y="3287"/>
                </a:cubicBezTo>
                <a:cubicBezTo>
                  <a:pt x="9140" y="3478"/>
                  <a:pt x="10125" y="4051"/>
                  <a:pt x="10960" y="4955"/>
                </a:cubicBezTo>
                <a:cubicBezTo>
                  <a:pt x="11284" y="5308"/>
                  <a:pt x="11580" y="5713"/>
                  <a:pt x="11858" y="6113"/>
                </a:cubicBezTo>
                <a:cubicBezTo>
                  <a:pt x="12431" y="6918"/>
                  <a:pt x="13022" y="7752"/>
                  <a:pt x="13942" y="8134"/>
                </a:cubicBezTo>
                <a:cubicBezTo>
                  <a:pt x="14174" y="8233"/>
                  <a:pt x="14417" y="8296"/>
                  <a:pt x="14661" y="8331"/>
                </a:cubicBezTo>
                <a:cubicBezTo>
                  <a:pt x="15836" y="8493"/>
                  <a:pt x="16890" y="7908"/>
                  <a:pt x="17909" y="7341"/>
                </a:cubicBezTo>
                <a:cubicBezTo>
                  <a:pt x="18147" y="7207"/>
                  <a:pt x="18396" y="7068"/>
                  <a:pt x="18633" y="6947"/>
                </a:cubicBezTo>
                <a:cubicBezTo>
                  <a:pt x="19484" y="6513"/>
                  <a:pt x="20279" y="6381"/>
                  <a:pt x="21009" y="6550"/>
                </a:cubicBezTo>
                <a:lnTo>
                  <a:pt x="21009" y="13317"/>
                </a:lnTo>
                <a:cubicBezTo>
                  <a:pt x="20779" y="13634"/>
                  <a:pt x="20541" y="13953"/>
                  <a:pt x="20307" y="14262"/>
                </a:cubicBezTo>
                <a:cubicBezTo>
                  <a:pt x="19969" y="14715"/>
                  <a:pt x="19640" y="15157"/>
                  <a:pt x="19335" y="15584"/>
                </a:cubicBezTo>
                <a:lnTo>
                  <a:pt x="2008" y="15584"/>
                </a:lnTo>
                <a:moveTo>
                  <a:pt x="7264" y="3223"/>
                </a:moveTo>
                <a:cubicBezTo>
                  <a:pt x="6772" y="3223"/>
                  <a:pt x="6256" y="3298"/>
                  <a:pt x="5729" y="3443"/>
                </a:cubicBezTo>
                <a:cubicBezTo>
                  <a:pt x="5017" y="3640"/>
                  <a:pt x="4276" y="3976"/>
                  <a:pt x="3534" y="4433"/>
                </a:cubicBezTo>
                <a:cubicBezTo>
                  <a:pt x="2706" y="4943"/>
                  <a:pt x="2046" y="5545"/>
                  <a:pt x="1623" y="6177"/>
                </a:cubicBezTo>
                <a:cubicBezTo>
                  <a:pt x="1293" y="6675"/>
                  <a:pt x="1114" y="7184"/>
                  <a:pt x="1090" y="7700"/>
                </a:cubicBezTo>
                <a:cubicBezTo>
                  <a:pt x="1062" y="8343"/>
                  <a:pt x="1264" y="8927"/>
                  <a:pt x="1478" y="9554"/>
                </a:cubicBezTo>
                <a:cubicBezTo>
                  <a:pt x="1525" y="9687"/>
                  <a:pt x="1571" y="9826"/>
                  <a:pt x="1617" y="9965"/>
                </a:cubicBezTo>
                <a:cubicBezTo>
                  <a:pt x="1739" y="10330"/>
                  <a:pt x="1809" y="10614"/>
                  <a:pt x="1849" y="10886"/>
                </a:cubicBezTo>
                <a:cubicBezTo>
                  <a:pt x="1948" y="11569"/>
                  <a:pt x="1826" y="12212"/>
                  <a:pt x="1704" y="12832"/>
                </a:cubicBezTo>
                <a:cubicBezTo>
                  <a:pt x="1554" y="13625"/>
                  <a:pt x="1409" y="14372"/>
                  <a:pt x="1756" y="15114"/>
                </a:cubicBezTo>
                <a:cubicBezTo>
                  <a:pt x="1841" y="15291"/>
                  <a:pt x="1927" y="15445"/>
                  <a:pt x="2013" y="15584"/>
                </a:cubicBezTo>
                <a:lnTo>
                  <a:pt x="19318" y="15584"/>
                </a:lnTo>
                <a:cubicBezTo>
                  <a:pt x="19622" y="15161"/>
                  <a:pt x="19949" y="14723"/>
                  <a:pt x="20284" y="14274"/>
                </a:cubicBezTo>
                <a:cubicBezTo>
                  <a:pt x="20522" y="13954"/>
                  <a:pt x="20770" y="13623"/>
                  <a:pt x="21009" y="13296"/>
                </a:cubicBezTo>
                <a:lnTo>
                  <a:pt x="21009" y="6575"/>
                </a:lnTo>
                <a:cubicBezTo>
                  <a:pt x="20282" y="6403"/>
                  <a:pt x="19482" y="6534"/>
                  <a:pt x="18628" y="6970"/>
                </a:cubicBezTo>
                <a:cubicBezTo>
                  <a:pt x="18384" y="7092"/>
                  <a:pt x="18141" y="7231"/>
                  <a:pt x="17904" y="7364"/>
                </a:cubicBezTo>
                <a:cubicBezTo>
                  <a:pt x="16884" y="7931"/>
                  <a:pt x="15830" y="8522"/>
                  <a:pt x="14649" y="8354"/>
                </a:cubicBezTo>
                <a:cubicBezTo>
                  <a:pt x="14406" y="8319"/>
                  <a:pt x="14162" y="8256"/>
                  <a:pt x="13931" y="8157"/>
                </a:cubicBezTo>
                <a:cubicBezTo>
                  <a:pt x="13010" y="7769"/>
                  <a:pt x="12414" y="6935"/>
                  <a:pt x="11840" y="6130"/>
                </a:cubicBezTo>
                <a:cubicBezTo>
                  <a:pt x="11556" y="5736"/>
                  <a:pt x="11267" y="5325"/>
                  <a:pt x="10943" y="4978"/>
                </a:cubicBezTo>
                <a:cubicBezTo>
                  <a:pt x="10108" y="4080"/>
                  <a:pt x="9129" y="3507"/>
                  <a:pt x="8104" y="3316"/>
                </a:cubicBezTo>
                <a:cubicBezTo>
                  <a:pt x="7832" y="3246"/>
                  <a:pt x="7554" y="3223"/>
                  <a:pt x="7264" y="3223"/>
                </a:cubicBezTo>
                <a:moveTo>
                  <a:pt x="3212" y="15584"/>
                </a:moveTo>
                <a:cubicBezTo>
                  <a:pt x="3176" y="15536"/>
                  <a:pt x="3138" y="15488"/>
                  <a:pt x="3100" y="15438"/>
                </a:cubicBezTo>
                <a:cubicBezTo>
                  <a:pt x="2926" y="15218"/>
                  <a:pt x="2729" y="14963"/>
                  <a:pt x="2538" y="14627"/>
                </a:cubicBezTo>
                <a:cubicBezTo>
                  <a:pt x="2139" y="13932"/>
                  <a:pt x="2185" y="13185"/>
                  <a:pt x="2237" y="12403"/>
                </a:cubicBezTo>
                <a:cubicBezTo>
                  <a:pt x="2272" y="11882"/>
                  <a:pt x="2307" y="11338"/>
                  <a:pt x="2220" y="10770"/>
                </a:cubicBezTo>
                <a:cubicBezTo>
                  <a:pt x="2173" y="10463"/>
                  <a:pt x="2092" y="10174"/>
                  <a:pt x="2023" y="9925"/>
                </a:cubicBezTo>
                <a:cubicBezTo>
                  <a:pt x="2000" y="9844"/>
                  <a:pt x="1977" y="9768"/>
                  <a:pt x="1953" y="9693"/>
                </a:cubicBezTo>
                <a:cubicBezTo>
                  <a:pt x="1774" y="9061"/>
                  <a:pt x="1600" y="8464"/>
                  <a:pt x="1652" y="7827"/>
                </a:cubicBezTo>
                <a:cubicBezTo>
                  <a:pt x="1693" y="7352"/>
                  <a:pt x="1861" y="6883"/>
                  <a:pt x="2156" y="6431"/>
                </a:cubicBezTo>
                <a:cubicBezTo>
                  <a:pt x="2556" y="5823"/>
                  <a:pt x="3164" y="5250"/>
                  <a:pt x="3928" y="4781"/>
                </a:cubicBezTo>
                <a:cubicBezTo>
                  <a:pt x="4606" y="4364"/>
                  <a:pt x="5295" y="4057"/>
                  <a:pt x="5984" y="3872"/>
                </a:cubicBezTo>
                <a:cubicBezTo>
                  <a:pt x="6760" y="3663"/>
                  <a:pt x="7513" y="3617"/>
                  <a:pt x="8220" y="3738"/>
                </a:cubicBezTo>
                <a:cubicBezTo>
                  <a:pt x="9193" y="3906"/>
                  <a:pt x="10131" y="4410"/>
                  <a:pt x="10943" y="5198"/>
                </a:cubicBezTo>
                <a:cubicBezTo>
                  <a:pt x="11273" y="5522"/>
                  <a:pt x="11574" y="5899"/>
                  <a:pt x="11863" y="6258"/>
                </a:cubicBezTo>
                <a:cubicBezTo>
                  <a:pt x="12454" y="6999"/>
                  <a:pt x="13068" y="7769"/>
                  <a:pt x="13948" y="8111"/>
                </a:cubicBezTo>
                <a:cubicBezTo>
                  <a:pt x="14174" y="8198"/>
                  <a:pt x="14406" y="8256"/>
                  <a:pt x="14637" y="8279"/>
                </a:cubicBezTo>
                <a:cubicBezTo>
                  <a:pt x="15767" y="8406"/>
                  <a:pt x="16745" y="7798"/>
                  <a:pt x="17695" y="7219"/>
                </a:cubicBezTo>
                <a:cubicBezTo>
                  <a:pt x="17921" y="7080"/>
                  <a:pt x="18159" y="6935"/>
                  <a:pt x="18384" y="6802"/>
                </a:cubicBezTo>
                <a:cubicBezTo>
                  <a:pt x="19218" y="6333"/>
                  <a:pt x="19977" y="6177"/>
                  <a:pt x="20707" y="6327"/>
                </a:cubicBezTo>
                <a:cubicBezTo>
                  <a:pt x="20810" y="6349"/>
                  <a:pt x="20911" y="6378"/>
                  <a:pt x="21009" y="6414"/>
                </a:cubicBezTo>
                <a:lnTo>
                  <a:pt x="21009" y="12693"/>
                </a:lnTo>
                <a:cubicBezTo>
                  <a:pt x="20940" y="12786"/>
                  <a:pt x="20867" y="12879"/>
                  <a:pt x="20794" y="12977"/>
                </a:cubicBezTo>
                <a:lnTo>
                  <a:pt x="20666" y="13145"/>
                </a:lnTo>
                <a:cubicBezTo>
                  <a:pt x="20052" y="13954"/>
                  <a:pt x="19427" y="14781"/>
                  <a:pt x="18931" y="15584"/>
                </a:cubicBezTo>
                <a:lnTo>
                  <a:pt x="3212" y="15584"/>
                </a:lnTo>
                <a:moveTo>
                  <a:pt x="2162" y="6426"/>
                </a:moveTo>
                <a:cubicBezTo>
                  <a:pt x="1867" y="6877"/>
                  <a:pt x="1699" y="7346"/>
                  <a:pt x="1658" y="7816"/>
                </a:cubicBezTo>
                <a:cubicBezTo>
                  <a:pt x="1606" y="8453"/>
                  <a:pt x="1780" y="9049"/>
                  <a:pt x="1959" y="9676"/>
                </a:cubicBezTo>
                <a:cubicBezTo>
                  <a:pt x="1982" y="9751"/>
                  <a:pt x="2006" y="9832"/>
                  <a:pt x="2029" y="9907"/>
                </a:cubicBezTo>
                <a:cubicBezTo>
                  <a:pt x="2098" y="10156"/>
                  <a:pt x="2179" y="10446"/>
                  <a:pt x="2226" y="10753"/>
                </a:cubicBezTo>
                <a:cubicBezTo>
                  <a:pt x="2318" y="11320"/>
                  <a:pt x="2283" y="11865"/>
                  <a:pt x="2243" y="12386"/>
                </a:cubicBezTo>
                <a:cubicBezTo>
                  <a:pt x="2191" y="13168"/>
                  <a:pt x="2139" y="13909"/>
                  <a:pt x="2538" y="14604"/>
                </a:cubicBezTo>
                <a:cubicBezTo>
                  <a:pt x="2735" y="14940"/>
                  <a:pt x="2926" y="15195"/>
                  <a:pt x="3100" y="15415"/>
                </a:cubicBezTo>
                <a:cubicBezTo>
                  <a:pt x="3145" y="15472"/>
                  <a:pt x="3189" y="15529"/>
                  <a:pt x="3232" y="15584"/>
                </a:cubicBezTo>
                <a:lnTo>
                  <a:pt x="18900" y="15584"/>
                </a:lnTo>
                <a:cubicBezTo>
                  <a:pt x="19398" y="14772"/>
                  <a:pt x="20029" y="13937"/>
                  <a:pt x="20649" y="13116"/>
                </a:cubicBezTo>
                <a:lnTo>
                  <a:pt x="20776" y="12948"/>
                </a:lnTo>
                <a:cubicBezTo>
                  <a:pt x="20851" y="12847"/>
                  <a:pt x="20930" y="12741"/>
                  <a:pt x="21009" y="12639"/>
                </a:cubicBezTo>
                <a:lnTo>
                  <a:pt x="21009" y="6406"/>
                </a:lnTo>
                <a:cubicBezTo>
                  <a:pt x="20907" y="6368"/>
                  <a:pt x="20802" y="6338"/>
                  <a:pt x="20695" y="6316"/>
                </a:cubicBezTo>
                <a:cubicBezTo>
                  <a:pt x="19971" y="6165"/>
                  <a:pt x="19218" y="6321"/>
                  <a:pt x="18384" y="6790"/>
                </a:cubicBezTo>
                <a:cubicBezTo>
                  <a:pt x="18153" y="6924"/>
                  <a:pt x="17921" y="7063"/>
                  <a:pt x="17695" y="7202"/>
                </a:cubicBezTo>
                <a:cubicBezTo>
                  <a:pt x="16745" y="7804"/>
                  <a:pt x="15761" y="8406"/>
                  <a:pt x="14632" y="8285"/>
                </a:cubicBezTo>
                <a:cubicBezTo>
                  <a:pt x="14400" y="8261"/>
                  <a:pt x="14162" y="8204"/>
                  <a:pt x="13937" y="8117"/>
                </a:cubicBezTo>
                <a:cubicBezTo>
                  <a:pt x="13056" y="7775"/>
                  <a:pt x="12437" y="7005"/>
                  <a:pt x="11846" y="6263"/>
                </a:cubicBezTo>
                <a:cubicBezTo>
                  <a:pt x="11556" y="5899"/>
                  <a:pt x="11255" y="5522"/>
                  <a:pt x="10925" y="5204"/>
                </a:cubicBezTo>
                <a:cubicBezTo>
                  <a:pt x="10119" y="4416"/>
                  <a:pt x="9181" y="3912"/>
                  <a:pt x="8214" y="3750"/>
                </a:cubicBezTo>
                <a:cubicBezTo>
                  <a:pt x="7507" y="3628"/>
                  <a:pt x="6760" y="3675"/>
                  <a:pt x="5984" y="3883"/>
                </a:cubicBezTo>
                <a:cubicBezTo>
                  <a:pt x="5295" y="4069"/>
                  <a:pt x="4606" y="4370"/>
                  <a:pt x="3934" y="4787"/>
                </a:cubicBezTo>
                <a:cubicBezTo>
                  <a:pt x="3170" y="5250"/>
                  <a:pt x="2556" y="5818"/>
                  <a:pt x="2162" y="6426"/>
                </a:cubicBezTo>
                <a:moveTo>
                  <a:pt x="2156" y="6426"/>
                </a:moveTo>
                <a:lnTo>
                  <a:pt x="2156" y="6426"/>
                </a:lnTo>
                <a:moveTo>
                  <a:pt x="4436" y="15584"/>
                </a:moveTo>
                <a:cubicBezTo>
                  <a:pt x="4302" y="15307"/>
                  <a:pt x="4117" y="15097"/>
                  <a:pt x="3899" y="14853"/>
                </a:cubicBezTo>
                <a:cubicBezTo>
                  <a:pt x="3726" y="14656"/>
                  <a:pt x="3529" y="14430"/>
                  <a:pt x="3320" y="14135"/>
                </a:cubicBezTo>
                <a:cubicBezTo>
                  <a:pt x="2839" y="13446"/>
                  <a:pt x="2782" y="12670"/>
                  <a:pt x="2724" y="11842"/>
                </a:cubicBezTo>
                <a:cubicBezTo>
                  <a:pt x="2695" y="11454"/>
                  <a:pt x="2666" y="11054"/>
                  <a:pt x="2590" y="10649"/>
                </a:cubicBezTo>
                <a:cubicBezTo>
                  <a:pt x="2544" y="10382"/>
                  <a:pt x="2480" y="10127"/>
                  <a:pt x="2422" y="9878"/>
                </a:cubicBezTo>
                <a:cubicBezTo>
                  <a:pt x="2278" y="9253"/>
                  <a:pt x="2127" y="8609"/>
                  <a:pt x="2214" y="7943"/>
                </a:cubicBezTo>
                <a:cubicBezTo>
                  <a:pt x="2266" y="7514"/>
                  <a:pt x="2428" y="7086"/>
                  <a:pt x="2689" y="6675"/>
                </a:cubicBezTo>
                <a:cubicBezTo>
                  <a:pt x="3060" y="6090"/>
                  <a:pt x="3621" y="5551"/>
                  <a:pt x="4316" y="5123"/>
                </a:cubicBezTo>
                <a:cubicBezTo>
                  <a:pt x="5608" y="4318"/>
                  <a:pt x="7032" y="3982"/>
                  <a:pt x="8318" y="4179"/>
                </a:cubicBezTo>
                <a:cubicBezTo>
                  <a:pt x="9245" y="4318"/>
                  <a:pt x="10142" y="4752"/>
                  <a:pt x="10914" y="5430"/>
                </a:cubicBezTo>
                <a:cubicBezTo>
                  <a:pt x="11249" y="5725"/>
                  <a:pt x="11556" y="6067"/>
                  <a:pt x="11863" y="6402"/>
                </a:cubicBezTo>
                <a:cubicBezTo>
                  <a:pt x="12477" y="7080"/>
                  <a:pt x="13108" y="7781"/>
                  <a:pt x="13948" y="8076"/>
                </a:cubicBezTo>
                <a:cubicBezTo>
                  <a:pt x="14168" y="8151"/>
                  <a:pt x="14388" y="8204"/>
                  <a:pt x="14614" y="8221"/>
                </a:cubicBezTo>
                <a:cubicBezTo>
                  <a:pt x="15697" y="8308"/>
                  <a:pt x="16601" y="7688"/>
                  <a:pt x="17481" y="7086"/>
                </a:cubicBezTo>
                <a:cubicBezTo>
                  <a:pt x="17695" y="6941"/>
                  <a:pt x="17921" y="6785"/>
                  <a:pt x="18141" y="6652"/>
                </a:cubicBezTo>
                <a:cubicBezTo>
                  <a:pt x="18940" y="6148"/>
                  <a:pt x="19641" y="5968"/>
                  <a:pt x="20342" y="6078"/>
                </a:cubicBezTo>
                <a:cubicBezTo>
                  <a:pt x="20573" y="6114"/>
                  <a:pt x="20798" y="6191"/>
                  <a:pt x="21009" y="6303"/>
                </a:cubicBezTo>
                <a:lnTo>
                  <a:pt x="21009" y="12131"/>
                </a:lnTo>
                <a:cubicBezTo>
                  <a:pt x="20903" y="12267"/>
                  <a:pt x="20796" y="12402"/>
                  <a:pt x="20689" y="12536"/>
                </a:cubicBezTo>
                <a:cubicBezTo>
                  <a:pt x="20591" y="12658"/>
                  <a:pt x="20487" y="12791"/>
                  <a:pt x="20388" y="12919"/>
                </a:cubicBezTo>
                <a:cubicBezTo>
                  <a:pt x="19740" y="13745"/>
                  <a:pt x="19054" y="14662"/>
                  <a:pt x="18593" y="15584"/>
                </a:cubicBezTo>
                <a:lnTo>
                  <a:pt x="4436" y="15584"/>
                </a:lnTo>
                <a:moveTo>
                  <a:pt x="2695" y="6680"/>
                </a:moveTo>
                <a:cubicBezTo>
                  <a:pt x="2440" y="7092"/>
                  <a:pt x="2278" y="7520"/>
                  <a:pt x="2226" y="7949"/>
                </a:cubicBezTo>
                <a:cubicBezTo>
                  <a:pt x="2139" y="8609"/>
                  <a:pt x="2289" y="9259"/>
                  <a:pt x="2434" y="9878"/>
                </a:cubicBezTo>
                <a:cubicBezTo>
                  <a:pt x="2492" y="10127"/>
                  <a:pt x="2556" y="10388"/>
                  <a:pt x="2602" y="10649"/>
                </a:cubicBezTo>
                <a:cubicBezTo>
                  <a:pt x="2677" y="11060"/>
                  <a:pt x="2706" y="11459"/>
                  <a:pt x="2735" y="11847"/>
                </a:cubicBezTo>
                <a:cubicBezTo>
                  <a:pt x="2793" y="12670"/>
                  <a:pt x="2851" y="13446"/>
                  <a:pt x="3332" y="14135"/>
                </a:cubicBezTo>
                <a:cubicBezTo>
                  <a:pt x="3540" y="14436"/>
                  <a:pt x="3737" y="14656"/>
                  <a:pt x="3911" y="14853"/>
                </a:cubicBezTo>
                <a:cubicBezTo>
                  <a:pt x="4127" y="15099"/>
                  <a:pt x="4313" y="15309"/>
                  <a:pt x="4448" y="15584"/>
                </a:cubicBezTo>
                <a:lnTo>
                  <a:pt x="18563" y="15584"/>
                </a:lnTo>
                <a:cubicBezTo>
                  <a:pt x="19024" y="14656"/>
                  <a:pt x="19715" y="13736"/>
                  <a:pt x="20371" y="12901"/>
                </a:cubicBezTo>
                <a:cubicBezTo>
                  <a:pt x="20469" y="12774"/>
                  <a:pt x="20573" y="12647"/>
                  <a:pt x="20672" y="12519"/>
                </a:cubicBezTo>
                <a:cubicBezTo>
                  <a:pt x="20785" y="12378"/>
                  <a:pt x="20898" y="12237"/>
                  <a:pt x="21009" y="12094"/>
                </a:cubicBezTo>
                <a:lnTo>
                  <a:pt x="21009" y="6307"/>
                </a:lnTo>
                <a:cubicBezTo>
                  <a:pt x="20797" y="6192"/>
                  <a:pt x="20570" y="6115"/>
                  <a:pt x="20336" y="6078"/>
                </a:cubicBezTo>
                <a:cubicBezTo>
                  <a:pt x="19635" y="5968"/>
                  <a:pt x="18940" y="6148"/>
                  <a:pt x="18141" y="6652"/>
                </a:cubicBezTo>
                <a:cubicBezTo>
                  <a:pt x="17921" y="6790"/>
                  <a:pt x="17701" y="6941"/>
                  <a:pt x="17481" y="7086"/>
                </a:cubicBezTo>
                <a:cubicBezTo>
                  <a:pt x="16659" y="7648"/>
                  <a:pt x="15807" y="8227"/>
                  <a:pt x="14811" y="8227"/>
                </a:cubicBezTo>
                <a:cubicBezTo>
                  <a:pt x="14742" y="8227"/>
                  <a:pt x="14678" y="8227"/>
                  <a:pt x="14608" y="8221"/>
                </a:cubicBezTo>
                <a:cubicBezTo>
                  <a:pt x="14383" y="8204"/>
                  <a:pt x="14162" y="8157"/>
                  <a:pt x="13942" y="8076"/>
                </a:cubicBezTo>
                <a:cubicBezTo>
                  <a:pt x="13103" y="7775"/>
                  <a:pt x="12466" y="7074"/>
                  <a:pt x="11852" y="6397"/>
                </a:cubicBezTo>
                <a:cubicBezTo>
                  <a:pt x="11551" y="6061"/>
                  <a:pt x="11238" y="5719"/>
                  <a:pt x="10908" y="5424"/>
                </a:cubicBezTo>
                <a:cubicBezTo>
                  <a:pt x="10137" y="4746"/>
                  <a:pt x="9239" y="4312"/>
                  <a:pt x="8318" y="4173"/>
                </a:cubicBezTo>
                <a:cubicBezTo>
                  <a:pt x="7032" y="3982"/>
                  <a:pt x="5619" y="4318"/>
                  <a:pt x="4328" y="5117"/>
                </a:cubicBezTo>
                <a:cubicBezTo>
                  <a:pt x="3633" y="5563"/>
                  <a:pt x="3071" y="6101"/>
                  <a:pt x="2695" y="6680"/>
                </a:cubicBezTo>
                <a:moveTo>
                  <a:pt x="5470" y="15584"/>
                </a:moveTo>
                <a:cubicBezTo>
                  <a:pt x="5378" y="14961"/>
                  <a:pt x="5100" y="14687"/>
                  <a:pt x="4693" y="14280"/>
                </a:cubicBezTo>
                <a:cubicBezTo>
                  <a:pt x="4519" y="14106"/>
                  <a:pt x="4322" y="13915"/>
                  <a:pt x="4108" y="13660"/>
                </a:cubicBezTo>
                <a:cubicBezTo>
                  <a:pt x="3424" y="12855"/>
                  <a:pt x="3233" y="11865"/>
                  <a:pt x="3025" y="10816"/>
                </a:cubicBezTo>
                <a:cubicBezTo>
                  <a:pt x="3007" y="10730"/>
                  <a:pt x="2990" y="10637"/>
                  <a:pt x="2973" y="10550"/>
                </a:cubicBezTo>
                <a:lnTo>
                  <a:pt x="2961" y="10486"/>
                </a:lnTo>
                <a:cubicBezTo>
                  <a:pt x="2921" y="10278"/>
                  <a:pt x="2874" y="10064"/>
                  <a:pt x="2839" y="9849"/>
                </a:cubicBezTo>
                <a:cubicBezTo>
                  <a:pt x="2677" y="8916"/>
                  <a:pt x="2729" y="8412"/>
                  <a:pt x="2793" y="8082"/>
                </a:cubicBezTo>
                <a:cubicBezTo>
                  <a:pt x="2863" y="7688"/>
                  <a:pt x="3013" y="7306"/>
                  <a:pt x="3239" y="6947"/>
                </a:cubicBezTo>
                <a:cubicBezTo>
                  <a:pt x="3581" y="6391"/>
                  <a:pt x="4096" y="5887"/>
                  <a:pt x="4722" y="5493"/>
                </a:cubicBezTo>
                <a:cubicBezTo>
                  <a:pt x="5266" y="5152"/>
                  <a:pt x="5863" y="4903"/>
                  <a:pt x="6488" y="4752"/>
                </a:cubicBezTo>
                <a:cubicBezTo>
                  <a:pt x="7142" y="4596"/>
                  <a:pt x="7797" y="4555"/>
                  <a:pt x="8434" y="4642"/>
                </a:cubicBezTo>
                <a:cubicBezTo>
                  <a:pt x="9320" y="4758"/>
                  <a:pt x="10171" y="5117"/>
                  <a:pt x="10902" y="5684"/>
                </a:cubicBezTo>
                <a:cubicBezTo>
                  <a:pt x="11244" y="5951"/>
                  <a:pt x="11568" y="6263"/>
                  <a:pt x="11881" y="6570"/>
                </a:cubicBezTo>
                <a:cubicBezTo>
                  <a:pt x="12512" y="7179"/>
                  <a:pt x="13161" y="7810"/>
                  <a:pt x="13960" y="8065"/>
                </a:cubicBezTo>
                <a:cubicBezTo>
                  <a:pt x="14168" y="8134"/>
                  <a:pt x="14388" y="8169"/>
                  <a:pt x="14597" y="8180"/>
                </a:cubicBezTo>
                <a:cubicBezTo>
                  <a:pt x="15628" y="8227"/>
                  <a:pt x="16462" y="7595"/>
                  <a:pt x="17272" y="6982"/>
                </a:cubicBezTo>
                <a:cubicBezTo>
                  <a:pt x="17475" y="6825"/>
                  <a:pt x="17689" y="6669"/>
                  <a:pt x="17898" y="6518"/>
                </a:cubicBezTo>
                <a:cubicBezTo>
                  <a:pt x="18668" y="5985"/>
                  <a:pt x="19311" y="5777"/>
                  <a:pt x="19983" y="5847"/>
                </a:cubicBezTo>
                <a:cubicBezTo>
                  <a:pt x="20348" y="5884"/>
                  <a:pt x="20698" y="6023"/>
                  <a:pt x="21009" y="6248"/>
                </a:cubicBezTo>
                <a:lnTo>
                  <a:pt x="21009" y="11605"/>
                </a:lnTo>
                <a:cubicBezTo>
                  <a:pt x="20784" y="11898"/>
                  <a:pt x="20544" y="12184"/>
                  <a:pt x="20307" y="12467"/>
                </a:cubicBezTo>
                <a:cubicBezTo>
                  <a:pt x="20197" y="12600"/>
                  <a:pt x="20081" y="12733"/>
                  <a:pt x="19977" y="12867"/>
                </a:cubicBezTo>
                <a:cubicBezTo>
                  <a:pt x="19308" y="13687"/>
                  <a:pt x="18628" y="14612"/>
                  <a:pt x="18268" y="15584"/>
                </a:cubicBezTo>
                <a:lnTo>
                  <a:pt x="5470" y="15584"/>
                </a:lnTo>
                <a:moveTo>
                  <a:pt x="18239" y="15584"/>
                </a:moveTo>
                <a:cubicBezTo>
                  <a:pt x="18597" y="14602"/>
                  <a:pt x="19283" y="13669"/>
                  <a:pt x="19960" y="12843"/>
                </a:cubicBezTo>
                <a:cubicBezTo>
                  <a:pt x="20070" y="12710"/>
                  <a:pt x="20185" y="12571"/>
                  <a:pt x="20290" y="12444"/>
                </a:cubicBezTo>
                <a:cubicBezTo>
                  <a:pt x="20533" y="12152"/>
                  <a:pt x="20778" y="11857"/>
                  <a:pt x="21009" y="11554"/>
                </a:cubicBezTo>
                <a:lnTo>
                  <a:pt x="21009" y="6254"/>
                </a:lnTo>
                <a:cubicBezTo>
                  <a:pt x="20695" y="6023"/>
                  <a:pt x="20340" y="5879"/>
                  <a:pt x="19971" y="5841"/>
                </a:cubicBezTo>
                <a:cubicBezTo>
                  <a:pt x="19299" y="5771"/>
                  <a:pt x="18662" y="5974"/>
                  <a:pt x="17898" y="6507"/>
                </a:cubicBezTo>
                <a:cubicBezTo>
                  <a:pt x="17689" y="6652"/>
                  <a:pt x="17475" y="6814"/>
                  <a:pt x="17272" y="6970"/>
                </a:cubicBezTo>
                <a:cubicBezTo>
                  <a:pt x="16491" y="7561"/>
                  <a:pt x="15686" y="8175"/>
                  <a:pt x="14701" y="8175"/>
                </a:cubicBezTo>
                <a:cubicBezTo>
                  <a:pt x="14666" y="8175"/>
                  <a:pt x="14626" y="8175"/>
                  <a:pt x="14591" y="8175"/>
                </a:cubicBezTo>
                <a:cubicBezTo>
                  <a:pt x="14377" y="8163"/>
                  <a:pt x="14163" y="8128"/>
                  <a:pt x="13948" y="8059"/>
                </a:cubicBezTo>
                <a:cubicBezTo>
                  <a:pt x="13149" y="7804"/>
                  <a:pt x="12495" y="7173"/>
                  <a:pt x="11869" y="6565"/>
                </a:cubicBezTo>
                <a:cubicBezTo>
                  <a:pt x="11556" y="6258"/>
                  <a:pt x="11226" y="5945"/>
                  <a:pt x="10890" y="5679"/>
                </a:cubicBezTo>
                <a:cubicBezTo>
                  <a:pt x="10160" y="5111"/>
                  <a:pt x="9308" y="4752"/>
                  <a:pt x="8422" y="4636"/>
                </a:cubicBezTo>
                <a:cubicBezTo>
                  <a:pt x="7791" y="4555"/>
                  <a:pt x="7137" y="4590"/>
                  <a:pt x="6482" y="4746"/>
                </a:cubicBezTo>
                <a:cubicBezTo>
                  <a:pt x="5857" y="4897"/>
                  <a:pt x="5266" y="5146"/>
                  <a:pt x="4722" y="5487"/>
                </a:cubicBezTo>
                <a:cubicBezTo>
                  <a:pt x="4096" y="5881"/>
                  <a:pt x="3581" y="6385"/>
                  <a:pt x="3239" y="6941"/>
                </a:cubicBezTo>
                <a:cubicBezTo>
                  <a:pt x="3019" y="7300"/>
                  <a:pt x="2868" y="7682"/>
                  <a:pt x="2793" y="8076"/>
                </a:cubicBezTo>
                <a:cubicBezTo>
                  <a:pt x="2677" y="8707"/>
                  <a:pt x="2758" y="9351"/>
                  <a:pt x="2839" y="9838"/>
                </a:cubicBezTo>
                <a:cubicBezTo>
                  <a:pt x="2874" y="10046"/>
                  <a:pt x="2921" y="10266"/>
                  <a:pt x="2961" y="10475"/>
                </a:cubicBezTo>
                <a:lnTo>
                  <a:pt x="2973" y="10538"/>
                </a:lnTo>
                <a:cubicBezTo>
                  <a:pt x="2990" y="10625"/>
                  <a:pt x="3007" y="10718"/>
                  <a:pt x="3025" y="10805"/>
                </a:cubicBezTo>
                <a:cubicBezTo>
                  <a:pt x="3233" y="11853"/>
                  <a:pt x="3430" y="12843"/>
                  <a:pt x="4108" y="13648"/>
                </a:cubicBezTo>
                <a:cubicBezTo>
                  <a:pt x="4322" y="13903"/>
                  <a:pt x="4519" y="14094"/>
                  <a:pt x="4693" y="14268"/>
                </a:cubicBezTo>
                <a:cubicBezTo>
                  <a:pt x="5101" y="14677"/>
                  <a:pt x="5383" y="14955"/>
                  <a:pt x="5476" y="15584"/>
                </a:cubicBezTo>
                <a:lnTo>
                  <a:pt x="18239" y="15584"/>
                </a:lnTo>
                <a:moveTo>
                  <a:pt x="3233" y="6935"/>
                </a:moveTo>
                <a:lnTo>
                  <a:pt x="3233" y="6935"/>
                </a:lnTo>
                <a:moveTo>
                  <a:pt x="6351" y="15584"/>
                </a:moveTo>
                <a:cubicBezTo>
                  <a:pt x="6400" y="14470"/>
                  <a:pt x="6081" y="14198"/>
                  <a:pt x="5457" y="13660"/>
                </a:cubicBezTo>
                <a:cubicBezTo>
                  <a:pt x="5289" y="13515"/>
                  <a:pt x="5104" y="13353"/>
                  <a:pt x="4890" y="13156"/>
                </a:cubicBezTo>
                <a:cubicBezTo>
                  <a:pt x="3969" y="12270"/>
                  <a:pt x="3366" y="11042"/>
                  <a:pt x="3239" y="9786"/>
                </a:cubicBezTo>
                <a:cubicBezTo>
                  <a:pt x="3141" y="8829"/>
                  <a:pt x="3326" y="7926"/>
                  <a:pt x="3766" y="7179"/>
                </a:cubicBezTo>
                <a:cubicBezTo>
                  <a:pt x="4067" y="6669"/>
                  <a:pt x="4484" y="6235"/>
                  <a:pt x="5011" y="5881"/>
                </a:cubicBezTo>
                <a:cubicBezTo>
                  <a:pt x="5515" y="5545"/>
                  <a:pt x="6083" y="5302"/>
                  <a:pt x="6714" y="5163"/>
                </a:cubicBezTo>
                <a:cubicBezTo>
                  <a:pt x="7409" y="5007"/>
                  <a:pt x="8150" y="4984"/>
                  <a:pt x="8851" y="5105"/>
                </a:cubicBezTo>
                <a:cubicBezTo>
                  <a:pt x="9598" y="5227"/>
                  <a:pt x="10276" y="5493"/>
                  <a:pt x="10873" y="5899"/>
                </a:cubicBezTo>
                <a:cubicBezTo>
                  <a:pt x="11226" y="6136"/>
                  <a:pt x="11568" y="6426"/>
                  <a:pt x="11898" y="6704"/>
                </a:cubicBezTo>
                <a:cubicBezTo>
                  <a:pt x="12709" y="7387"/>
                  <a:pt x="13549" y="8088"/>
                  <a:pt x="14568" y="8099"/>
                </a:cubicBezTo>
                <a:cubicBezTo>
                  <a:pt x="14574" y="8099"/>
                  <a:pt x="14579" y="8099"/>
                  <a:pt x="14591" y="8099"/>
                </a:cubicBezTo>
                <a:cubicBezTo>
                  <a:pt x="15564" y="8099"/>
                  <a:pt x="16323" y="7457"/>
                  <a:pt x="17052" y="6831"/>
                </a:cubicBezTo>
                <a:cubicBezTo>
                  <a:pt x="17811" y="6188"/>
                  <a:pt x="18593" y="5522"/>
                  <a:pt x="19606" y="5580"/>
                </a:cubicBezTo>
                <a:cubicBezTo>
                  <a:pt x="20121" y="5608"/>
                  <a:pt x="20608" y="5837"/>
                  <a:pt x="21009" y="6228"/>
                </a:cubicBezTo>
                <a:lnTo>
                  <a:pt x="21009" y="11021"/>
                </a:lnTo>
                <a:cubicBezTo>
                  <a:pt x="20672" y="11498"/>
                  <a:pt x="20281" y="11948"/>
                  <a:pt x="19896" y="12392"/>
                </a:cubicBezTo>
                <a:cubicBezTo>
                  <a:pt x="19780" y="12525"/>
                  <a:pt x="19664" y="12658"/>
                  <a:pt x="19548" y="12791"/>
                </a:cubicBezTo>
                <a:cubicBezTo>
                  <a:pt x="18952" y="13486"/>
                  <a:pt x="18552" y="14083"/>
                  <a:pt x="18274" y="14662"/>
                </a:cubicBezTo>
                <a:cubicBezTo>
                  <a:pt x="18127" y="14977"/>
                  <a:pt x="18019" y="15283"/>
                  <a:pt x="17952" y="15584"/>
                </a:cubicBezTo>
                <a:lnTo>
                  <a:pt x="6351" y="15584"/>
                </a:lnTo>
                <a:moveTo>
                  <a:pt x="17938" y="15584"/>
                </a:moveTo>
                <a:cubicBezTo>
                  <a:pt x="18005" y="15284"/>
                  <a:pt x="18113" y="14977"/>
                  <a:pt x="18263" y="14662"/>
                </a:cubicBezTo>
                <a:cubicBezTo>
                  <a:pt x="18535" y="14083"/>
                  <a:pt x="18940" y="13486"/>
                  <a:pt x="19537" y="12791"/>
                </a:cubicBezTo>
                <a:cubicBezTo>
                  <a:pt x="19653" y="12658"/>
                  <a:pt x="19769" y="12525"/>
                  <a:pt x="19884" y="12392"/>
                </a:cubicBezTo>
                <a:cubicBezTo>
                  <a:pt x="20274" y="11945"/>
                  <a:pt x="20669" y="11491"/>
                  <a:pt x="21009" y="11008"/>
                </a:cubicBezTo>
                <a:lnTo>
                  <a:pt x="21009" y="6245"/>
                </a:lnTo>
                <a:cubicBezTo>
                  <a:pt x="20609" y="5852"/>
                  <a:pt x="20123" y="5626"/>
                  <a:pt x="19606" y="5597"/>
                </a:cubicBezTo>
                <a:cubicBezTo>
                  <a:pt x="19155" y="5574"/>
                  <a:pt x="18709" y="5690"/>
                  <a:pt x="18240" y="5957"/>
                </a:cubicBezTo>
                <a:cubicBezTo>
                  <a:pt x="17823" y="6194"/>
                  <a:pt x="17435" y="6530"/>
                  <a:pt x="17058" y="6848"/>
                </a:cubicBezTo>
                <a:cubicBezTo>
                  <a:pt x="16323" y="7474"/>
                  <a:pt x="15570" y="8117"/>
                  <a:pt x="14591" y="8117"/>
                </a:cubicBezTo>
                <a:cubicBezTo>
                  <a:pt x="14585" y="8117"/>
                  <a:pt x="14579" y="8117"/>
                  <a:pt x="14568" y="8117"/>
                </a:cubicBezTo>
                <a:cubicBezTo>
                  <a:pt x="13543" y="8105"/>
                  <a:pt x="12703" y="7399"/>
                  <a:pt x="11887" y="6721"/>
                </a:cubicBezTo>
                <a:cubicBezTo>
                  <a:pt x="11556" y="6443"/>
                  <a:pt x="11215" y="6153"/>
                  <a:pt x="10861" y="5916"/>
                </a:cubicBezTo>
                <a:cubicBezTo>
                  <a:pt x="10264" y="5516"/>
                  <a:pt x="9586" y="5244"/>
                  <a:pt x="8845" y="5123"/>
                </a:cubicBezTo>
                <a:cubicBezTo>
                  <a:pt x="8144" y="5007"/>
                  <a:pt x="7403" y="5030"/>
                  <a:pt x="6708" y="5181"/>
                </a:cubicBezTo>
                <a:cubicBezTo>
                  <a:pt x="6083" y="5319"/>
                  <a:pt x="5509" y="5563"/>
                  <a:pt x="5011" y="5899"/>
                </a:cubicBezTo>
                <a:cubicBezTo>
                  <a:pt x="4490" y="6246"/>
                  <a:pt x="4073" y="6680"/>
                  <a:pt x="3772" y="7190"/>
                </a:cubicBezTo>
                <a:cubicBezTo>
                  <a:pt x="3332" y="7937"/>
                  <a:pt x="3146" y="8835"/>
                  <a:pt x="3245" y="9791"/>
                </a:cubicBezTo>
                <a:cubicBezTo>
                  <a:pt x="3372" y="11042"/>
                  <a:pt x="3975" y="12270"/>
                  <a:pt x="4890" y="13156"/>
                </a:cubicBezTo>
                <a:cubicBezTo>
                  <a:pt x="5098" y="13359"/>
                  <a:pt x="5289" y="13521"/>
                  <a:pt x="5451" y="13660"/>
                </a:cubicBezTo>
                <a:cubicBezTo>
                  <a:pt x="6080" y="14197"/>
                  <a:pt x="6398" y="14469"/>
                  <a:pt x="6351" y="15584"/>
                </a:cubicBezTo>
                <a:lnTo>
                  <a:pt x="17938" y="15584"/>
                </a:lnTo>
                <a:moveTo>
                  <a:pt x="1" y="15584"/>
                </a:moveTo>
                <a:lnTo>
                  <a:pt x="1" y="2423"/>
                </a:lnTo>
                <a:cubicBezTo>
                  <a:pt x="235" y="2266"/>
                  <a:pt x="484" y="2109"/>
                  <a:pt x="749" y="1951"/>
                </a:cubicBezTo>
                <a:cubicBezTo>
                  <a:pt x="2873" y="677"/>
                  <a:pt x="5147" y="-421"/>
                  <a:pt x="7383" y="160"/>
                </a:cubicBezTo>
                <a:cubicBezTo>
                  <a:pt x="8147" y="351"/>
                  <a:pt x="8874" y="745"/>
                  <a:pt x="9542" y="1332"/>
                </a:cubicBezTo>
                <a:cubicBezTo>
                  <a:pt x="10134" y="1850"/>
                  <a:pt x="10677" y="2521"/>
                  <a:pt x="11109" y="3275"/>
                </a:cubicBezTo>
                <a:cubicBezTo>
                  <a:pt x="11428" y="3834"/>
                  <a:pt x="11653" y="4483"/>
                  <a:pt x="11869" y="5110"/>
                </a:cubicBezTo>
                <a:lnTo>
                  <a:pt x="11909" y="5226"/>
                </a:lnTo>
                <a:cubicBezTo>
                  <a:pt x="12096" y="5769"/>
                  <a:pt x="12290" y="6328"/>
                  <a:pt x="12552" y="6827"/>
                </a:cubicBezTo>
                <a:cubicBezTo>
                  <a:pt x="12582" y="6881"/>
                  <a:pt x="12612" y="6934"/>
                  <a:pt x="12644" y="6987"/>
                </a:cubicBezTo>
                <a:cubicBezTo>
                  <a:pt x="12720" y="7116"/>
                  <a:pt x="12799" y="7238"/>
                  <a:pt x="12882" y="7351"/>
                </a:cubicBezTo>
                <a:cubicBezTo>
                  <a:pt x="12911" y="7387"/>
                  <a:pt x="12942" y="7422"/>
                  <a:pt x="12972" y="7457"/>
                </a:cubicBezTo>
                <a:cubicBezTo>
                  <a:pt x="13043" y="7528"/>
                  <a:pt x="13116" y="7597"/>
                  <a:pt x="13192" y="7662"/>
                </a:cubicBezTo>
                <a:cubicBezTo>
                  <a:pt x="13195" y="7664"/>
                  <a:pt x="13198" y="7667"/>
                  <a:pt x="13202" y="7669"/>
                </a:cubicBezTo>
                <a:cubicBezTo>
                  <a:pt x="13625" y="7916"/>
                  <a:pt x="14074" y="8082"/>
                  <a:pt x="14568" y="8088"/>
                </a:cubicBezTo>
                <a:lnTo>
                  <a:pt x="14591" y="8088"/>
                </a:lnTo>
                <a:cubicBezTo>
                  <a:pt x="15568" y="8088"/>
                  <a:pt x="16319" y="7444"/>
                  <a:pt x="17045" y="6822"/>
                </a:cubicBezTo>
                <a:lnTo>
                  <a:pt x="17054" y="6815"/>
                </a:lnTo>
                <a:cubicBezTo>
                  <a:pt x="17810" y="6174"/>
                  <a:pt x="18593" y="5511"/>
                  <a:pt x="19607" y="5569"/>
                </a:cubicBezTo>
                <a:cubicBezTo>
                  <a:pt x="20120" y="5597"/>
                  <a:pt x="20607" y="5822"/>
                  <a:pt x="21009" y="6211"/>
                </a:cubicBezTo>
                <a:lnTo>
                  <a:pt x="21009" y="15584"/>
                </a:lnTo>
                <a:lnTo>
                  <a:pt x="1" y="15584"/>
                </a:lnTo>
                <a:moveTo>
                  <a:pt x="1" y="15584"/>
                </a:moveTo>
                <a:lnTo>
                  <a:pt x="1" y="3052"/>
                </a:lnTo>
                <a:cubicBezTo>
                  <a:pt x="343" y="2798"/>
                  <a:pt x="725" y="2546"/>
                  <a:pt x="1148" y="2292"/>
                </a:cubicBezTo>
                <a:cubicBezTo>
                  <a:pt x="1968" y="1799"/>
                  <a:pt x="3058" y="1184"/>
                  <a:pt x="4220" y="803"/>
                </a:cubicBezTo>
                <a:cubicBezTo>
                  <a:pt x="5424" y="409"/>
                  <a:pt x="6495" y="339"/>
                  <a:pt x="7493" y="588"/>
                </a:cubicBezTo>
                <a:cubicBezTo>
                  <a:pt x="8226" y="774"/>
                  <a:pt x="8923" y="1142"/>
                  <a:pt x="9565" y="1679"/>
                </a:cubicBezTo>
                <a:cubicBezTo>
                  <a:pt x="10156" y="2182"/>
                  <a:pt x="10670" y="2794"/>
                  <a:pt x="11091" y="3501"/>
                </a:cubicBezTo>
                <a:cubicBezTo>
                  <a:pt x="11355" y="3938"/>
                  <a:pt x="11558" y="4431"/>
                  <a:pt x="11748" y="4921"/>
                </a:cubicBezTo>
                <a:cubicBezTo>
                  <a:pt x="11553" y="4359"/>
                  <a:pt x="11345" y="3790"/>
                  <a:pt x="11066" y="3298"/>
                </a:cubicBezTo>
                <a:cubicBezTo>
                  <a:pt x="10637" y="2550"/>
                  <a:pt x="10098" y="1880"/>
                  <a:pt x="9509" y="1361"/>
                </a:cubicBezTo>
                <a:cubicBezTo>
                  <a:pt x="8850" y="783"/>
                  <a:pt x="8129" y="390"/>
                  <a:pt x="7365" y="194"/>
                </a:cubicBezTo>
                <a:cubicBezTo>
                  <a:pt x="5159" y="-384"/>
                  <a:pt x="2890" y="709"/>
                  <a:pt x="766" y="1976"/>
                </a:cubicBezTo>
                <a:cubicBezTo>
                  <a:pt x="495" y="2138"/>
                  <a:pt x="240" y="2300"/>
                  <a:pt x="1" y="2462"/>
                </a:cubicBezTo>
                <a:lnTo>
                  <a:pt x="1" y="15584"/>
                </a:lnTo>
                <a:moveTo>
                  <a:pt x="6285" y="490"/>
                </a:moveTo>
                <a:cubicBezTo>
                  <a:pt x="5637" y="490"/>
                  <a:pt x="4947" y="610"/>
                  <a:pt x="4233" y="848"/>
                </a:cubicBezTo>
                <a:cubicBezTo>
                  <a:pt x="3074" y="1229"/>
                  <a:pt x="1985" y="1843"/>
                  <a:pt x="1166" y="2335"/>
                </a:cubicBezTo>
                <a:cubicBezTo>
                  <a:pt x="736" y="2591"/>
                  <a:pt x="348" y="2847"/>
                  <a:pt x="1" y="3104"/>
                </a:cubicBezTo>
                <a:lnTo>
                  <a:pt x="1" y="15584"/>
                </a:lnTo>
                <a:lnTo>
                  <a:pt x="1" y="3739"/>
                </a:lnTo>
                <a:cubicBezTo>
                  <a:pt x="429" y="3375"/>
                  <a:pt x="941" y="3014"/>
                  <a:pt x="1542" y="2651"/>
                </a:cubicBezTo>
                <a:cubicBezTo>
                  <a:pt x="3021" y="1760"/>
                  <a:pt x="3921" y="1424"/>
                  <a:pt x="4469" y="1249"/>
                </a:cubicBezTo>
                <a:cubicBezTo>
                  <a:pt x="5613" y="885"/>
                  <a:pt x="6634" y="818"/>
                  <a:pt x="7591" y="1046"/>
                </a:cubicBezTo>
                <a:cubicBezTo>
                  <a:pt x="8924" y="1372"/>
                  <a:pt x="10159" y="2332"/>
                  <a:pt x="11068" y="3750"/>
                </a:cubicBezTo>
                <a:cubicBezTo>
                  <a:pt x="11389" y="4247"/>
                  <a:pt x="11631" y="4826"/>
                  <a:pt x="11865" y="5385"/>
                </a:cubicBezTo>
                <a:lnTo>
                  <a:pt x="11879" y="5419"/>
                </a:lnTo>
                <a:cubicBezTo>
                  <a:pt x="11883" y="5429"/>
                  <a:pt x="11888" y="5440"/>
                  <a:pt x="11892" y="5450"/>
                </a:cubicBezTo>
                <a:cubicBezTo>
                  <a:pt x="11871" y="5395"/>
                  <a:pt x="11850" y="5339"/>
                  <a:pt x="11829" y="5283"/>
                </a:cubicBezTo>
                <a:cubicBezTo>
                  <a:pt x="11583" y="4627"/>
                  <a:pt x="11355" y="4042"/>
                  <a:pt x="11043" y="3530"/>
                </a:cubicBezTo>
                <a:cubicBezTo>
                  <a:pt x="10613" y="2816"/>
                  <a:pt x="10100" y="2207"/>
                  <a:pt x="9521" y="1720"/>
                </a:cubicBezTo>
                <a:cubicBezTo>
                  <a:pt x="8888" y="1185"/>
                  <a:pt x="8196" y="820"/>
                  <a:pt x="7464" y="634"/>
                </a:cubicBezTo>
                <a:cubicBezTo>
                  <a:pt x="7103" y="538"/>
                  <a:pt x="6707" y="490"/>
                  <a:pt x="6285" y="490"/>
                </a:cubicBezTo>
                <a:moveTo>
                  <a:pt x="1" y="15584"/>
                </a:moveTo>
                <a:lnTo>
                  <a:pt x="1" y="13098"/>
                </a:lnTo>
                <a:cubicBezTo>
                  <a:pt x="237" y="12540"/>
                  <a:pt x="389" y="11960"/>
                  <a:pt x="320" y="11339"/>
                </a:cubicBezTo>
                <a:cubicBezTo>
                  <a:pt x="283" y="10996"/>
                  <a:pt x="181" y="10638"/>
                  <a:pt x="1" y="10219"/>
                </a:cubicBezTo>
                <a:lnTo>
                  <a:pt x="1" y="4486"/>
                </a:lnTo>
                <a:cubicBezTo>
                  <a:pt x="500" y="3976"/>
                  <a:pt x="1148" y="3480"/>
                  <a:pt x="1936" y="3005"/>
                </a:cubicBezTo>
                <a:cubicBezTo>
                  <a:pt x="3011" y="2359"/>
                  <a:pt x="3895" y="1939"/>
                  <a:pt x="4718" y="1683"/>
                </a:cubicBezTo>
                <a:cubicBezTo>
                  <a:pt x="5798" y="1344"/>
                  <a:pt x="6772" y="1281"/>
                  <a:pt x="7695" y="1492"/>
                </a:cubicBezTo>
                <a:cubicBezTo>
                  <a:pt x="8955" y="1788"/>
                  <a:pt x="10145" y="2676"/>
                  <a:pt x="11045" y="3993"/>
                </a:cubicBezTo>
                <a:cubicBezTo>
                  <a:pt x="11145" y="4140"/>
                  <a:pt x="11240" y="4296"/>
                  <a:pt x="11329" y="4456"/>
                </a:cubicBezTo>
                <a:cubicBezTo>
                  <a:pt x="11525" y="4803"/>
                  <a:pt x="11700" y="5176"/>
                  <a:pt x="11874" y="5558"/>
                </a:cubicBezTo>
                <a:lnTo>
                  <a:pt x="11877" y="5565"/>
                </a:lnTo>
                <a:cubicBezTo>
                  <a:pt x="11883" y="5578"/>
                  <a:pt x="11889" y="5590"/>
                  <a:pt x="11895" y="5603"/>
                </a:cubicBezTo>
                <a:cubicBezTo>
                  <a:pt x="11873" y="5550"/>
                  <a:pt x="11851" y="5498"/>
                  <a:pt x="11829" y="5446"/>
                </a:cubicBezTo>
                <a:lnTo>
                  <a:pt x="11821" y="5425"/>
                </a:lnTo>
                <a:cubicBezTo>
                  <a:pt x="11587" y="4866"/>
                  <a:pt x="11345" y="4288"/>
                  <a:pt x="11025" y="3791"/>
                </a:cubicBezTo>
                <a:cubicBezTo>
                  <a:pt x="10117" y="2376"/>
                  <a:pt x="8892" y="1421"/>
                  <a:pt x="7574" y="1103"/>
                </a:cubicBezTo>
                <a:cubicBezTo>
                  <a:pt x="7236" y="1000"/>
                  <a:pt x="6857" y="947"/>
                  <a:pt x="6447" y="947"/>
                </a:cubicBezTo>
                <a:cubicBezTo>
                  <a:pt x="5825" y="947"/>
                  <a:pt x="5182" y="1057"/>
                  <a:pt x="4482" y="1282"/>
                </a:cubicBezTo>
                <a:cubicBezTo>
                  <a:pt x="3358" y="1638"/>
                  <a:pt x="2276" y="2252"/>
                  <a:pt x="1560" y="2683"/>
                </a:cubicBezTo>
                <a:cubicBezTo>
                  <a:pt x="954" y="3048"/>
                  <a:pt x="436" y="3413"/>
                  <a:pt x="1" y="3784"/>
                </a:cubicBezTo>
                <a:lnTo>
                  <a:pt x="1" y="15584"/>
                </a:lnTo>
                <a:moveTo>
                  <a:pt x="6604" y="1405"/>
                </a:moveTo>
                <a:cubicBezTo>
                  <a:pt x="6019" y="1405"/>
                  <a:pt x="5387" y="1510"/>
                  <a:pt x="4725" y="1717"/>
                </a:cubicBezTo>
                <a:cubicBezTo>
                  <a:pt x="3904" y="1972"/>
                  <a:pt x="3021" y="2391"/>
                  <a:pt x="1948" y="3036"/>
                </a:cubicBezTo>
                <a:cubicBezTo>
                  <a:pt x="1149" y="3520"/>
                  <a:pt x="497" y="4024"/>
                  <a:pt x="1" y="4539"/>
                </a:cubicBezTo>
                <a:lnTo>
                  <a:pt x="1" y="10122"/>
                </a:lnTo>
                <a:lnTo>
                  <a:pt x="1" y="10123"/>
                </a:lnTo>
                <a:cubicBezTo>
                  <a:pt x="206" y="10579"/>
                  <a:pt x="320" y="10965"/>
                  <a:pt x="361" y="11336"/>
                </a:cubicBezTo>
                <a:cubicBezTo>
                  <a:pt x="430" y="11997"/>
                  <a:pt x="258" y="12608"/>
                  <a:pt x="0" y="13192"/>
                </a:cubicBezTo>
                <a:lnTo>
                  <a:pt x="0" y="15584"/>
                </a:lnTo>
                <a:lnTo>
                  <a:pt x="1" y="15584"/>
                </a:lnTo>
                <a:lnTo>
                  <a:pt x="1" y="13862"/>
                </a:lnTo>
                <a:lnTo>
                  <a:pt x="5" y="13853"/>
                </a:lnTo>
                <a:cubicBezTo>
                  <a:pt x="396" y="13025"/>
                  <a:pt x="800" y="12169"/>
                  <a:pt x="691" y="11217"/>
                </a:cubicBezTo>
                <a:cubicBezTo>
                  <a:pt x="650" y="10869"/>
                  <a:pt x="547" y="10509"/>
                  <a:pt x="367" y="10085"/>
                </a:cubicBezTo>
                <a:cubicBezTo>
                  <a:pt x="264" y="9845"/>
                  <a:pt x="145" y="9600"/>
                  <a:pt x="29" y="9363"/>
                </a:cubicBezTo>
                <a:lnTo>
                  <a:pt x="26" y="9356"/>
                </a:lnTo>
                <a:cubicBezTo>
                  <a:pt x="18" y="9339"/>
                  <a:pt x="9" y="9321"/>
                  <a:pt x="1" y="9304"/>
                </a:cubicBezTo>
                <a:lnTo>
                  <a:pt x="1" y="5366"/>
                </a:lnTo>
                <a:cubicBezTo>
                  <a:pt x="513" y="4660"/>
                  <a:pt x="1299" y="3984"/>
                  <a:pt x="2335" y="3358"/>
                </a:cubicBezTo>
                <a:cubicBezTo>
                  <a:pt x="3302" y="2773"/>
                  <a:pt x="4165" y="2367"/>
                  <a:pt x="4973" y="2117"/>
                </a:cubicBezTo>
                <a:cubicBezTo>
                  <a:pt x="5983" y="1806"/>
                  <a:pt x="6936" y="1745"/>
                  <a:pt x="7805" y="1938"/>
                </a:cubicBezTo>
                <a:cubicBezTo>
                  <a:pt x="8428" y="2075"/>
                  <a:pt x="9038" y="2360"/>
                  <a:pt x="9616" y="2785"/>
                </a:cubicBezTo>
                <a:cubicBezTo>
                  <a:pt x="10131" y="3167"/>
                  <a:pt x="10606" y="3651"/>
                  <a:pt x="11027" y="4224"/>
                </a:cubicBezTo>
                <a:cubicBezTo>
                  <a:pt x="11342" y="4652"/>
                  <a:pt x="11598" y="5152"/>
                  <a:pt x="11846" y="5636"/>
                </a:cubicBezTo>
                <a:lnTo>
                  <a:pt x="11875" y="5693"/>
                </a:lnTo>
                <a:cubicBezTo>
                  <a:pt x="11991" y="5919"/>
                  <a:pt x="12109" y="6148"/>
                  <a:pt x="12233" y="6371"/>
                </a:cubicBezTo>
                <a:cubicBezTo>
                  <a:pt x="12214" y="6332"/>
                  <a:pt x="12196" y="6293"/>
                  <a:pt x="12178" y="6254"/>
                </a:cubicBezTo>
                <a:cubicBezTo>
                  <a:pt x="12063" y="6023"/>
                  <a:pt x="11954" y="5789"/>
                  <a:pt x="11847" y="5556"/>
                </a:cubicBezTo>
                <a:cubicBezTo>
                  <a:pt x="11686" y="5208"/>
                  <a:pt x="11511" y="4827"/>
                  <a:pt x="11309" y="4467"/>
                </a:cubicBezTo>
                <a:cubicBezTo>
                  <a:pt x="11221" y="4311"/>
                  <a:pt x="11129" y="4161"/>
                  <a:pt x="11031" y="4017"/>
                </a:cubicBezTo>
                <a:cubicBezTo>
                  <a:pt x="10139" y="2710"/>
                  <a:pt x="8957" y="1827"/>
                  <a:pt x="7701" y="1532"/>
                </a:cubicBezTo>
                <a:cubicBezTo>
                  <a:pt x="7342" y="1446"/>
                  <a:pt x="6983" y="1405"/>
                  <a:pt x="6604" y="1405"/>
                </a:cubicBezTo>
                <a:moveTo>
                  <a:pt x="6778" y="1862"/>
                </a:moveTo>
                <a:cubicBezTo>
                  <a:pt x="6210" y="1862"/>
                  <a:pt x="5622" y="1957"/>
                  <a:pt x="4980" y="2151"/>
                </a:cubicBezTo>
                <a:cubicBezTo>
                  <a:pt x="4188" y="2390"/>
                  <a:pt x="3329" y="2794"/>
                  <a:pt x="2353" y="3384"/>
                </a:cubicBezTo>
                <a:cubicBezTo>
                  <a:pt x="1307" y="4016"/>
                  <a:pt x="521" y="4701"/>
                  <a:pt x="17" y="5419"/>
                </a:cubicBezTo>
                <a:cubicBezTo>
                  <a:pt x="11" y="5427"/>
                  <a:pt x="6" y="5435"/>
                  <a:pt x="1" y="5442"/>
                </a:cubicBezTo>
                <a:lnTo>
                  <a:pt x="1" y="9215"/>
                </a:lnTo>
                <a:cubicBezTo>
                  <a:pt x="22" y="9259"/>
                  <a:pt x="43" y="9303"/>
                  <a:pt x="64" y="9346"/>
                </a:cubicBezTo>
                <a:lnTo>
                  <a:pt x="109" y="9437"/>
                </a:lnTo>
                <a:cubicBezTo>
                  <a:pt x="210" y="9645"/>
                  <a:pt x="315" y="9859"/>
                  <a:pt x="406" y="10076"/>
                </a:cubicBezTo>
                <a:cubicBezTo>
                  <a:pt x="588" y="10511"/>
                  <a:pt x="692" y="10875"/>
                  <a:pt x="731" y="11220"/>
                </a:cubicBezTo>
                <a:cubicBezTo>
                  <a:pt x="841" y="12174"/>
                  <a:pt x="438" y="13032"/>
                  <a:pt x="49" y="13862"/>
                </a:cubicBezTo>
                <a:lnTo>
                  <a:pt x="17" y="13930"/>
                </a:lnTo>
                <a:cubicBezTo>
                  <a:pt x="11" y="13942"/>
                  <a:pt x="6" y="13953"/>
                  <a:pt x="1" y="13965"/>
                </a:cubicBezTo>
                <a:lnTo>
                  <a:pt x="1" y="15584"/>
                </a:lnTo>
                <a:lnTo>
                  <a:pt x="80" y="15584"/>
                </a:lnTo>
                <a:cubicBezTo>
                  <a:pt x="32" y="14891"/>
                  <a:pt x="295" y="14231"/>
                  <a:pt x="570" y="13540"/>
                </a:cubicBezTo>
                <a:lnTo>
                  <a:pt x="582" y="13510"/>
                </a:lnTo>
                <a:cubicBezTo>
                  <a:pt x="879" y="12755"/>
                  <a:pt x="1187" y="11973"/>
                  <a:pt x="1079" y="11113"/>
                </a:cubicBezTo>
                <a:cubicBezTo>
                  <a:pt x="1039" y="10789"/>
                  <a:pt x="945" y="10452"/>
                  <a:pt x="784" y="10050"/>
                </a:cubicBezTo>
                <a:cubicBezTo>
                  <a:pt x="708" y="9862"/>
                  <a:pt x="619" y="9654"/>
                  <a:pt x="512" y="9414"/>
                </a:cubicBezTo>
                <a:cubicBezTo>
                  <a:pt x="318" y="8979"/>
                  <a:pt x="104" y="8502"/>
                  <a:pt x="1" y="7997"/>
                </a:cubicBezTo>
                <a:lnTo>
                  <a:pt x="1" y="6827"/>
                </a:lnTo>
                <a:cubicBezTo>
                  <a:pt x="87" y="6433"/>
                  <a:pt x="262" y="6044"/>
                  <a:pt x="525" y="5662"/>
                </a:cubicBezTo>
                <a:lnTo>
                  <a:pt x="531" y="5654"/>
                </a:lnTo>
                <a:lnTo>
                  <a:pt x="539" y="5643"/>
                </a:lnTo>
                <a:cubicBezTo>
                  <a:pt x="1026" y="4949"/>
                  <a:pt x="1765" y="4299"/>
                  <a:pt x="2735" y="3711"/>
                </a:cubicBezTo>
                <a:cubicBezTo>
                  <a:pt x="4722" y="2503"/>
                  <a:pt x="6414" y="2071"/>
                  <a:pt x="7909" y="2389"/>
                </a:cubicBezTo>
                <a:cubicBezTo>
                  <a:pt x="8510" y="2518"/>
                  <a:pt x="9092" y="2775"/>
                  <a:pt x="9639" y="3156"/>
                </a:cubicBezTo>
                <a:cubicBezTo>
                  <a:pt x="10137" y="3503"/>
                  <a:pt x="10599" y="3946"/>
                  <a:pt x="11010" y="4473"/>
                </a:cubicBezTo>
                <a:cubicBezTo>
                  <a:pt x="11329" y="4877"/>
                  <a:pt x="11596" y="5346"/>
                  <a:pt x="11854" y="5799"/>
                </a:cubicBezTo>
                <a:lnTo>
                  <a:pt x="11879" y="5842"/>
                </a:lnTo>
                <a:cubicBezTo>
                  <a:pt x="11985" y="6029"/>
                  <a:pt x="12093" y="6217"/>
                  <a:pt x="12204" y="6402"/>
                </a:cubicBezTo>
                <a:cubicBezTo>
                  <a:pt x="12077" y="6172"/>
                  <a:pt x="11956" y="5936"/>
                  <a:pt x="11837" y="5703"/>
                </a:cubicBezTo>
                <a:lnTo>
                  <a:pt x="11845" y="5693"/>
                </a:lnTo>
                <a:lnTo>
                  <a:pt x="11835" y="5698"/>
                </a:lnTo>
                <a:cubicBezTo>
                  <a:pt x="11582" y="5204"/>
                  <a:pt x="11320" y="4693"/>
                  <a:pt x="10997" y="4249"/>
                </a:cubicBezTo>
                <a:cubicBezTo>
                  <a:pt x="10586" y="3684"/>
                  <a:pt x="10113" y="3202"/>
                  <a:pt x="9591" y="2815"/>
                </a:cubicBezTo>
                <a:cubicBezTo>
                  <a:pt x="9026" y="2394"/>
                  <a:pt x="8420" y="2111"/>
                  <a:pt x="7789" y="1972"/>
                </a:cubicBezTo>
                <a:cubicBezTo>
                  <a:pt x="7475" y="1899"/>
                  <a:pt x="7135" y="1862"/>
                  <a:pt x="6778" y="1862"/>
                </a:cubicBezTo>
                <a:moveTo>
                  <a:pt x="943" y="15584"/>
                </a:moveTo>
                <a:cubicBezTo>
                  <a:pt x="644" y="14790"/>
                  <a:pt x="870" y="14026"/>
                  <a:pt x="1110" y="13217"/>
                </a:cubicBezTo>
                <a:lnTo>
                  <a:pt x="1125" y="13164"/>
                </a:lnTo>
                <a:cubicBezTo>
                  <a:pt x="1332" y="12473"/>
                  <a:pt x="1547" y="11759"/>
                  <a:pt x="1444" y="10986"/>
                </a:cubicBezTo>
                <a:cubicBezTo>
                  <a:pt x="1402" y="10682"/>
                  <a:pt x="1317" y="10359"/>
                  <a:pt x="1184" y="9998"/>
                </a:cubicBezTo>
                <a:cubicBezTo>
                  <a:pt x="1141" y="9879"/>
                  <a:pt x="1093" y="9757"/>
                  <a:pt x="1046" y="9639"/>
                </a:cubicBezTo>
                <a:cubicBezTo>
                  <a:pt x="1022" y="9579"/>
                  <a:pt x="999" y="9520"/>
                  <a:pt x="975" y="9460"/>
                </a:cubicBezTo>
                <a:lnTo>
                  <a:pt x="970" y="9445"/>
                </a:lnTo>
                <a:cubicBezTo>
                  <a:pt x="722" y="8817"/>
                  <a:pt x="488" y="8224"/>
                  <a:pt x="494" y="7561"/>
                </a:cubicBezTo>
                <a:cubicBezTo>
                  <a:pt x="500" y="6992"/>
                  <a:pt x="689" y="6433"/>
                  <a:pt x="1058" y="5898"/>
                </a:cubicBezTo>
                <a:cubicBezTo>
                  <a:pt x="1508" y="5234"/>
                  <a:pt x="2201" y="4613"/>
                  <a:pt x="3117" y="4053"/>
                </a:cubicBezTo>
                <a:cubicBezTo>
                  <a:pt x="4918" y="2953"/>
                  <a:pt x="6562" y="2539"/>
                  <a:pt x="8002" y="2824"/>
                </a:cubicBezTo>
                <a:cubicBezTo>
                  <a:pt x="9364" y="3095"/>
                  <a:pt x="10373" y="3993"/>
                  <a:pt x="10980" y="4698"/>
                </a:cubicBezTo>
                <a:cubicBezTo>
                  <a:pt x="11296" y="5070"/>
                  <a:pt x="11566" y="5486"/>
                  <a:pt x="11861" y="5950"/>
                </a:cubicBezTo>
                <a:cubicBezTo>
                  <a:pt x="11977" y="6133"/>
                  <a:pt x="12094" y="6317"/>
                  <a:pt x="12215" y="6498"/>
                </a:cubicBezTo>
                <a:cubicBezTo>
                  <a:pt x="12084" y="6285"/>
                  <a:pt x="11959" y="6067"/>
                  <a:pt x="11835" y="5850"/>
                </a:cubicBezTo>
                <a:lnTo>
                  <a:pt x="11830" y="5841"/>
                </a:lnTo>
                <a:cubicBezTo>
                  <a:pt x="11548" y="5340"/>
                  <a:pt x="11290" y="4893"/>
                  <a:pt x="10974" y="4493"/>
                </a:cubicBezTo>
                <a:cubicBezTo>
                  <a:pt x="10561" y="3969"/>
                  <a:pt x="10101" y="3530"/>
                  <a:pt x="9609" y="3186"/>
                </a:cubicBezTo>
                <a:cubicBezTo>
                  <a:pt x="9071" y="2809"/>
                  <a:pt x="8493" y="2552"/>
                  <a:pt x="7893" y="2424"/>
                </a:cubicBezTo>
                <a:cubicBezTo>
                  <a:pt x="7607" y="2354"/>
                  <a:pt x="7294" y="2320"/>
                  <a:pt x="6934" y="2320"/>
                </a:cubicBezTo>
                <a:cubicBezTo>
                  <a:pt x="5687" y="2320"/>
                  <a:pt x="4317" y="2783"/>
                  <a:pt x="2747" y="3737"/>
                </a:cubicBezTo>
                <a:cubicBezTo>
                  <a:pt x="1760" y="4338"/>
                  <a:pt x="1023" y="4990"/>
                  <a:pt x="556" y="5674"/>
                </a:cubicBezTo>
                <a:cubicBezTo>
                  <a:pt x="258" y="6103"/>
                  <a:pt x="72" y="6542"/>
                  <a:pt x="0" y="6983"/>
                </a:cubicBezTo>
                <a:lnTo>
                  <a:pt x="1" y="7839"/>
                </a:lnTo>
                <a:cubicBezTo>
                  <a:pt x="83" y="8376"/>
                  <a:pt x="306" y="8875"/>
                  <a:pt x="539" y="9399"/>
                </a:cubicBezTo>
                <a:lnTo>
                  <a:pt x="583" y="9496"/>
                </a:lnTo>
                <a:cubicBezTo>
                  <a:pt x="661" y="9672"/>
                  <a:pt x="743" y="9855"/>
                  <a:pt x="812" y="10036"/>
                </a:cubicBezTo>
                <a:cubicBezTo>
                  <a:pt x="973" y="10439"/>
                  <a:pt x="1067" y="10779"/>
                  <a:pt x="1108" y="11105"/>
                </a:cubicBezTo>
                <a:cubicBezTo>
                  <a:pt x="1216" y="11966"/>
                  <a:pt x="910" y="12750"/>
                  <a:pt x="613" y="13507"/>
                </a:cubicBezTo>
                <a:lnTo>
                  <a:pt x="583" y="13585"/>
                </a:lnTo>
                <a:cubicBezTo>
                  <a:pt x="317" y="14263"/>
                  <a:pt x="63" y="14911"/>
                  <a:pt x="110" y="15584"/>
                </a:cubicBezTo>
                <a:lnTo>
                  <a:pt x="943" y="15584"/>
                </a:lnTo>
                <a:moveTo>
                  <a:pt x="7102" y="2777"/>
                </a:moveTo>
                <a:cubicBezTo>
                  <a:pt x="5902" y="2777"/>
                  <a:pt x="4572" y="3219"/>
                  <a:pt x="3147" y="4090"/>
                </a:cubicBezTo>
                <a:cubicBezTo>
                  <a:pt x="2240" y="4644"/>
                  <a:pt x="1551" y="5263"/>
                  <a:pt x="1100" y="5928"/>
                </a:cubicBezTo>
                <a:cubicBezTo>
                  <a:pt x="734" y="6460"/>
                  <a:pt x="546" y="7013"/>
                  <a:pt x="540" y="7572"/>
                </a:cubicBezTo>
                <a:cubicBezTo>
                  <a:pt x="535" y="8225"/>
                  <a:pt x="768" y="8816"/>
                  <a:pt x="1014" y="9442"/>
                </a:cubicBezTo>
                <a:lnTo>
                  <a:pt x="1020" y="9457"/>
                </a:lnTo>
                <a:cubicBezTo>
                  <a:pt x="1067" y="9574"/>
                  <a:pt x="1114" y="9697"/>
                  <a:pt x="1160" y="9817"/>
                </a:cubicBezTo>
                <a:cubicBezTo>
                  <a:pt x="1183" y="9877"/>
                  <a:pt x="1206" y="9936"/>
                  <a:pt x="1229" y="9996"/>
                </a:cubicBezTo>
                <a:cubicBezTo>
                  <a:pt x="1366" y="10374"/>
                  <a:pt x="1449" y="10691"/>
                  <a:pt x="1490" y="10994"/>
                </a:cubicBezTo>
                <a:cubicBezTo>
                  <a:pt x="1597" y="11799"/>
                  <a:pt x="1368" y="12543"/>
                  <a:pt x="1165" y="13200"/>
                </a:cubicBezTo>
                <a:cubicBezTo>
                  <a:pt x="918" y="14016"/>
                  <a:pt x="685" y="14786"/>
                  <a:pt x="991" y="15584"/>
                </a:cubicBezTo>
                <a:lnTo>
                  <a:pt x="1994" y="15584"/>
                </a:lnTo>
                <a:cubicBezTo>
                  <a:pt x="1909" y="15446"/>
                  <a:pt x="1824" y="15294"/>
                  <a:pt x="1740" y="15118"/>
                </a:cubicBezTo>
                <a:cubicBezTo>
                  <a:pt x="1383" y="14368"/>
                  <a:pt x="1531" y="13618"/>
                  <a:pt x="1687" y="12824"/>
                </a:cubicBezTo>
                <a:cubicBezTo>
                  <a:pt x="1802" y="12240"/>
                  <a:pt x="1931" y="11579"/>
                  <a:pt x="1832" y="10887"/>
                </a:cubicBezTo>
                <a:cubicBezTo>
                  <a:pt x="1790" y="10606"/>
                  <a:pt x="1719" y="10323"/>
                  <a:pt x="1601" y="9969"/>
                </a:cubicBezTo>
                <a:cubicBezTo>
                  <a:pt x="1554" y="9829"/>
                  <a:pt x="1507" y="9694"/>
                  <a:pt x="1462" y="9563"/>
                </a:cubicBezTo>
                <a:lnTo>
                  <a:pt x="1456" y="9546"/>
                </a:lnTo>
                <a:cubicBezTo>
                  <a:pt x="1244" y="8928"/>
                  <a:pt x="1044" y="8344"/>
                  <a:pt x="1073" y="7699"/>
                </a:cubicBezTo>
                <a:cubicBezTo>
                  <a:pt x="1096" y="7184"/>
                  <a:pt x="1274" y="6670"/>
                  <a:pt x="1603" y="6172"/>
                </a:cubicBezTo>
                <a:lnTo>
                  <a:pt x="1608" y="6164"/>
                </a:lnTo>
                <a:lnTo>
                  <a:pt x="1616" y="6153"/>
                </a:lnTo>
                <a:cubicBezTo>
                  <a:pt x="2037" y="5522"/>
                  <a:pt x="2697" y="4920"/>
                  <a:pt x="3523" y="4412"/>
                </a:cubicBezTo>
                <a:cubicBezTo>
                  <a:pt x="4255" y="3960"/>
                  <a:pt x="4996" y="3626"/>
                  <a:pt x="5726" y="3420"/>
                </a:cubicBezTo>
                <a:cubicBezTo>
                  <a:pt x="6574" y="3186"/>
                  <a:pt x="7378" y="3138"/>
                  <a:pt x="8118" y="3275"/>
                </a:cubicBezTo>
                <a:cubicBezTo>
                  <a:pt x="9150" y="3468"/>
                  <a:pt x="10136" y="4046"/>
                  <a:pt x="10968" y="4947"/>
                </a:cubicBezTo>
                <a:cubicBezTo>
                  <a:pt x="11303" y="5311"/>
                  <a:pt x="11611" y="5738"/>
                  <a:pt x="11867" y="6106"/>
                </a:cubicBezTo>
                <a:lnTo>
                  <a:pt x="11876" y="6118"/>
                </a:lnTo>
                <a:cubicBezTo>
                  <a:pt x="12019" y="6319"/>
                  <a:pt x="12163" y="6522"/>
                  <a:pt x="12313" y="6718"/>
                </a:cubicBezTo>
                <a:cubicBezTo>
                  <a:pt x="12146" y="6480"/>
                  <a:pt x="11988" y="6232"/>
                  <a:pt x="11832" y="5986"/>
                </a:cubicBezTo>
                <a:lnTo>
                  <a:pt x="11825" y="5974"/>
                </a:lnTo>
                <a:cubicBezTo>
                  <a:pt x="11541" y="5528"/>
                  <a:pt x="11261" y="5097"/>
                  <a:pt x="10951" y="4724"/>
                </a:cubicBezTo>
                <a:cubicBezTo>
                  <a:pt x="10353" y="4023"/>
                  <a:pt x="9356" y="3130"/>
                  <a:pt x="7997" y="2858"/>
                </a:cubicBezTo>
                <a:cubicBezTo>
                  <a:pt x="7699" y="2804"/>
                  <a:pt x="7398" y="2777"/>
                  <a:pt x="7102" y="2777"/>
                </a:cubicBezTo>
                <a:moveTo>
                  <a:pt x="3198" y="15584"/>
                </a:moveTo>
                <a:cubicBezTo>
                  <a:pt x="3167" y="15543"/>
                  <a:pt x="3135" y="15502"/>
                  <a:pt x="3103" y="15460"/>
                </a:cubicBezTo>
                <a:lnTo>
                  <a:pt x="3091" y="15445"/>
                </a:lnTo>
                <a:cubicBezTo>
                  <a:pt x="2909" y="15214"/>
                  <a:pt x="2715" y="14961"/>
                  <a:pt x="2528" y="14633"/>
                </a:cubicBezTo>
                <a:cubicBezTo>
                  <a:pt x="2124" y="13929"/>
                  <a:pt x="2176" y="13153"/>
                  <a:pt x="2226" y="12402"/>
                </a:cubicBezTo>
                <a:cubicBezTo>
                  <a:pt x="2259" y="11907"/>
                  <a:pt x="2296" y="11345"/>
                  <a:pt x="2208" y="10772"/>
                </a:cubicBezTo>
                <a:cubicBezTo>
                  <a:pt x="2162" y="10467"/>
                  <a:pt x="2083" y="10183"/>
                  <a:pt x="2013" y="9932"/>
                </a:cubicBezTo>
                <a:lnTo>
                  <a:pt x="2012" y="9928"/>
                </a:lnTo>
                <a:cubicBezTo>
                  <a:pt x="1989" y="9847"/>
                  <a:pt x="1965" y="9770"/>
                  <a:pt x="1942" y="9696"/>
                </a:cubicBezTo>
                <a:lnTo>
                  <a:pt x="1933" y="9664"/>
                </a:lnTo>
                <a:cubicBezTo>
                  <a:pt x="1756" y="9042"/>
                  <a:pt x="1589" y="8455"/>
                  <a:pt x="1641" y="7826"/>
                </a:cubicBezTo>
                <a:cubicBezTo>
                  <a:pt x="1682" y="7347"/>
                  <a:pt x="1852" y="6876"/>
                  <a:pt x="2146" y="6425"/>
                </a:cubicBezTo>
                <a:cubicBezTo>
                  <a:pt x="2196" y="6350"/>
                  <a:pt x="2248" y="6275"/>
                  <a:pt x="2304" y="6202"/>
                </a:cubicBezTo>
                <a:cubicBezTo>
                  <a:pt x="2434" y="6027"/>
                  <a:pt x="2582" y="5857"/>
                  <a:pt x="2746" y="5692"/>
                </a:cubicBezTo>
                <a:cubicBezTo>
                  <a:pt x="3080" y="5356"/>
                  <a:pt x="3477" y="5044"/>
                  <a:pt x="3922" y="4771"/>
                </a:cubicBezTo>
                <a:cubicBezTo>
                  <a:pt x="4606" y="4350"/>
                  <a:pt x="5298" y="4044"/>
                  <a:pt x="5981" y="3860"/>
                </a:cubicBezTo>
                <a:cubicBezTo>
                  <a:pt x="6763" y="3651"/>
                  <a:pt x="7516" y="3606"/>
                  <a:pt x="8222" y="3727"/>
                </a:cubicBezTo>
                <a:cubicBezTo>
                  <a:pt x="9194" y="3895"/>
                  <a:pt x="10138" y="4401"/>
                  <a:pt x="10951" y="5190"/>
                </a:cubicBezTo>
                <a:cubicBezTo>
                  <a:pt x="11270" y="5504"/>
                  <a:pt x="11562" y="5865"/>
                  <a:pt x="11844" y="6215"/>
                </a:cubicBezTo>
                <a:lnTo>
                  <a:pt x="11872" y="6250"/>
                </a:lnTo>
                <a:cubicBezTo>
                  <a:pt x="12008" y="6420"/>
                  <a:pt x="12144" y="6592"/>
                  <a:pt x="12285" y="6759"/>
                </a:cubicBezTo>
                <a:cubicBezTo>
                  <a:pt x="12129" y="6555"/>
                  <a:pt x="11979" y="6345"/>
                  <a:pt x="11831" y="6137"/>
                </a:cubicBezTo>
                <a:lnTo>
                  <a:pt x="11766" y="6047"/>
                </a:lnTo>
                <a:cubicBezTo>
                  <a:pt x="11504" y="5683"/>
                  <a:pt x="11233" y="5306"/>
                  <a:pt x="10934" y="4986"/>
                </a:cubicBezTo>
                <a:cubicBezTo>
                  <a:pt x="10102" y="4091"/>
                  <a:pt x="9123" y="3517"/>
                  <a:pt x="8102" y="3327"/>
                </a:cubicBezTo>
                <a:cubicBezTo>
                  <a:pt x="7854" y="3264"/>
                  <a:pt x="7588" y="3235"/>
                  <a:pt x="7264" y="3235"/>
                </a:cubicBezTo>
                <a:cubicBezTo>
                  <a:pt x="6778" y="3235"/>
                  <a:pt x="6263" y="3309"/>
                  <a:pt x="5732" y="3454"/>
                </a:cubicBezTo>
                <a:cubicBezTo>
                  <a:pt x="5024" y="3650"/>
                  <a:pt x="4287" y="3983"/>
                  <a:pt x="3541" y="4443"/>
                </a:cubicBezTo>
                <a:cubicBezTo>
                  <a:pt x="2714" y="4952"/>
                  <a:pt x="2055" y="5553"/>
                  <a:pt x="1633" y="6183"/>
                </a:cubicBezTo>
                <a:cubicBezTo>
                  <a:pt x="1304" y="6680"/>
                  <a:pt x="1125" y="7190"/>
                  <a:pt x="1102" y="7700"/>
                </a:cubicBezTo>
                <a:cubicBezTo>
                  <a:pt x="1074" y="8335"/>
                  <a:pt x="1273" y="8916"/>
                  <a:pt x="1484" y="9533"/>
                </a:cubicBezTo>
                <a:lnTo>
                  <a:pt x="1490" y="9550"/>
                </a:lnTo>
                <a:cubicBezTo>
                  <a:pt x="1536" y="9683"/>
                  <a:pt x="1583" y="9825"/>
                  <a:pt x="1629" y="9961"/>
                </a:cubicBezTo>
                <a:cubicBezTo>
                  <a:pt x="1747" y="10317"/>
                  <a:pt x="1819" y="10601"/>
                  <a:pt x="1861" y="10884"/>
                </a:cubicBezTo>
                <a:cubicBezTo>
                  <a:pt x="1961" y="11583"/>
                  <a:pt x="1831" y="12248"/>
                  <a:pt x="1716" y="12834"/>
                </a:cubicBezTo>
                <a:lnTo>
                  <a:pt x="1713" y="12849"/>
                </a:lnTo>
                <a:cubicBezTo>
                  <a:pt x="1564" y="13634"/>
                  <a:pt x="1423" y="14375"/>
                  <a:pt x="1767" y="15109"/>
                </a:cubicBezTo>
                <a:cubicBezTo>
                  <a:pt x="1853" y="15288"/>
                  <a:pt x="1940" y="15443"/>
                  <a:pt x="2027" y="15584"/>
                </a:cubicBezTo>
                <a:lnTo>
                  <a:pt x="3198" y="15584"/>
                </a:lnTo>
                <a:moveTo>
                  <a:pt x="2322" y="6216"/>
                </a:moveTo>
                <a:cubicBezTo>
                  <a:pt x="2269" y="6287"/>
                  <a:pt x="2219" y="6359"/>
                  <a:pt x="2172" y="6432"/>
                </a:cubicBezTo>
                <a:cubicBezTo>
                  <a:pt x="1879" y="6879"/>
                  <a:pt x="1710" y="7345"/>
                  <a:pt x="1670" y="7817"/>
                </a:cubicBezTo>
                <a:cubicBezTo>
                  <a:pt x="1618" y="8445"/>
                  <a:pt x="1787" y="9031"/>
                  <a:pt x="1965" y="9653"/>
                </a:cubicBezTo>
                <a:lnTo>
                  <a:pt x="1970" y="9672"/>
                </a:lnTo>
                <a:cubicBezTo>
                  <a:pt x="1982" y="9710"/>
                  <a:pt x="1993" y="9749"/>
                  <a:pt x="2005" y="9788"/>
                </a:cubicBezTo>
                <a:cubicBezTo>
                  <a:pt x="2017" y="9827"/>
                  <a:pt x="2028" y="9866"/>
                  <a:pt x="2040" y="9904"/>
                </a:cubicBezTo>
                <a:lnTo>
                  <a:pt x="2041" y="9909"/>
                </a:lnTo>
                <a:cubicBezTo>
                  <a:pt x="2111" y="10160"/>
                  <a:pt x="2191" y="10445"/>
                  <a:pt x="2237" y="10751"/>
                </a:cubicBezTo>
                <a:cubicBezTo>
                  <a:pt x="2328" y="11305"/>
                  <a:pt x="2297" y="11841"/>
                  <a:pt x="2255" y="12387"/>
                </a:cubicBezTo>
                <a:lnTo>
                  <a:pt x="2254" y="12401"/>
                </a:lnTo>
                <a:cubicBezTo>
                  <a:pt x="2202" y="13177"/>
                  <a:pt x="2153" y="13910"/>
                  <a:pt x="2548" y="14598"/>
                </a:cubicBezTo>
                <a:cubicBezTo>
                  <a:pt x="2747" y="14937"/>
                  <a:pt x="2943" y="15198"/>
                  <a:pt x="3109" y="15408"/>
                </a:cubicBezTo>
                <a:cubicBezTo>
                  <a:pt x="3156" y="15468"/>
                  <a:pt x="3202" y="15526"/>
                  <a:pt x="3246" y="15584"/>
                </a:cubicBezTo>
                <a:lnTo>
                  <a:pt x="4424" y="15584"/>
                </a:lnTo>
                <a:cubicBezTo>
                  <a:pt x="4290" y="15311"/>
                  <a:pt x="4106" y="15103"/>
                  <a:pt x="3891" y="14861"/>
                </a:cubicBezTo>
                <a:cubicBezTo>
                  <a:pt x="3700" y="14645"/>
                  <a:pt x="3513" y="14428"/>
                  <a:pt x="3311" y="14142"/>
                </a:cubicBezTo>
                <a:cubicBezTo>
                  <a:pt x="2824" y="13444"/>
                  <a:pt x="2770" y="12666"/>
                  <a:pt x="2712" y="11843"/>
                </a:cubicBezTo>
                <a:lnTo>
                  <a:pt x="2711" y="11821"/>
                </a:lnTo>
                <a:cubicBezTo>
                  <a:pt x="2682" y="11441"/>
                  <a:pt x="2653" y="11048"/>
                  <a:pt x="2579" y="10651"/>
                </a:cubicBezTo>
                <a:cubicBezTo>
                  <a:pt x="2541" y="10433"/>
                  <a:pt x="2491" y="10221"/>
                  <a:pt x="2443" y="10016"/>
                </a:cubicBezTo>
                <a:cubicBezTo>
                  <a:pt x="2432" y="9971"/>
                  <a:pt x="2422" y="9926"/>
                  <a:pt x="2411" y="9881"/>
                </a:cubicBezTo>
                <a:lnTo>
                  <a:pt x="2408" y="9867"/>
                </a:lnTo>
                <a:cubicBezTo>
                  <a:pt x="2265" y="9247"/>
                  <a:pt x="2116" y="8605"/>
                  <a:pt x="2203" y="7942"/>
                </a:cubicBezTo>
                <a:cubicBezTo>
                  <a:pt x="2255" y="7514"/>
                  <a:pt x="2415" y="7086"/>
                  <a:pt x="2679" y="6669"/>
                </a:cubicBezTo>
                <a:cubicBezTo>
                  <a:pt x="3053" y="6078"/>
                  <a:pt x="3617" y="5540"/>
                  <a:pt x="4310" y="5113"/>
                </a:cubicBezTo>
                <a:cubicBezTo>
                  <a:pt x="5094" y="4624"/>
                  <a:pt x="5925" y="4308"/>
                  <a:pt x="6745" y="4179"/>
                </a:cubicBezTo>
                <a:cubicBezTo>
                  <a:pt x="7281" y="4093"/>
                  <a:pt x="7811" y="4086"/>
                  <a:pt x="8320" y="4162"/>
                </a:cubicBezTo>
                <a:cubicBezTo>
                  <a:pt x="9243" y="4301"/>
                  <a:pt x="10141" y="4735"/>
                  <a:pt x="10916" y="5415"/>
                </a:cubicBezTo>
                <a:cubicBezTo>
                  <a:pt x="10930" y="5428"/>
                  <a:pt x="10945" y="5442"/>
                  <a:pt x="10959" y="5455"/>
                </a:cubicBezTo>
                <a:cubicBezTo>
                  <a:pt x="11258" y="5723"/>
                  <a:pt x="11538" y="6029"/>
                  <a:pt x="11809" y="6326"/>
                </a:cubicBezTo>
                <a:lnTo>
                  <a:pt x="11883" y="6407"/>
                </a:lnTo>
                <a:cubicBezTo>
                  <a:pt x="12088" y="6634"/>
                  <a:pt x="12296" y="6863"/>
                  <a:pt x="12513" y="7078"/>
                </a:cubicBezTo>
                <a:cubicBezTo>
                  <a:pt x="12271" y="6815"/>
                  <a:pt x="12049" y="6536"/>
                  <a:pt x="11837" y="6271"/>
                </a:cubicBezTo>
                <a:cubicBezTo>
                  <a:pt x="11565" y="5928"/>
                  <a:pt x="11257" y="5540"/>
                  <a:pt x="10917" y="5212"/>
                </a:cubicBezTo>
                <a:cubicBezTo>
                  <a:pt x="10112" y="4425"/>
                  <a:pt x="9177" y="3923"/>
                  <a:pt x="8212" y="3762"/>
                </a:cubicBezTo>
                <a:cubicBezTo>
                  <a:pt x="7512" y="3641"/>
                  <a:pt x="6764" y="3686"/>
                  <a:pt x="5987" y="3895"/>
                </a:cubicBezTo>
                <a:cubicBezTo>
                  <a:pt x="5292" y="4082"/>
                  <a:pt x="4603" y="4385"/>
                  <a:pt x="3940" y="4797"/>
                </a:cubicBezTo>
                <a:cubicBezTo>
                  <a:pt x="3490" y="5069"/>
                  <a:pt x="3094" y="5378"/>
                  <a:pt x="2763" y="5709"/>
                </a:cubicBezTo>
                <a:cubicBezTo>
                  <a:pt x="2600" y="5872"/>
                  <a:pt x="2453" y="6042"/>
                  <a:pt x="2322" y="6216"/>
                </a:cubicBezTo>
                <a:moveTo>
                  <a:pt x="2704" y="6687"/>
                </a:moveTo>
                <a:cubicBezTo>
                  <a:pt x="2445" y="7105"/>
                  <a:pt x="2288" y="7530"/>
                  <a:pt x="2237" y="7950"/>
                </a:cubicBezTo>
                <a:cubicBezTo>
                  <a:pt x="2150" y="8611"/>
                  <a:pt x="2300" y="9254"/>
                  <a:pt x="2445" y="9876"/>
                </a:cubicBezTo>
                <a:lnTo>
                  <a:pt x="2472" y="9989"/>
                </a:lnTo>
                <a:cubicBezTo>
                  <a:pt x="2522" y="10203"/>
                  <a:pt x="2574" y="10425"/>
                  <a:pt x="2613" y="10646"/>
                </a:cubicBezTo>
                <a:cubicBezTo>
                  <a:pt x="2687" y="11051"/>
                  <a:pt x="2717" y="11444"/>
                  <a:pt x="2745" y="11825"/>
                </a:cubicBezTo>
                <a:lnTo>
                  <a:pt x="2747" y="11846"/>
                </a:lnTo>
                <a:cubicBezTo>
                  <a:pt x="2804" y="12664"/>
                  <a:pt x="2859" y="13437"/>
                  <a:pt x="3341" y="14128"/>
                </a:cubicBezTo>
                <a:cubicBezTo>
                  <a:pt x="3540" y="14416"/>
                  <a:pt x="3730" y="14631"/>
                  <a:pt x="3897" y="14820"/>
                </a:cubicBezTo>
                <a:lnTo>
                  <a:pt x="3930" y="14858"/>
                </a:lnTo>
                <a:cubicBezTo>
                  <a:pt x="4145" y="15102"/>
                  <a:pt x="4329" y="15311"/>
                  <a:pt x="4461" y="15584"/>
                </a:cubicBezTo>
                <a:lnTo>
                  <a:pt x="5458" y="15584"/>
                </a:lnTo>
                <a:cubicBezTo>
                  <a:pt x="5366" y="14970"/>
                  <a:pt x="5093" y="14696"/>
                  <a:pt x="4693" y="14296"/>
                </a:cubicBezTo>
                <a:lnTo>
                  <a:pt x="4626" y="14230"/>
                </a:lnTo>
                <a:cubicBezTo>
                  <a:pt x="4469" y="14073"/>
                  <a:pt x="4290" y="13895"/>
                  <a:pt x="4099" y="13668"/>
                </a:cubicBezTo>
                <a:cubicBezTo>
                  <a:pt x="3421" y="12869"/>
                  <a:pt x="3226" y="11890"/>
                  <a:pt x="3020" y="10853"/>
                </a:cubicBezTo>
                <a:lnTo>
                  <a:pt x="3013" y="10819"/>
                </a:lnTo>
                <a:cubicBezTo>
                  <a:pt x="3005" y="10775"/>
                  <a:pt x="2996" y="10729"/>
                  <a:pt x="2987" y="10684"/>
                </a:cubicBezTo>
                <a:cubicBezTo>
                  <a:pt x="2978" y="10640"/>
                  <a:pt x="2970" y="10595"/>
                  <a:pt x="2961" y="10552"/>
                </a:cubicBezTo>
                <a:lnTo>
                  <a:pt x="2950" y="10488"/>
                </a:lnTo>
                <a:cubicBezTo>
                  <a:pt x="2938" y="10429"/>
                  <a:pt x="2926" y="10369"/>
                  <a:pt x="2914" y="10309"/>
                </a:cubicBezTo>
                <a:cubicBezTo>
                  <a:pt x="2884" y="10159"/>
                  <a:pt x="2853" y="10005"/>
                  <a:pt x="2828" y="9851"/>
                </a:cubicBezTo>
                <a:cubicBezTo>
                  <a:pt x="2678" y="8986"/>
                  <a:pt x="2711" y="8492"/>
                  <a:pt x="2767" y="8160"/>
                </a:cubicBezTo>
                <a:cubicBezTo>
                  <a:pt x="2772" y="8131"/>
                  <a:pt x="2776" y="8103"/>
                  <a:pt x="2782" y="8074"/>
                </a:cubicBezTo>
                <a:cubicBezTo>
                  <a:pt x="2787" y="8044"/>
                  <a:pt x="2793" y="8015"/>
                  <a:pt x="2800" y="7985"/>
                </a:cubicBezTo>
                <a:cubicBezTo>
                  <a:pt x="2858" y="7709"/>
                  <a:pt x="2956" y="7439"/>
                  <a:pt x="3092" y="7178"/>
                </a:cubicBezTo>
                <a:cubicBezTo>
                  <a:pt x="3134" y="7096"/>
                  <a:pt x="3180" y="7015"/>
                  <a:pt x="3229" y="6935"/>
                </a:cubicBezTo>
                <a:cubicBezTo>
                  <a:pt x="3571" y="6378"/>
                  <a:pt x="4085" y="5874"/>
                  <a:pt x="4715" y="5478"/>
                </a:cubicBezTo>
                <a:cubicBezTo>
                  <a:pt x="5261" y="5135"/>
                  <a:pt x="5854" y="4885"/>
                  <a:pt x="6479" y="4735"/>
                </a:cubicBezTo>
                <a:cubicBezTo>
                  <a:pt x="7130" y="4580"/>
                  <a:pt x="7784" y="4542"/>
                  <a:pt x="8424" y="4625"/>
                </a:cubicBezTo>
                <a:cubicBezTo>
                  <a:pt x="8979" y="4697"/>
                  <a:pt x="9522" y="4866"/>
                  <a:pt x="10029" y="5121"/>
                </a:cubicBezTo>
                <a:cubicBezTo>
                  <a:pt x="10337" y="5275"/>
                  <a:pt x="10632" y="5460"/>
                  <a:pt x="10909" y="5675"/>
                </a:cubicBezTo>
                <a:cubicBezTo>
                  <a:pt x="11250" y="5941"/>
                  <a:pt x="11580" y="6259"/>
                  <a:pt x="11889" y="6562"/>
                </a:cubicBezTo>
                <a:lnTo>
                  <a:pt x="11912" y="6585"/>
                </a:lnTo>
                <a:cubicBezTo>
                  <a:pt x="12222" y="6883"/>
                  <a:pt x="12536" y="7186"/>
                  <a:pt x="12872" y="7447"/>
                </a:cubicBezTo>
                <a:cubicBezTo>
                  <a:pt x="12870" y="7445"/>
                  <a:pt x="12869" y="7443"/>
                  <a:pt x="12868" y="7441"/>
                </a:cubicBezTo>
                <a:cubicBezTo>
                  <a:pt x="12501" y="7131"/>
                  <a:pt x="12169" y="6765"/>
                  <a:pt x="11843" y="6404"/>
                </a:cubicBezTo>
                <a:cubicBezTo>
                  <a:pt x="11562" y="6091"/>
                  <a:pt x="11261" y="5761"/>
                  <a:pt x="10944" y="5472"/>
                </a:cubicBezTo>
                <a:cubicBezTo>
                  <a:pt x="10931" y="5461"/>
                  <a:pt x="10918" y="5449"/>
                  <a:pt x="10906" y="5438"/>
                </a:cubicBezTo>
                <a:cubicBezTo>
                  <a:pt x="10134" y="4760"/>
                  <a:pt x="9239" y="4328"/>
                  <a:pt x="8316" y="4190"/>
                </a:cubicBezTo>
                <a:cubicBezTo>
                  <a:pt x="7808" y="4112"/>
                  <a:pt x="7278" y="4118"/>
                  <a:pt x="6744" y="4202"/>
                </a:cubicBezTo>
                <a:cubicBezTo>
                  <a:pt x="5933" y="4333"/>
                  <a:pt x="5111" y="4646"/>
                  <a:pt x="4334" y="5127"/>
                </a:cubicBezTo>
                <a:cubicBezTo>
                  <a:pt x="3643" y="5570"/>
                  <a:pt x="3080" y="6109"/>
                  <a:pt x="2704" y="6687"/>
                </a:cubicBezTo>
                <a:moveTo>
                  <a:pt x="2790" y="8164"/>
                </a:moveTo>
                <a:cubicBezTo>
                  <a:pt x="2697" y="8760"/>
                  <a:pt x="2773" y="9368"/>
                  <a:pt x="2851" y="9836"/>
                </a:cubicBezTo>
                <a:cubicBezTo>
                  <a:pt x="2876" y="9987"/>
                  <a:pt x="2908" y="10145"/>
                  <a:pt x="2938" y="10298"/>
                </a:cubicBezTo>
                <a:cubicBezTo>
                  <a:pt x="2950" y="10357"/>
                  <a:pt x="2961" y="10415"/>
                  <a:pt x="2972" y="10473"/>
                </a:cubicBezTo>
                <a:lnTo>
                  <a:pt x="2984" y="10536"/>
                </a:lnTo>
                <a:cubicBezTo>
                  <a:pt x="2993" y="10580"/>
                  <a:pt x="3001" y="10625"/>
                  <a:pt x="3010" y="10670"/>
                </a:cubicBezTo>
                <a:cubicBezTo>
                  <a:pt x="3019" y="10714"/>
                  <a:pt x="3027" y="10759"/>
                  <a:pt x="3036" y="10803"/>
                </a:cubicBezTo>
                <a:cubicBezTo>
                  <a:pt x="3244" y="11850"/>
                  <a:pt x="3441" y="12838"/>
                  <a:pt x="4117" y="13641"/>
                </a:cubicBezTo>
                <a:cubicBezTo>
                  <a:pt x="4307" y="13868"/>
                  <a:pt x="4486" y="14045"/>
                  <a:pt x="4643" y="14202"/>
                </a:cubicBezTo>
                <a:lnTo>
                  <a:pt x="4709" y="14268"/>
                </a:lnTo>
                <a:cubicBezTo>
                  <a:pt x="5118" y="14677"/>
                  <a:pt x="5397" y="14956"/>
                  <a:pt x="5488" y="15584"/>
                </a:cubicBezTo>
                <a:lnTo>
                  <a:pt x="6339" y="15584"/>
                </a:lnTo>
                <a:cubicBezTo>
                  <a:pt x="6342" y="15519"/>
                  <a:pt x="6344" y="15457"/>
                  <a:pt x="6344" y="15398"/>
                </a:cubicBezTo>
                <a:cubicBezTo>
                  <a:pt x="6348" y="14442"/>
                  <a:pt x="6032" y="14172"/>
                  <a:pt x="5444" y="13669"/>
                </a:cubicBezTo>
                <a:lnTo>
                  <a:pt x="5413" y="13643"/>
                </a:lnTo>
                <a:cubicBezTo>
                  <a:pt x="5256" y="13508"/>
                  <a:pt x="5077" y="13355"/>
                  <a:pt x="4882" y="13165"/>
                </a:cubicBezTo>
                <a:cubicBezTo>
                  <a:pt x="4881" y="13164"/>
                  <a:pt x="4881" y="13164"/>
                  <a:pt x="4881" y="13164"/>
                </a:cubicBezTo>
                <a:cubicBezTo>
                  <a:pt x="3957" y="12275"/>
                  <a:pt x="3355" y="11044"/>
                  <a:pt x="3228" y="9787"/>
                </a:cubicBezTo>
                <a:cubicBezTo>
                  <a:pt x="3129" y="8830"/>
                  <a:pt x="3312" y="7927"/>
                  <a:pt x="3756" y="7173"/>
                </a:cubicBezTo>
                <a:cubicBezTo>
                  <a:pt x="4057" y="6663"/>
                  <a:pt x="4477" y="6225"/>
                  <a:pt x="5005" y="5872"/>
                </a:cubicBezTo>
                <a:cubicBezTo>
                  <a:pt x="5516" y="5531"/>
                  <a:pt x="6090" y="5289"/>
                  <a:pt x="6711" y="5152"/>
                </a:cubicBezTo>
                <a:cubicBezTo>
                  <a:pt x="7417" y="4993"/>
                  <a:pt x="8157" y="4973"/>
                  <a:pt x="8853" y="5094"/>
                </a:cubicBezTo>
                <a:cubicBezTo>
                  <a:pt x="9599" y="5215"/>
                  <a:pt x="10281" y="5483"/>
                  <a:pt x="10880" y="5889"/>
                </a:cubicBezTo>
                <a:cubicBezTo>
                  <a:pt x="11223" y="6120"/>
                  <a:pt x="11555" y="6400"/>
                  <a:pt x="11876" y="6670"/>
                </a:cubicBezTo>
                <a:lnTo>
                  <a:pt x="11906" y="6695"/>
                </a:lnTo>
                <a:cubicBezTo>
                  <a:pt x="12137" y="6890"/>
                  <a:pt x="12370" y="7086"/>
                  <a:pt x="12610" y="7268"/>
                </a:cubicBezTo>
                <a:cubicBezTo>
                  <a:pt x="12346" y="7044"/>
                  <a:pt x="12097" y="6802"/>
                  <a:pt x="11861" y="6573"/>
                </a:cubicBezTo>
                <a:cubicBezTo>
                  <a:pt x="11573" y="6290"/>
                  <a:pt x="11232" y="5964"/>
                  <a:pt x="10883" y="5688"/>
                </a:cubicBezTo>
                <a:cubicBezTo>
                  <a:pt x="10612" y="5477"/>
                  <a:pt x="10322" y="5294"/>
                  <a:pt x="10021" y="5143"/>
                </a:cubicBezTo>
                <a:cubicBezTo>
                  <a:pt x="9519" y="4892"/>
                  <a:pt x="8982" y="4725"/>
                  <a:pt x="8432" y="4654"/>
                </a:cubicBezTo>
                <a:cubicBezTo>
                  <a:pt x="7806" y="4568"/>
                  <a:pt x="7153" y="4605"/>
                  <a:pt x="6491" y="4763"/>
                </a:cubicBezTo>
                <a:cubicBezTo>
                  <a:pt x="5862" y="4915"/>
                  <a:pt x="5269" y="5164"/>
                  <a:pt x="4728" y="5503"/>
                </a:cubicBezTo>
                <a:cubicBezTo>
                  <a:pt x="4101" y="5898"/>
                  <a:pt x="3589" y="6399"/>
                  <a:pt x="3249" y="6953"/>
                </a:cubicBezTo>
                <a:cubicBezTo>
                  <a:pt x="3200" y="7031"/>
                  <a:pt x="3155" y="7110"/>
                  <a:pt x="3113" y="7190"/>
                </a:cubicBezTo>
                <a:cubicBezTo>
                  <a:pt x="2980" y="7448"/>
                  <a:pt x="2883" y="7716"/>
                  <a:pt x="2823" y="7990"/>
                </a:cubicBezTo>
                <a:cubicBezTo>
                  <a:pt x="2816" y="8021"/>
                  <a:pt x="2810" y="8053"/>
                  <a:pt x="2805" y="8084"/>
                </a:cubicBezTo>
                <a:cubicBezTo>
                  <a:pt x="2800" y="8110"/>
                  <a:pt x="2795" y="8136"/>
                  <a:pt x="2790" y="8164"/>
                </a:cubicBezTo>
                <a:moveTo>
                  <a:pt x="17926" y="15584"/>
                </a:moveTo>
                <a:cubicBezTo>
                  <a:pt x="17993" y="15282"/>
                  <a:pt x="18102" y="14974"/>
                  <a:pt x="18252" y="14657"/>
                </a:cubicBezTo>
                <a:cubicBezTo>
                  <a:pt x="18526" y="14074"/>
                  <a:pt x="18932" y="13478"/>
                  <a:pt x="19528" y="12784"/>
                </a:cubicBezTo>
                <a:lnTo>
                  <a:pt x="19876" y="12384"/>
                </a:lnTo>
                <a:cubicBezTo>
                  <a:pt x="20268" y="11934"/>
                  <a:pt x="20667" y="11477"/>
                  <a:pt x="21009" y="10990"/>
                </a:cubicBezTo>
                <a:lnTo>
                  <a:pt x="21009" y="7876"/>
                </a:lnTo>
                <a:cubicBezTo>
                  <a:pt x="20774" y="7913"/>
                  <a:pt x="20550" y="7963"/>
                  <a:pt x="20345" y="8018"/>
                </a:cubicBezTo>
                <a:cubicBezTo>
                  <a:pt x="19984" y="8114"/>
                  <a:pt x="19664" y="8205"/>
                  <a:pt x="19366" y="8296"/>
                </a:cubicBezTo>
                <a:lnTo>
                  <a:pt x="19346" y="8302"/>
                </a:lnTo>
                <a:cubicBezTo>
                  <a:pt x="18452" y="8561"/>
                  <a:pt x="17528" y="8829"/>
                  <a:pt x="16613" y="8904"/>
                </a:cubicBezTo>
                <a:cubicBezTo>
                  <a:pt x="15571" y="8991"/>
                  <a:pt x="14676" y="8813"/>
                  <a:pt x="13879" y="8358"/>
                </a:cubicBezTo>
                <a:cubicBezTo>
                  <a:pt x="13531" y="8160"/>
                  <a:pt x="13228" y="7898"/>
                  <a:pt x="12963" y="7566"/>
                </a:cubicBezTo>
                <a:cubicBezTo>
                  <a:pt x="12598" y="7327"/>
                  <a:pt x="12250" y="7038"/>
                  <a:pt x="11907" y="6753"/>
                </a:cubicBezTo>
                <a:lnTo>
                  <a:pt x="11851" y="6706"/>
                </a:lnTo>
                <a:cubicBezTo>
                  <a:pt x="11530" y="6436"/>
                  <a:pt x="11198" y="6156"/>
                  <a:pt x="10855" y="5926"/>
                </a:cubicBezTo>
                <a:cubicBezTo>
                  <a:pt x="10248" y="5520"/>
                  <a:pt x="9572" y="5254"/>
                  <a:pt x="8843" y="5134"/>
                </a:cubicBezTo>
                <a:cubicBezTo>
                  <a:pt x="8151" y="5020"/>
                  <a:pt x="7413" y="5040"/>
                  <a:pt x="6710" y="5192"/>
                </a:cubicBezTo>
                <a:cubicBezTo>
                  <a:pt x="6086" y="5331"/>
                  <a:pt x="5517" y="5572"/>
                  <a:pt x="5018" y="5908"/>
                </a:cubicBezTo>
                <a:cubicBezTo>
                  <a:pt x="4498" y="6255"/>
                  <a:pt x="4082" y="6688"/>
                  <a:pt x="3782" y="7196"/>
                </a:cubicBezTo>
                <a:cubicBezTo>
                  <a:pt x="3340" y="7945"/>
                  <a:pt x="3159" y="8842"/>
                  <a:pt x="3256" y="9790"/>
                </a:cubicBezTo>
                <a:cubicBezTo>
                  <a:pt x="3383" y="11037"/>
                  <a:pt x="3981" y="12261"/>
                  <a:pt x="4897" y="13148"/>
                </a:cubicBezTo>
                <a:lnTo>
                  <a:pt x="4898" y="13148"/>
                </a:lnTo>
                <a:cubicBezTo>
                  <a:pt x="5125" y="13356"/>
                  <a:pt x="5320" y="13526"/>
                  <a:pt x="5465" y="13651"/>
                </a:cubicBezTo>
                <a:lnTo>
                  <a:pt x="5469" y="13655"/>
                </a:lnTo>
                <a:cubicBezTo>
                  <a:pt x="6058" y="14163"/>
                  <a:pt x="6373" y="14435"/>
                  <a:pt x="6367" y="15399"/>
                </a:cubicBezTo>
                <a:cubicBezTo>
                  <a:pt x="6367" y="15458"/>
                  <a:pt x="6365" y="15520"/>
                  <a:pt x="6363" y="15584"/>
                </a:cubicBezTo>
                <a:lnTo>
                  <a:pt x="17926" y="15584"/>
                </a:lnTo>
                <a:moveTo>
                  <a:pt x="21009" y="15155"/>
                </a:moveTo>
                <a:cubicBezTo>
                  <a:pt x="20886" y="15300"/>
                  <a:pt x="20760" y="15444"/>
                  <a:pt x="20632" y="15584"/>
                </a:cubicBezTo>
                <a:lnTo>
                  <a:pt x="21009" y="15584"/>
                </a:lnTo>
                <a:lnTo>
                  <a:pt x="21009" y="15155"/>
                </a:lnTo>
                <a:moveTo>
                  <a:pt x="20599" y="15584"/>
                </a:moveTo>
                <a:cubicBezTo>
                  <a:pt x="20738" y="15432"/>
                  <a:pt x="20875" y="15276"/>
                  <a:pt x="21009" y="15119"/>
                </a:cubicBezTo>
                <a:lnTo>
                  <a:pt x="21009" y="14605"/>
                </a:lnTo>
                <a:cubicBezTo>
                  <a:pt x="20736" y="14953"/>
                  <a:pt x="20464" y="15281"/>
                  <a:pt x="20203" y="15584"/>
                </a:cubicBezTo>
                <a:lnTo>
                  <a:pt x="20599" y="15584"/>
                </a:lnTo>
                <a:moveTo>
                  <a:pt x="20149" y="15584"/>
                </a:moveTo>
                <a:cubicBezTo>
                  <a:pt x="20427" y="15262"/>
                  <a:pt x="20718" y="14910"/>
                  <a:pt x="21009" y="14536"/>
                </a:cubicBezTo>
                <a:lnTo>
                  <a:pt x="21009" y="13944"/>
                </a:lnTo>
                <a:cubicBezTo>
                  <a:pt x="20593" y="14506"/>
                  <a:pt x="20160" y="15059"/>
                  <a:pt x="19743" y="15584"/>
                </a:cubicBezTo>
                <a:lnTo>
                  <a:pt x="20149" y="15584"/>
                </a:lnTo>
                <a:moveTo>
                  <a:pt x="19706" y="15584"/>
                </a:moveTo>
                <a:cubicBezTo>
                  <a:pt x="20136" y="15045"/>
                  <a:pt x="20582" y="14477"/>
                  <a:pt x="21009" y="13898"/>
                </a:cubicBezTo>
                <a:lnTo>
                  <a:pt x="21009" y="13337"/>
                </a:lnTo>
                <a:cubicBezTo>
                  <a:pt x="20788" y="13640"/>
                  <a:pt x="20556" y="13953"/>
                  <a:pt x="20316" y="14269"/>
                </a:cubicBezTo>
                <a:cubicBezTo>
                  <a:pt x="19991" y="14706"/>
                  <a:pt x="19660" y="15149"/>
                  <a:pt x="19349" y="15584"/>
                </a:cubicBezTo>
                <a:lnTo>
                  <a:pt x="19706" y="15584"/>
                </a:lnTo>
                <a:moveTo>
                  <a:pt x="19304" y="15584"/>
                </a:moveTo>
                <a:cubicBezTo>
                  <a:pt x="19598" y="15174"/>
                  <a:pt x="19914" y="14750"/>
                  <a:pt x="20238" y="14316"/>
                </a:cubicBezTo>
                <a:lnTo>
                  <a:pt x="20275" y="14267"/>
                </a:lnTo>
                <a:cubicBezTo>
                  <a:pt x="20345" y="14172"/>
                  <a:pt x="20416" y="14077"/>
                  <a:pt x="20488" y="13981"/>
                </a:cubicBezTo>
                <a:cubicBezTo>
                  <a:pt x="20661" y="13749"/>
                  <a:pt x="20837" y="13512"/>
                  <a:pt x="21009" y="13276"/>
                </a:cubicBezTo>
                <a:lnTo>
                  <a:pt x="21009" y="12712"/>
                </a:lnTo>
                <a:cubicBezTo>
                  <a:pt x="20979" y="12753"/>
                  <a:pt x="20948" y="12794"/>
                  <a:pt x="20915" y="12836"/>
                </a:cubicBezTo>
                <a:cubicBezTo>
                  <a:pt x="20878" y="12884"/>
                  <a:pt x="20841" y="12933"/>
                  <a:pt x="20803" y="12984"/>
                </a:cubicBezTo>
                <a:lnTo>
                  <a:pt x="20675" y="13152"/>
                </a:lnTo>
                <a:cubicBezTo>
                  <a:pt x="20088" y="13926"/>
                  <a:pt x="19453" y="14763"/>
                  <a:pt x="18946" y="15584"/>
                </a:cubicBezTo>
                <a:lnTo>
                  <a:pt x="19304" y="15584"/>
                </a:lnTo>
                <a:moveTo>
                  <a:pt x="18579" y="15584"/>
                </a:moveTo>
                <a:cubicBezTo>
                  <a:pt x="19040" y="14658"/>
                  <a:pt x="19728" y="13741"/>
                  <a:pt x="20379" y="12912"/>
                </a:cubicBezTo>
                <a:cubicBezTo>
                  <a:pt x="20429" y="12847"/>
                  <a:pt x="20475" y="12787"/>
                  <a:pt x="20519" y="12732"/>
                </a:cubicBezTo>
                <a:cubicBezTo>
                  <a:pt x="20472" y="12790"/>
                  <a:pt x="20426" y="12849"/>
                  <a:pt x="20380" y="12908"/>
                </a:cubicBezTo>
                <a:cubicBezTo>
                  <a:pt x="19727" y="13740"/>
                  <a:pt x="19037" y="14658"/>
                  <a:pt x="18576" y="15584"/>
                </a:cubicBezTo>
                <a:lnTo>
                  <a:pt x="18579" y="15584"/>
                </a:lnTo>
                <a:moveTo>
                  <a:pt x="21009" y="12150"/>
                </a:moveTo>
                <a:cubicBezTo>
                  <a:pt x="20913" y="12273"/>
                  <a:pt x="20816" y="12395"/>
                  <a:pt x="20719" y="12517"/>
                </a:cubicBezTo>
                <a:lnTo>
                  <a:pt x="20698" y="12544"/>
                </a:lnTo>
                <a:cubicBezTo>
                  <a:pt x="20612" y="12651"/>
                  <a:pt x="20513" y="12776"/>
                  <a:pt x="20397" y="12926"/>
                </a:cubicBezTo>
                <a:cubicBezTo>
                  <a:pt x="19750" y="13752"/>
                  <a:pt x="19065" y="14663"/>
                  <a:pt x="18605" y="15584"/>
                </a:cubicBezTo>
                <a:lnTo>
                  <a:pt x="18886" y="15584"/>
                </a:lnTo>
                <a:cubicBezTo>
                  <a:pt x="19386" y="14768"/>
                  <a:pt x="20019" y="13930"/>
                  <a:pt x="20640" y="13109"/>
                </a:cubicBezTo>
                <a:lnTo>
                  <a:pt x="20767" y="12941"/>
                </a:lnTo>
                <a:cubicBezTo>
                  <a:pt x="20861" y="12813"/>
                  <a:pt x="20938" y="12711"/>
                  <a:pt x="21009" y="12620"/>
                </a:cubicBezTo>
                <a:lnTo>
                  <a:pt x="21009" y="12150"/>
                </a:lnTo>
                <a:moveTo>
                  <a:pt x="21009" y="11625"/>
                </a:moveTo>
                <a:cubicBezTo>
                  <a:pt x="20786" y="11914"/>
                  <a:pt x="20550" y="12196"/>
                  <a:pt x="20316" y="12474"/>
                </a:cubicBezTo>
                <a:cubicBezTo>
                  <a:pt x="20279" y="12519"/>
                  <a:pt x="20242" y="12563"/>
                  <a:pt x="20205" y="12607"/>
                </a:cubicBezTo>
                <a:cubicBezTo>
                  <a:pt x="20132" y="12695"/>
                  <a:pt x="20056" y="12785"/>
                  <a:pt x="19986" y="12874"/>
                </a:cubicBezTo>
                <a:cubicBezTo>
                  <a:pt x="19318" y="13693"/>
                  <a:pt x="18640" y="14616"/>
                  <a:pt x="18281" y="15584"/>
                </a:cubicBezTo>
                <a:lnTo>
                  <a:pt x="18550" y="15584"/>
                </a:lnTo>
                <a:cubicBezTo>
                  <a:pt x="19012" y="14652"/>
                  <a:pt x="19706" y="13729"/>
                  <a:pt x="20362" y="12894"/>
                </a:cubicBezTo>
                <a:cubicBezTo>
                  <a:pt x="20411" y="12831"/>
                  <a:pt x="20462" y="12767"/>
                  <a:pt x="20512" y="12703"/>
                </a:cubicBezTo>
                <a:cubicBezTo>
                  <a:pt x="20563" y="12639"/>
                  <a:pt x="20614" y="12576"/>
                  <a:pt x="20663" y="12512"/>
                </a:cubicBezTo>
                <a:cubicBezTo>
                  <a:pt x="20778" y="12367"/>
                  <a:pt x="20895" y="12222"/>
                  <a:pt x="21009" y="12075"/>
                </a:cubicBezTo>
                <a:lnTo>
                  <a:pt x="21009" y="11625"/>
                </a:lnTo>
                <a:moveTo>
                  <a:pt x="21009" y="11041"/>
                </a:moveTo>
                <a:cubicBezTo>
                  <a:pt x="20677" y="11509"/>
                  <a:pt x="20294" y="11951"/>
                  <a:pt x="19916" y="12386"/>
                </a:cubicBezTo>
                <a:lnTo>
                  <a:pt x="19557" y="12799"/>
                </a:lnTo>
                <a:cubicBezTo>
                  <a:pt x="18976" y="13476"/>
                  <a:pt x="18571" y="14070"/>
                  <a:pt x="18285" y="14667"/>
                </a:cubicBezTo>
                <a:cubicBezTo>
                  <a:pt x="18138" y="14980"/>
                  <a:pt x="18031" y="15285"/>
                  <a:pt x="17964" y="15584"/>
                </a:cubicBezTo>
                <a:lnTo>
                  <a:pt x="18226" y="15584"/>
                </a:lnTo>
                <a:cubicBezTo>
                  <a:pt x="18584" y="14597"/>
                  <a:pt x="19273" y="13662"/>
                  <a:pt x="19951" y="12836"/>
                </a:cubicBezTo>
                <a:lnTo>
                  <a:pt x="20062" y="12702"/>
                </a:lnTo>
                <a:cubicBezTo>
                  <a:pt x="20136" y="12612"/>
                  <a:pt x="20211" y="12522"/>
                  <a:pt x="20281" y="12437"/>
                </a:cubicBezTo>
                <a:cubicBezTo>
                  <a:pt x="20527" y="12141"/>
                  <a:pt x="20776" y="11842"/>
                  <a:pt x="21009" y="11535"/>
                </a:cubicBezTo>
                <a:lnTo>
                  <a:pt x="21009" y="11041"/>
                </a:lnTo>
                <a:moveTo>
                  <a:pt x="21009" y="11573"/>
                </a:moveTo>
                <a:cubicBezTo>
                  <a:pt x="20781" y="11872"/>
                  <a:pt x="20539" y="12163"/>
                  <a:pt x="20299" y="12451"/>
                </a:cubicBezTo>
                <a:cubicBezTo>
                  <a:pt x="20229" y="12536"/>
                  <a:pt x="20154" y="12626"/>
                  <a:pt x="20080" y="12717"/>
                </a:cubicBezTo>
                <a:lnTo>
                  <a:pt x="19969" y="12851"/>
                </a:lnTo>
                <a:cubicBezTo>
                  <a:pt x="19294" y="13673"/>
                  <a:pt x="18609" y="14603"/>
                  <a:pt x="18251" y="15584"/>
                </a:cubicBezTo>
                <a:lnTo>
                  <a:pt x="18257" y="15584"/>
                </a:lnTo>
                <a:cubicBezTo>
                  <a:pt x="18616" y="14610"/>
                  <a:pt x="19297" y="13682"/>
                  <a:pt x="19968" y="12859"/>
                </a:cubicBezTo>
                <a:cubicBezTo>
                  <a:pt x="20038" y="12770"/>
                  <a:pt x="20114" y="12680"/>
                  <a:pt x="20187" y="12592"/>
                </a:cubicBezTo>
                <a:cubicBezTo>
                  <a:pt x="20225" y="12548"/>
                  <a:pt x="20262" y="12504"/>
                  <a:pt x="20298" y="12460"/>
                </a:cubicBezTo>
                <a:cubicBezTo>
                  <a:pt x="20538" y="12173"/>
                  <a:pt x="20781" y="11884"/>
                  <a:pt x="21009" y="11587"/>
                </a:cubicBezTo>
                <a:lnTo>
                  <a:pt x="21009" y="11573"/>
                </a:lnTo>
                <a:moveTo>
                  <a:pt x="21009" y="12658"/>
                </a:moveTo>
                <a:cubicBezTo>
                  <a:pt x="20943" y="12743"/>
                  <a:pt x="20871" y="12838"/>
                  <a:pt x="20786" y="12955"/>
                </a:cubicBezTo>
                <a:lnTo>
                  <a:pt x="20658" y="13123"/>
                </a:lnTo>
                <a:cubicBezTo>
                  <a:pt x="20041" y="13939"/>
                  <a:pt x="19411" y="14773"/>
                  <a:pt x="18913" y="15584"/>
                </a:cubicBezTo>
                <a:lnTo>
                  <a:pt x="18918" y="15584"/>
                </a:lnTo>
                <a:cubicBezTo>
                  <a:pt x="19428" y="14758"/>
                  <a:pt x="20066" y="13916"/>
                  <a:pt x="20657" y="13137"/>
                </a:cubicBezTo>
                <a:lnTo>
                  <a:pt x="20784" y="12970"/>
                </a:lnTo>
                <a:cubicBezTo>
                  <a:pt x="20822" y="12919"/>
                  <a:pt x="20860" y="12870"/>
                  <a:pt x="20897" y="12822"/>
                </a:cubicBezTo>
                <a:cubicBezTo>
                  <a:pt x="20936" y="12771"/>
                  <a:pt x="20973" y="12722"/>
                  <a:pt x="21009" y="12674"/>
                </a:cubicBezTo>
                <a:lnTo>
                  <a:pt x="21009" y="12658"/>
                </a:lnTo>
                <a:moveTo>
                  <a:pt x="1493" y="11330"/>
                </a:moveTo>
                <a:cubicBezTo>
                  <a:pt x="1506" y="11976"/>
                  <a:pt x="1324" y="12582"/>
                  <a:pt x="1147" y="13171"/>
                </a:cubicBezTo>
                <a:lnTo>
                  <a:pt x="1132" y="13223"/>
                </a:lnTo>
                <a:cubicBezTo>
                  <a:pt x="1091" y="13360"/>
                  <a:pt x="1051" y="13495"/>
                  <a:pt x="1014" y="13629"/>
                </a:cubicBezTo>
                <a:cubicBezTo>
                  <a:pt x="1055" y="13485"/>
                  <a:pt x="1099" y="13340"/>
                  <a:pt x="1143" y="13193"/>
                </a:cubicBezTo>
                <a:cubicBezTo>
                  <a:pt x="1317" y="12631"/>
                  <a:pt x="1510" y="12003"/>
                  <a:pt x="1493" y="11330"/>
                </a:cubicBezTo>
                <a:moveTo>
                  <a:pt x="20915" y="12232"/>
                </a:moveTo>
                <a:cubicBezTo>
                  <a:pt x="20837" y="12331"/>
                  <a:pt x="20759" y="12429"/>
                  <a:pt x="20681" y="12526"/>
                </a:cubicBezTo>
                <a:cubicBezTo>
                  <a:pt x="20665" y="12547"/>
                  <a:pt x="20648" y="12569"/>
                  <a:pt x="20632" y="12590"/>
                </a:cubicBezTo>
                <a:cubicBezTo>
                  <a:pt x="20648" y="12569"/>
                  <a:pt x="20664" y="12549"/>
                  <a:pt x="20680" y="12529"/>
                </a:cubicBezTo>
                <a:lnTo>
                  <a:pt x="20701" y="12503"/>
                </a:lnTo>
                <a:cubicBezTo>
                  <a:pt x="20773" y="12413"/>
                  <a:pt x="20844" y="12323"/>
                  <a:pt x="20915" y="12232"/>
                </a:cubicBezTo>
                <a:moveTo>
                  <a:pt x="14211" y="8482"/>
                </a:moveTo>
                <a:cubicBezTo>
                  <a:pt x="14923" y="8819"/>
                  <a:pt x="15718" y="8946"/>
                  <a:pt x="16629" y="8870"/>
                </a:cubicBezTo>
                <a:cubicBezTo>
                  <a:pt x="17526" y="8796"/>
                  <a:pt x="18433" y="8534"/>
                  <a:pt x="19311" y="8281"/>
                </a:cubicBezTo>
                <a:lnTo>
                  <a:pt x="19377" y="8262"/>
                </a:lnTo>
                <a:cubicBezTo>
                  <a:pt x="19472" y="8235"/>
                  <a:pt x="19568" y="8207"/>
                  <a:pt x="19663" y="8179"/>
                </a:cubicBezTo>
                <a:cubicBezTo>
                  <a:pt x="19891" y="8113"/>
                  <a:pt x="20127" y="8045"/>
                  <a:pt x="20356" y="7984"/>
                </a:cubicBezTo>
                <a:cubicBezTo>
                  <a:pt x="20558" y="7931"/>
                  <a:pt x="20778" y="7882"/>
                  <a:pt x="21009" y="7845"/>
                </a:cubicBezTo>
                <a:lnTo>
                  <a:pt x="21009" y="7664"/>
                </a:lnTo>
                <a:cubicBezTo>
                  <a:pt x="20681" y="7705"/>
                  <a:pt x="20370" y="7776"/>
                  <a:pt x="20096" y="7856"/>
                </a:cubicBezTo>
                <a:cubicBezTo>
                  <a:pt x="19796" y="7940"/>
                  <a:pt x="19482" y="8041"/>
                  <a:pt x="19179" y="8138"/>
                </a:cubicBezTo>
                <a:lnTo>
                  <a:pt x="19145" y="8149"/>
                </a:lnTo>
                <a:cubicBezTo>
                  <a:pt x="17707" y="8606"/>
                  <a:pt x="16220" y="9077"/>
                  <a:pt x="14762" y="8678"/>
                </a:cubicBezTo>
                <a:cubicBezTo>
                  <a:pt x="14575" y="8628"/>
                  <a:pt x="14391" y="8562"/>
                  <a:pt x="14211" y="8482"/>
                </a:cubicBezTo>
                <a:moveTo>
                  <a:pt x="15270" y="8748"/>
                </a:moveTo>
                <a:cubicBezTo>
                  <a:pt x="16574" y="8947"/>
                  <a:pt x="17888" y="8523"/>
                  <a:pt x="19163" y="8111"/>
                </a:cubicBezTo>
                <a:cubicBezTo>
                  <a:pt x="19233" y="8089"/>
                  <a:pt x="19303" y="8067"/>
                  <a:pt x="19373" y="8045"/>
                </a:cubicBezTo>
                <a:cubicBezTo>
                  <a:pt x="19614" y="7968"/>
                  <a:pt x="19863" y="7889"/>
                  <a:pt x="20101" y="7822"/>
                </a:cubicBezTo>
                <a:cubicBezTo>
                  <a:pt x="20373" y="7743"/>
                  <a:pt x="20682" y="7672"/>
                  <a:pt x="21009" y="7631"/>
                </a:cubicBezTo>
                <a:lnTo>
                  <a:pt x="21009" y="7494"/>
                </a:lnTo>
                <a:cubicBezTo>
                  <a:pt x="20587" y="7532"/>
                  <a:pt x="20189" y="7627"/>
                  <a:pt x="19853" y="7734"/>
                </a:cubicBezTo>
                <a:cubicBezTo>
                  <a:pt x="19623" y="7806"/>
                  <a:pt x="19383" y="7890"/>
                  <a:pt x="19151" y="7971"/>
                </a:cubicBezTo>
                <a:cubicBezTo>
                  <a:pt x="19084" y="7994"/>
                  <a:pt x="19017" y="8018"/>
                  <a:pt x="18950" y="8041"/>
                </a:cubicBezTo>
                <a:cubicBezTo>
                  <a:pt x="17750" y="8461"/>
                  <a:pt x="16515" y="8894"/>
                  <a:pt x="15270" y="8748"/>
                </a:cubicBezTo>
                <a:moveTo>
                  <a:pt x="14617" y="8591"/>
                </a:moveTo>
                <a:cubicBezTo>
                  <a:pt x="14659" y="8604"/>
                  <a:pt x="14702" y="8616"/>
                  <a:pt x="14745" y="8627"/>
                </a:cubicBezTo>
                <a:cubicBezTo>
                  <a:pt x="16162" y="8993"/>
                  <a:pt x="17575" y="8498"/>
                  <a:pt x="18942" y="8019"/>
                </a:cubicBezTo>
                <a:cubicBezTo>
                  <a:pt x="19009" y="7996"/>
                  <a:pt x="19076" y="7973"/>
                  <a:pt x="19143" y="7949"/>
                </a:cubicBezTo>
                <a:cubicBezTo>
                  <a:pt x="19375" y="7868"/>
                  <a:pt x="19616" y="7784"/>
                  <a:pt x="19846" y="7712"/>
                </a:cubicBezTo>
                <a:cubicBezTo>
                  <a:pt x="20184" y="7605"/>
                  <a:pt x="20585" y="7509"/>
                  <a:pt x="21009" y="7471"/>
                </a:cubicBezTo>
                <a:lnTo>
                  <a:pt x="21009" y="7462"/>
                </a:lnTo>
                <a:cubicBezTo>
                  <a:pt x="20591" y="7499"/>
                  <a:pt x="20197" y="7594"/>
                  <a:pt x="19865" y="7699"/>
                </a:cubicBezTo>
                <a:cubicBezTo>
                  <a:pt x="19562" y="7798"/>
                  <a:pt x="19258" y="7902"/>
                  <a:pt x="18962" y="8006"/>
                </a:cubicBezTo>
                <a:lnTo>
                  <a:pt x="18918" y="8021"/>
                </a:lnTo>
                <a:cubicBezTo>
                  <a:pt x="17561" y="8491"/>
                  <a:pt x="16158" y="8976"/>
                  <a:pt x="14756" y="8614"/>
                </a:cubicBezTo>
                <a:cubicBezTo>
                  <a:pt x="14502" y="8548"/>
                  <a:pt x="14254" y="8456"/>
                  <a:pt x="14017" y="8339"/>
                </a:cubicBezTo>
                <a:cubicBezTo>
                  <a:pt x="14201" y="8435"/>
                  <a:pt x="14402" y="8519"/>
                  <a:pt x="14617" y="8591"/>
                </a:cubicBezTo>
                <a:moveTo>
                  <a:pt x="14653" y="8562"/>
                </a:moveTo>
                <a:cubicBezTo>
                  <a:pt x="14689" y="8573"/>
                  <a:pt x="14726" y="8583"/>
                  <a:pt x="14762" y="8592"/>
                </a:cubicBezTo>
                <a:cubicBezTo>
                  <a:pt x="16157" y="8952"/>
                  <a:pt x="17557" y="8468"/>
                  <a:pt x="18911" y="7999"/>
                </a:cubicBezTo>
                <a:lnTo>
                  <a:pt x="18954" y="7984"/>
                </a:lnTo>
                <a:cubicBezTo>
                  <a:pt x="19250" y="7880"/>
                  <a:pt x="19554" y="7776"/>
                  <a:pt x="19858" y="7677"/>
                </a:cubicBezTo>
                <a:cubicBezTo>
                  <a:pt x="20192" y="7571"/>
                  <a:pt x="20589" y="7476"/>
                  <a:pt x="21009" y="7439"/>
                </a:cubicBezTo>
                <a:lnTo>
                  <a:pt x="21009" y="7297"/>
                </a:lnTo>
                <a:cubicBezTo>
                  <a:pt x="20610" y="7315"/>
                  <a:pt x="20152" y="7397"/>
                  <a:pt x="19633" y="7577"/>
                </a:cubicBezTo>
                <a:cubicBezTo>
                  <a:pt x="19451" y="7641"/>
                  <a:pt x="19261" y="7712"/>
                  <a:pt x="19078" y="7781"/>
                </a:cubicBezTo>
                <a:cubicBezTo>
                  <a:pt x="18975" y="7820"/>
                  <a:pt x="18872" y="7859"/>
                  <a:pt x="18771" y="7896"/>
                </a:cubicBezTo>
                <a:lnTo>
                  <a:pt x="18762" y="7899"/>
                </a:lnTo>
                <a:cubicBezTo>
                  <a:pt x="17462" y="8396"/>
                  <a:pt x="16118" y="8910"/>
                  <a:pt x="14750" y="8586"/>
                </a:cubicBezTo>
                <a:cubicBezTo>
                  <a:pt x="14718" y="8578"/>
                  <a:pt x="14686" y="8570"/>
                  <a:pt x="14653" y="8562"/>
                </a:cubicBezTo>
                <a:moveTo>
                  <a:pt x="21009" y="7273"/>
                </a:moveTo>
                <a:cubicBezTo>
                  <a:pt x="20495" y="7296"/>
                  <a:pt x="20009" y="7418"/>
                  <a:pt x="19616" y="7554"/>
                </a:cubicBezTo>
                <a:cubicBezTo>
                  <a:pt x="19356" y="7645"/>
                  <a:pt x="19065" y="7752"/>
                  <a:pt x="18753" y="7873"/>
                </a:cubicBezTo>
                <a:cubicBezTo>
                  <a:pt x="17774" y="8249"/>
                  <a:pt x="16770" y="8634"/>
                  <a:pt x="15748" y="8662"/>
                </a:cubicBezTo>
                <a:cubicBezTo>
                  <a:pt x="16768" y="8637"/>
                  <a:pt x="17774" y="8252"/>
                  <a:pt x="18754" y="7878"/>
                </a:cubicBezTo>
                <a:lnTo>
                  <a:pt x="18762" y="7874"/>
                </a:lnTo>
                <a:cubicBezTo>
                  <a:pt x="18864" y="7837"/>
                  <a:pt x="18967" y="7798"/>
                  <a:pt x="19070" y="7759"/>
                </a:cubicBezTo>
                <a:cubicBezTo>
                  <a:pt x="19253" y="7690"/>
                  <a:pt x="19443" y="7619"/>
                  <a:pt x="19626" y="7556"/>
                </a:cubicBezTo>
                <a:cubicBezTo>
                  <a:pt x="20147" y="7374"/>
                  <a:pt x="20608" y="7291"/>
                  <a:pt x="21009" y="7273"/>
                </a:cubicBezTo>
                <a:moveTo>
                  <a:pt x="14243" y="8384"/>
                </a:moveTo>
                <a:cubicBezTo>
                  <a:pt x="14409" y="8450"/>
                  <a:pt x="14577" y="8502"/>
                  <a:pt x="14744" y="8540"/>
                </a:cubicBezTo>
                <a:cubicBezTo>
                  <a:pt x="16108" y="8863"/>
                  <a:pt x="17449" y="8349"/>
                  <a:pt x="18745" y="7851"/>
                </a:cubicBezTo>
                <a:cubicBezTo>
                  <a:pt x="19057" y="7730"/>
                  <a:pt x="19348" y="7623"/>
                  <a:pt x="19608" y="7532"/>
                </a:cubicBezTo>
                <a:cubicBezTo>
                  <a:pt x="20003" y="7396"/>
                  <a:pt x="20492" y="7273"/>
                  <a:pt x="21009" y="7250"/>
                </a:cubicBezTo>
                <a:lnTo>
                  <a:pt x="21009" y="7098"/>
                </a:lnTo>
                <a:cubicBezTo>
                  <a:pt x="20553" y="7093"/>
                  <a:pt x="20009" y="7177"/>
                  <a:pt x="19379" y="7421"/>
                </a:cubicBezTo>
                <a:cubicBezTo>
                  <a:pt x="19202" y="7489"/>
                  <a:pt x="19019" y="7564"/>
                  <a:pt x="18841" y="7638"/>
                </a:cubicBezTo>
                <a:cubicBezTo>
                  <a:pt x="18743" y="7678"/>
                  <a:pt x="18646" y="7718"/>
                  <a:pt x="18551" y="7757"/>
                </a:cubicBezTo>
                <a:lnTo>
                  <a:pt x="18538" y="7762"/>
                </a:lnTo>
                <a:cubicBezTo>
                  <a:pt x="17311" y="8275"/>
                  <a:pt x="16041" y="8805"/>
                  <a:pt x="14716" y="8522"/>
                </a:cubicBezTo>
                <a:cubicBezTo>
                  <a:pt x="14557" y="8488"/>
                  <a:pt x="14399" y="8442"/>
                  <a:pt x="14243" y="8384"/>
                </a:cubicBezTo>
                <a:moveTo>
                  <a:pt x="14343" y="8377"/>
                </a:moveTo>
                <a:cubicBezTo>
                  <a:pt x="14467" y="8420"/>
                  <a:pt x="14593" y="8455"/>
                  <a:pt x="14721" y="8482"/>
                </a:cubicBezTo>
                <a:cubicBezTo>
                  <a:pt x="16033" y="8764"/>
                  <a:pt x="17299" y="8235"/>
                  <a:pt x="18524" y="7723"/>
                </a:cubicBezTo>
                <a:lnTo>
                  <a:pt x="18536" y="7718"/>
                </a:lnTo>
                <a:cubicBezTo>
                  <a:pt x="18829" y="7594"/>
                  <a:pt x="19107" y="7480"/>
                  <a:pt x="19365" y="7382"/>
                </a:cubicBezTo>
                <a:cubicBezTo>
                  <a:pt x="20000" y="7136"/>
                  <a:pt x="20549" y="7052"/>
                  <a:pt x="21009" y="7058"/>
                </a:cubicBezTo>
                <a:lnTo>
                  <a:pt x="21009" y="6920"/>
                </a:lnTo>
                <a:cubicBezTo>
                  <a:pt x="20829" y="6906"/>
                  <a:pt x="20644" y="6907"/>
                  <a:pt x="20453" y="6924"/>
                </a:cubicBezTo>
                <a:cubicBezTo>
                  <a:pt x="20025" y="6964"/>
                  <a:pt x="19578" y="7081"/>
                  <a:pt x="19124" y="7270"/>
                </a:cubicBezTo>
                <a:cubicBezTo>
                  <a:pt x="18953" y="7343"/>
                  <a:pt x="18775" y="7423"/>
                  <a:pt x="18602" y="7501"/>
                </a:cubicBezTo>
                <a:cubicBezTo>
                  <a:pt x="18511" y="7543"/>
                  <a:pt x="18421" y="7584"/>
                  <a:pt x="18331" y="7623"/>
                </a:cubicBezTo>
                <a:cubicBezTo>
                  <a:pt x="17171" y="8157"/>
                  <a:pt x="15971" y="8709"/>
                  <a:pt x="14687" y="8464"/>
                </a:cubicBezTo>
                <a:cubicBezTo>
                  <a:pt x="14570" y="8440"/>
                  <a:pt x="14455" y="8412"/>
                  <a:pt x="14343" y="8377"/>
                </a:cubicBezTo>
                <a:moveTo>
                  <a:pt x="14185" y="8287"/>
                </a:moveTo>
                <a:cubicBezTo>
                  <a:pt x="14361" y="8353"/>
                  <a:pt x="14532" y="8400"/>
                  <a:pt x="14703" y="8430"/>
                </a:cubicBezTo>
                <a:cubicBezTo>
                  <a:pt x="15976" y="8673"/>
                  <a:pt x="17171" y="8123"/>
                  <a:pt x="18327" y="7591"/>
                </a:cubicBezTo>
                <a:cubicBezTo>
                  <a:pt x="18597" y="7465"/>
                  <a:pt x="18871" y="7343"/>
                  <a:pt x="19121" y="7237"/>
                </a:cubicBezTo>
                <a:cubicBezTo>
                  <a:pt x="19593" y="7040"/>
                  <a:pt x="20042" y="6923"/>
                  <a:pt x="20457" y="6889"/>
                </a:cubicBezTo>
                <a:cubicBezTo>
                  <a:pt x="20644" y="6871"/>
                  <a:pt x="20828" y="6868"/>
                  <a:pt x="21009" y="6882"/>
                </a:cubicBezTo>
                <a:lnTo>
                  <a:pt x="21009" y="6737"/>
                </a:lnTo>
                <a:cubicBezTo>
                  <a:pt x="20348" y="6635"/>
                  <a:pt x="19633" y="6762"/>
                  <a:pt x="18876" y="7114"/>
                </a:cubicBezTo>
                <a:cubicBezTo>
                  <a:pt x="18710" y="7191"/>
                  <a:pt x="18538" y="7276"/>
                  <a:pt x="18371" y="7359"/>
                </a:cubicBezTo>
                <a:cubicBezTo>
                  <a:pt x="18285" y="7401"/>
                  <a:pt x="18201" y="7444"/>
                  <a:pt x="18117" y="7484"/>
                </a:cubicBezTo>
                <a:cubicBezTo>
                  <a:pt x="17232" y="7935"/>
                  <a:pt x="16228" y="8447"/>
                  <a:pt x="15188" y="8447"/>
                </a:cubicBezTo>
                <a:cubicBezTo>
                  <a:pt x="15003" y="8447"/>
                  <a:pt x="14837" y="8434"/>
                  <a:pt x="14665" y="8406"/>
                </a:cubicBezTo>
                <a:cubicBezTo>
                  <a:pt x="14503" y="8381"/>
                  <a:pt x="14343" y="8340"/>
                  <a:pt x="14185" y="8287"/>
                </a:cubicBezTo>
                <a:moveTo>
                  <a:pt x="14196" y="8266"/>
                </a:moveTo>
                <a:cubicBezTo>
                  <a:pt x="14352" y="8319"/>
                  <a:pt x="14509" y="8358"/>
                  <a:pt x="14668" y="8383"/>
                </a:cubicBezTo>
                <a:cubicBezTo>
                  <a:pt x="14714" y="8391"/>
                  <a:pt x="14759" y="8397"/>
                  <a:pt x="14805" y="8402"/>
                </a:cubicBezTo>
                <a:cubicBezTo>
                  <a:pt x="14760" y="8397"/>
                  <a:pt x="14715" y="8390"/>
                  <a:pt x="14670" y="8383"/>
                </a:cubicBezTo>
                <a:cubicBezTo>
                  <a:pt x="14525" y="8359"/>
                  <a:pt x="14377" y="8323"/>
                  <a:pt x="14229" y="8276"/>
                </a:cubicBezTo>
                <a:cubicBezTo>
                  <a:pt x="14218" y="8273"/>
                  <a:pt x="14207" y="8269"/>
                  <a:pt x="14196" y="8266"/>
                </a:cubicBezTo>
                <a:moveTo>
                  <a:pt x="14936" y="8392"/>
                </a:moveTo>
                <a:cubicBezTo>
                  <a:pt x="16058" y="8482"/>
                  <a:pt x="17098" y="7956"/>
                  <a:pt x="18107" y="7446"/>
                </a:cubicBezTo>
                <a:cubicBezTo>
                  <a:pt x="18357" y="7318"/>
                  <a:pt x="18619" y="7190"/>
                  <a:pt x="18866" y="7075"/>
                </a:cubicBezTo>
                <a:cubicBezTo>
                  <a:pt x="19632" y="6721"/>
                  <a:pt x="20351" y="6593"/>
                  <a:pt x="21009" y="6694"/>
                </a:cubicBezTo>
                <a:lnTo>
                  <a:pt x="21009" y="6587"/>
                </a:lnTo>
                <a:cubicBezTo>
                  <a:pt x="20283" y="6414"/>
                  <a:pt x="19484" y="6546"/>
                  <a:pt x="18633" y="6980"/>
                </a:cubicBezTo>
                <a:cubicBezTo>
                  <a:pt x="18421" y="7086"/>
                  <a:pt x="18207" y="7207"/>
                  <a:pt x="18001" y="7323"/>
                </a:cubicBezTo>
                <a:lnTo>
                  <a:pt x="17895" y="7382"/>
                </a:lnTo>
                <a:cubicBezTo>
                  <a:pt x="16962" y="7901"/>
                  <a:pt x="15999" y="8438"/>
                  <a:pt x="14936" y="8392"/>
                </a:cubicBezTo>
                <a:moveTo>
                  <a:pt x="14236" y="8254"/>
                </a:moveTo>
                <a:cubicBezTo>
                  <a:pt x="14369" y="8292"/>
                  <a:pt x="14508" y="8322"/>
                  <a:pt x="14651" y="8343"/>
                </a:cubicBezTo>
                <a:cubicBezTo>
                  <a:pt x="15027" y="8396"/>
                  <a:pt x="15391" y="8372"/>
                  <a:pt x="15744" y="8297"/>
                </a:cubicBezTo>
                <a:cubicBezTo>
                  <a:pt x="15393" y="8371"/>
                  <a:pt x="15033" y="8394"/>
                  <a:pt x="14659" y="8342"/>
                </a:cubicBezTo>
                <a:cubicBezTo>
                  <a:pt x="14480" y="8317"/>
                  <a:pt x="14307" y="8276"/>
                  <a:pt x="14142" y="8222"/>
                </a:cubicBezTo>
                <a:cubicBezTo>
                  <a:pt x="14174" y="8233"/>
                  <a:pt x="14205" y="8244"/>
                  <a:pt x="14236" y="8254"/>
                </a:cubicBezTo>
                <a:moveTo>
                  <a:pt x="14177" y="8209"/>
                </a:moveTo>
                <a:cubicBezTo>
                  <a:pt x="14332" y="8258"/>
                  <a:pt x="14494" y="8296"/>
                  <a:pt x="14662" y="8320"/>
                </a:cubicBezTo>
                <a:cubicBezTo>
                  <a:pt x="15836" y="8481"/>
                  <a:pt x="16888" y="7896"/>
                  <a:pt x="17904" y="7331"/>
                </a:cubicBezTo>
                <a:cubicBezTo>
                  <a:pt x="18153" y="7191"/>
                  <a:pt x="18395" y="7056"/>
                  <a:pt x="18628" y="6936"/>
                </a:cubicBezTo>
                <a:cubicBezTo>
                  <a:pt x="19477" y="6504"/>
                  <a:pt x="20278" y="6369"/>
                  <a:pt x="21009" y="6538"/>
                </a:cubicBezTo>
                <a:lnTo>
                  <a:pt x="21009" y="6426"/>
                </a:lnTo>
                <a:cubicBezTo>
                  <a:pt x="20910" y="6389"/>
                  <a:pt x="20808" y="6360"/>
                  <a:pt x="20704" y="6339"/>
                </a:cubicBezTo>
                <a:cubicBezTo>
                  <a:pt x="19980" y="6189"/>
                  <a:pt x="19223" y="6344"/>
                  <a:pt x="18390" y="6812"/>
                </a:cubicBezTo>
                <a:cubicBezTo>
                  <a:pt x="18140" y="6960"/>
                  <a:pt x="17877" y="7121"/>
                  <a:pt x="17701" y="7229"/>
                </a:cubicBezTo>
                <a:lnTo>
                  <a:pt x="17663" y="7252"/>
                </a:lnTo>
                <a:cubicBezTo>
                  <a:pt x="17283" y="7484"/>
                  <a:pt x="16898" y="7719"/>
                  <a:pt x="16500" y="7908"/>
                </a:cubicBezTo>
                <a:cubicBezTo>
                  <a:pt x="15923" y="8185"/>
                  <a:pt x="15301" y="8369"/>
                  <a:pt x="14630" y="8296"/>
                </a:cubicBezTo>
                <a:cubicBezTo>
                  <a:pt x="14482" y="8281"/>
                  <a:pt x="14329" y="8252"/>
                  <a:pt x="14177" y="8209"/>
                </a:cubicBezTo>
                <a:moveTo>
                  <a:pt x="13740" y="8007"/>
                </a:moveTo>
                <a:cubicBezTo>
                  <a:pt x="13809" y="8041"/>
                  <a:pt x="13880" y="8072"/>
                  <a:pt x="13952" y="8100"/>
                </a:cubicBezTo>
                <a:cubicBezTo>
                  <a:pt x="14182" y="8189"/>
                  <a:pt x="14413" y="8245"/>
                  <a:pt x="14638" y="8267"/>
                </a:cubicBezTo>
                <a:cubicBezTo>
                  <a:pt x="15299" y="8342"/>
                  <a:pt x="15909" y="8163"/>
                  <a:pt x="16491" y="7887"/>
                </a:cubicBezTo>
                <a:cubicBezTo>
                  <a:pt x="16913" y="7684"/>
                  <a:pt x="17312" y="7431"/>
                  <a:pt x="17689" y="7192"/>
                </a:cubicBezTo>
                <a:cubicBezTo>
                  <a:pt x="17937" y="7039"/>
                  <a:pt x="18163" y="6905"/>
                  <a:pt x="18379" y="6780"/>
                </a:cubicBezTo>
                <a:cubicBezTo>
                  <a:pt x="19216" y="6310"/>
                  <a:pt x="19974" y="6154"/>
                  <a:pt x="20697" y="6304"/>
                </a:cubicBezTo>
                <a:cubicBezTo>
                  <a:pt x="20804" y="6326"/>
                  <a:pt x="20908" y="6356"/>
                  <a:pt x="21009" y="6394"/>
                </a:cubicBezTo>
                <a:lnTo>
                  <a:pt x="21009" y="6320"/>
                </a:lnTo>
                <a:cubicBezTo>
                  <a:pt x="20796" y="6205"/>
                  <a:pt x="20569" y="6126"/>
                  <a:pt x="20334" y="6090"/>
                </a:cubicBezTo>
                <a:cubicBezTo>
                  <a:pt x="20126" y="6057"/>
                  <a:pt x="19919" y="6050"/>
                  <a:pt x="19709" y="6070"/>
                </a:cubicBezTo>
                <a:cubicBezTo>
                  <a:pt x="19213" y="6116"/>
                  <a:pt x="18704" y="6310"/>
                  <a:pt x="18147" y="6661"/>
                </a:cubicBezTo>
                <a:cubicBezTo>
                  <a:pt x="18001" y="6754"/>
                  <a:pt x="17852" y="6853"/>
                  <a:pt x="17707" y="6949"/>
                </a:cubicBezTo>
                <a:cubicBezTo>
                  <a:pt x="17634" y="6998"/>
                  <a:pt x="17561" y="7047"/>
                  <a:pt x="17487" y="7095"/>
                </a:cubicBezTo>
                <a:lnTo>
                  <a:pt x="17482" y="7099"/>
                </a:lnTo>
                <a:cubicBezTo>
                  <a:pt x="16620" y="7689"/>
                  <a:pt x="15728" y="8299"/>
                  <a:pt x="14666" y="8236"/>
                </a:cubicBezTo>
                <a:cubicBezTo>
                  <a:pt x="14647" y="8235"/>
                  <a:pt x="14627" y="8234"/>
                  <a:pt x="14607" y="8232"/>
                </a:cubicBezTo>
                <a:cubicBezTo>
                  <a:pt x="14374" y="8215"/>
                  <a:pt x="14155" y="8167"/>
                  <a:pt x="13938" y="8087"/>
                </a:cubicBezTo>
                <a:cubicBezTo>
                  <a:pt x="13871" y="8063"/>
                  <a:pt x="13805" y="8036"/>
                  <a:pt x="13740" y="8007"/>
                </a:cubicBezTo>
                <a:moveTo>
                  <a:pt x="13316" y="7915"/>
                </a:moveTo>
                <a:cubicBezTo>
                  <a:pt x="13463" y="8052"/>
                  <a:pt x="13620" y="8172"/>
                  <a:pt x="13788" y="8277"/>
                </a:cubicBezTo>
                <a:cubicBezTo>
                  <a:pt x="13666" y="8199"/>
                  <a:pt x="13550" y="8113"/>
                  <a:pt x="13440" y="8019"/>
                </a:cubicBezTo>
                <a:cubicBezTo>
                  <a:pt x="13398" y="7985"/>
                  <a:pt x="13357" y="7950"/>
                  <a:pt x="13316" y="7915"/>
                </a:cubicBezTo>
                <a:moveTo>
                  <a:pt x="14668" y="8213"/>
                </a:moveTo>
                <a:cubicBezTo>
                  <a:pt x="14716" y="8215"/>
                  <a:pt x="14762" y="8215"/>
                  <a:pt x="14811" y="8215"/>
                </a:cubicBezTo>
                <a:cubicBezTo>
                  <a:pt x="15807" y="8215"/>
                  <a:pt x="16654" y="7637"/>
                  <a:pt x="17473" y="7077"/>
                </a:cubicBezTo>
                <a:lnTo>
                  <a:pt x="17474" y="7076"/>
                </a:lnTo>
                <a:lnTo>
                  <a:pt x="17580" y="7004"/>
                </a:lnTo>
                <a:cubicBezTo>
                  <a:pt x="17763" y="6881"/>
                  <a:pt x="17951" y="6753"/>
                  <a:pt x="18135" y="6642"/>
                </a:cubicBezTo>
                <a:cubicBezTo>
                  <a:pt x="18693" y="6290"/>
                  <a:pt x="19203" y="6095"/>
                  <a:pt x="19700" y="6047"/>
                </a:cubicBezTo>
                <a:cubicBezTo>
                  <a:pt x="19916" y="6026"/>
                  <a:pt x="20129" y="6033"/>
                  <a:pt x="20344" y="6067"/>
                </a:cubicBezTo>
                <a:cubicBezTo>
                  <a:pt x="20575" y="6103"/>
                  <a:pt x="20799" y="6178"/>
                  <a:pt x="21009" y="6289"/>
                </a:cubicBezTo>
                <a:lnTo>
                  <a:pt x="21009" y="6268"/>
                </a:lnTo>
                <a:cubicBezTo>
                  <a:pt x="20864" y="6160"/>
                  <a:pt x="20710" y="6072"/>
                  <a:pt x="20551" y="6004"/>
                </a:cubicBezTo>
                <a:cubicBezTo>
                  <a:pt x="20368" y="5927"/>
                  <a:pt x="20177" y="5878"/>
                  <a:pt x="19982" y="5858"/>
                </a:cubicBezTo>
                <a:cubicBezTo>
                  <a:pt x="19315" y="5789"/>
                  <a:pt x="18674" y="5996"/>
                  <a:pt x="17905" y="6528"/>
                </a:cubicBezTo>
                <a:cubicBezTo>
                  <a:pt x="17702" y="6674"/>
                  <a:pt x="17487" y="6831"/>
                  <a:pt x="17280" y="6991"/>
                </a:cubicBezTo>
                <a:cubicBezTo>
                  <a:pt x="16469" y="7604"/>
                  <a:pt x="15633" y="8239"/>
                  <a:pt x="14596" y="8192"/>
                </a:cubicBezTo>
                <a:cubicBezTo>
                  <a:pt x="14470" y="8185"/>
                  <a:pt x="14348" y="8170"/>
                  <a:pt x="14233" y="8148"/>
                </a:cubicBezTo>
                <a:cubicBezTo>
                  <a:pt x="14364" y="8179"/>
                  <a:pt x="14491" y="8200"/>
                  <a:pt x="14615" y="8209"/>
                </a:cubicBezTo>
                <a:cubicBezTo>
                  <a:pt x="14633" y="8211"/>
                  <a:pt x="14650" y="8212"/>
                  <a:pt x="14668" y="8213"/>
                </a:cubicBezTo>
                <a:moveTo>
                  <a:pt x="13718" y="7961"/>
                </a:moveTo>
                <a:cubicBezTo>
                  <a:pt x="13795" y="7994"/>
                  <a:pt x="13873" y="8023"/>
                  <a:pt x="13952" y="8048"/>
                </a:cubicBezTo>
                <a:cubicBezTo>
                  <a:pt x="14153" y="8113"/>
                  <a:pt x="14362" y="8151"/>
                  <a:pt x="14592" y="8163"/>
                </a:cubicBezTo>
                <a:lnTo>
                  <a:pt x="14701" y="8163"/>
                </a:lnTo>
                <a:cubicBezTo>
                  <a:pt x="15674" y="8163"/>
                  <a:pt x="16474" y="7559"/>
                  <a:pt x="17248" y="6974"/>
                </a:cubicBezTo>
                <a:lnTo>
                  <a:pt x="17265" y="6961"/>
                </a:lnTo>
                <a:cubicBezTo>
                  <a:pt x="17440" y="6826"/>
                  <a:pt x="17670" y="6651"/>
                  <a:pt x="17891" y="6497"/>
                </a:cubicBezTo>
                <a:cubicBezTo>
                  <a:pt x="18654" y="5965"/>
                  <a:pt x="19296" y="5759"/>
                  <a:pt x="19972" y="5829"/>
                </a:cubicBezTo>
                <a:cubicBezTo>
                  <a:pt x="20174" y="5850"/>
                  <a:pt x="20371" y="5902"/>
                  <a:pt x="20560" y="5983"/>
                </a:cubicBezTo>
                <a:cubicBezTo>
                  <a:pt x="20677" y="6031"/>
                  <a:pt x="20792" y="6091"/>
                  <a:pt x="20902" y="6161"/>
                </a:cubicBezTo>
                <a:cubicBezTo>
                  <a:pt x="20523" y="5828"/>
                  <a:pt x="20076" y="5635"/>
                  <a:pt x="19606" y="5609"/>
                </a:cubicBezTo>
                <a:cubicBezTo>
                  <a:pt x="19155" y="5586"/>
                  <a:pt x="18710" y="5703"/>
                  <a:pt x="18245" y="5967"/>
                </a:cubicBezTo>
                <a:cubicBezTo>
                  <a:pt x="17854" y="6190"/>
                  <a:pt x="17487" y="6501"/>
                  <a:pt x="17132" y="6802"/>
                </a:cubicBezTo>
                <a:lnTo>
                  <a:pt x="17059" y="6863"/>
                </a:lnTo>
                <a:cubicBezTo>
                  <a:pt x="16327" y="7485"/>
                  <a:pt x="15571" y="8128"/>
                  <a:pt x="14591" y="8128"/>
                </a:cubicBezTo>
                <a:lnTo>
                  <a:pt x="14568" y="8128"/>
                </a:lnTo>
                <a:cubicBezTo>
                  <a:pt x="14270" y="8125"/>
                  <a:pt x="13989" y="8063"/>
                  <a:pt x="13718" y="7961"/>
                </a:cubicBezTo>
                <a:moveTo>
                  <a:pt x="13564" y="8085"/>
                </a:moveTo>
                <a:cubicBezTo>
                  <a:pt x="13586" y="8101"/>
                  <a:pt x="13608" y="8116"/>
                  <a:pt x="13631" y="8132"/>
                </a:cubicBezTo>
                <a:cubicBezTo>
                  <a:pt x="13535" y="8064"/>
                  <a:pt x="13443" y="7991"/>
                  <a:pt x="13354" y="7912"/>
                </a:cubicBezTo>
                <a:cubicBezTo>
                  <a:pt x="13377" y="7933"/>
                  <a:pt x="13399" y="7953"/>
                  <a:pt x="13422" y="7973"/>
                </a:cubicBezTo>
                <a:cubicBezTo>
                  <a:pt x="13469" y="8012"/>
                  <a:pt x="13516" y="8049"/>
                  <a:pt x="13564" y="8085"/>
                </a:cubicBezTo>
                <a:moveTo>
                  <a:pt x="1074" y="5909"/>
                </a:moveTo>
                <a:lnTo>
                  <a:pt x="1077" y="5911"/>
                </a:lnTo>
                <a:cubicBezTo>
                  <a:pt x="711" y="6442"/>
                  <a:pt x="523" y="6997"/>
                  <a:pt x="517" y="7561"/>
                </a:cubicBezTo>
                <a:cubicBezTo>
                  <a:pt x="517" y="7570"/>
                  <a:pt x="517" y="7580"/>
                  <a:pt x="517" y="7589"/>
                </a:cubicBezTo>
                <a:cubicBezTo>
                  <a:pt x="517" y="7584"/>
                  <a:pt x="517" y="7578"/>
                  <a:pt x="517" y="7572"/>
                </a:cubicBezTo>
                <a:cubicBezTo>
                  <a:pt x="523" y="7008"/>
                  <a:pt x="713" y="6450"/>
                  <a:pt x="1081" y="5915"/>
                </a:cubicBezTo>
                <a:cubicBezTo>
                  <a:pt x="1534" y="5247"/>
                  <a:pt x="2225" y="4626"/>
                  <a:pt x="3135" y="4070"/>
                </a:cubicBezTo>
                <a:cubicBezTo>
                  <a:pt x="3409" y="3902"/>
                  <a:pt x="3681" y="3750"/>
                  <a:pt x="3948" y="3614"/>
                </a:cubicBezTo>
                <a:cubicBezTo>
                  <a:pt x="3679" y="3751"/>
                  <a:pt x="3406" y="3904"/>
                  <a:pt x="3129" y="4073"/>
                </a:cubicBezTo>
                <a:cubicBezTo>
                  <a:pt x="2216" y="4631"/>
                  <a:pt x="1525" y="5250"/>
                  <a:pt x="1077" y="5911"/>
                </a:cubicBezTo>
                <a:lnTo>
                  <a:pt x="1074" y="5909"/>
                </a:lnTo>
                <a:moveTo>
                  <a:pt x="12660" y="7180"/>
                </a:moveTo>
                <a:cubicBezTo>
                  <a:pt x="12663" y="7183"/>
                  <a:pt x="12665" y="7185"/>
                  <a:pt x="12668" y="7188"/>
                </a:cubicBezTo>
                <a:cubicBezTo>
                  <a:pt x="12375" y="6859"/>
                  <a:pt x="12114" y="6493"/>
                  <a:pt x="11857" y="6132"/>
                </a:cubicBezTo>
                <a:lnTo>
                  <a:pt x="11848" y="6120"/>
                </a:lnTo>
                <a:cubicBezTo>
                  <a:pt x="11592" y="5751"/>
                  <a:pt x="11285" y="5326"/>
                  <a:pt x="10951" y="4962"/>
                </a:cubicBezTo>
                <a:cubicBezTo>
                  <a:pt x="10122" y="4065"/>
                  <a:pt x="9141" y="3490"/>
                  <a:pt x="8113" y="3298"/>
                </a:cubicBezTo>
                <a:cubicBezTo>
                  <a:pt x="8069" y="3290"/>
                  <a:pt x="8025" y="3282"/>
                  <a:pt x="7981" y="3276"/>
                </a:cubicBezTo>
                <a:cubicBezTo>
                  <a:pt x="8024" y="3284"/>
                  <a:pt x="8065" y="3294"/>
                  <a:pt x="8107" y="3304"/>
                </a:cubicBezTo>
                <a:cubicBezTo>
                  <a:pt x="9132" y="3496"/>
                  <a:pt x="10115" y="4072"/>
                  <a:pt x="10951" y="4970"/>
                </a:cubicBezTo>
                <a:cubicBezTo>
                  <a:pt x="11251" y="5291"/>
                  <a:pt x="11522" y="5668"/>
                  <a:pt x="11784" y="6033"/>
                </a:cubicBezTo>
                <a:lnTo>
                  <a:pt x="11850" y="6124"/>
                </a:lnTo>
                <a:cubicBezTo>
                  <a:pt x="12107" y="6484"/>
                  <a:pt x="12367" y="6851"/>
                  <a:pt x="12660" y="7180"/>
                </a:cubicBezTo>
                <a:moveTo>
                  <a:pt x="20456" y="6492"/>
                </a:moveTo>
                <a:cubicBezTo>
                  <a:pt x="20645" y="6497"/>
                  <a:pt x="20829" y="6521"/>
                  <a:pt x="21009" y="6563"/>
                </a:cubicBezTo>
                <a:lnTo>
                  <a:pt x="21009" y="6561"/>
                </a:lnTo>
                <a:cubicBezTo>
                  <a:pt x="20829" y="6520"/>
                  <a:pt x="20645" y="6496"/>
                  <a:pt x="20456" y="6492"/>
                </a:cubicBezTo>
                <a:moveTo>
                  <a:pt x="12177" y="6197"/>
                </a:moveTo>
                <a:cubicBezTo>
                  <a:pt x="12206" y="6255"/>
                  <a:pt x="12235" y="6313"/>
                  <a:pt x="12265" y="6371"/>
                </a:cubicBezTo>
                <a:cubicBezTo>
                  <a:pt x="12229" y="6292"/>
                  <a:pt x="12194" y="6211"/>
                  <a:pt x="12160" y="6129"/>
                </a:cubicBezTo>
                <a:cubicBezTo>
                  <a:pt x="12055" y="5898"/>
                  <a:pt x="11956" y="5662"/>
                  <a:pt x="11858" y="5428"/>
                </a:cubicBezTo>
                <a:lnTo>
                  <a:pt x="11843" y="5394"/>
                </a:lnTo>
                <a:cubicBezTo>
                  <a:pt x="11610" y="4836"/>
                  <a:pt x="11368" y="4258"/>
                  <a:pt x="11049" y="3762"/>
                </a:cubicBezTo>
                <a:cubicBezTo>
                  <a:pt x="10142" y="2350"/>
                  <a:pt x="8913" y="1393"/>
                  <a:pt x="7586" y="1068"/>
                </a:cubicBezTo>
                <a:cubicBezTo>
                  <a:pt x="7500" y="1048"/>
                  <a:pt x="7414" y="1030"/>
                  <a:pt x="7327" y="1014"/>
                </a:cubicBezTo>
                <a:cubicBezTo>
                  <a:pt x="7414" y="1033"/>
                  <a:pt x="7498" y="1056"/>
                  <a:pt x="7580" y="1081"/>
                </a:cubicBezTo>
                <a:cubicBezTo>
                  <a:pt x="8903" y="1400"/>
                  <a:pt x="10134" y="2358"/>
                  <a:pt x="11045" y="3778"/>
                </a:cubicBezTo>
                <a:cubicBezTo>
                  <a:pt x="11366" y="4277"/>
                  <a:pt x="11608" y="4856"/>
                  <a:pt x="11842" y="5416"/>
                </a:cubicBezTo>
                <a:lnTo>
                  <a:pt x="11851" y="5437"/>
                </a:lnTo>
                <a:cubicBezTo>
                  <a:pt x="11954" y="5685"/>
                  <a:pt x="12060" y="5942"/>
                  <a:pt x="12177" y="6197"/>
                </a:cubicBezTo>
                <a:moveTo>
                  <a:pt x="6285" y="466"/>
                </a:moveTo>
                <a:cubicBezTo>
                  <a:pt x="6709" y="466"/>
                  <a:pt x="7107" y="515"/>
                  <a:pt x="7470" y="612"/>
                </a:cubicBezTo>
                <a:cubicBezTo>
                  <a:pt x="8205" y="798"/>
                  <a:pt x="8900" y="1165"/>
                  <a:pt x="9536" y="1703"/>
                </a:cubicBezTo>
                <a:cubicBezTo>
                  <a:pt x="10117" y="2191"/>
                  <a:pt x="10631" y="2802"/>
                  <a:pt x="11062" y="3518"/>
                </a:cubicBezTo>
                <a:cubicBezTo>
                  <a:pt x="11375" y="4032"/>
                  <a:pt x="11605" y="4618"/>
                  <a:pt x="11851" y="5275"/>
                </a:cubicBezTo>
                <a:cubicBezTo>
                  <a:pt x="11945" y="5526"/>
                  <a:pt x="12036" y="5767"/>
                  <a:pt x="12130" y="5997"/>
                </a:cubicBezTo>
                <a:cubicBezTo>
                  <a:pt x="12090" y="5892"/>
                  <a:pt x="12051" y="5787"/>
                  <a:pt x="12013" y="5681"/>
                </a:cubicBezTo>
                <a:cubicBezTo>
                  <a:pt x="11962" y="5548"/>
                  <a:pt x="11910" y="5411"/>
                  <a:pt x="11858" y="5271"/>
                </a:cubicBezTo>
                <a:lnTo>
                  <a:pt x="11823" y="5179"/>
                </a:lnTo>
                <a:cubicBezTo>
                  <a:pt x="11604" y="4611"/>
                  <a:pt x="11379" y="4023"/>
                  <a:pt x="11072" y="3513"/>
                </a:cubicBezTo>
                <a:cubicBezTo>
                  <a:pt x="10651" y="2808"/>
                  <a:pt x="10138" y="2198"/>
                  <a:pt x="9550" y="1697"/>
                </a:cubicBezTo>
                <a:cubicBezTo>
                  <a:pt x="8911" y="1162"/>
                  <a:pt x="8217" y="796"/>
                  <a:pt x="7487" y="611"/>
                </a:cubicBezTo>
                <a:cubicBezTo>
                  <a:pt x="6932" y="472"/>
                  <a:pt x="6354" y="433"/>
                  <a:pt x="5743" y="493"/>
                </a:cubicBezTo>
                <a:cubicBezTo>
                  <a:pt x="5927" y="475"/>
                  <a:pt x="6108" y="466"/>
                  <a:pt x="6285" y="466"/>
                </a:cubicBezTo>
                <a:moveTo>
                  <a:pt x="12035" y="5673"/>
                </a:moveTo>
                <a:cubicBezTo>
                  <a:pt x="12061" y="5741"/>
                  <a:pt x="12088" y="5809"/>
                  <a:pt x="12114" y="5876"/>
                </a:cubicBezTo>
                <a:cubicBezTo>
                  <a:pt x="12035" y="5662"/>
                  <a:pt x="11961" y="5447"/>
                  <a:pt x="11887" y="5234"/>
                </a:cubicBezTo>
                <a:lnTo>
                  <a:pt x="11847" y="5118"/>
                </a:lnTo>
                <a:cubicBezTo>
                  <a:pt x="11631" y="4492"/>
                  <a:pt x="11407" y="3844"/>
                  <a:pt x="11089" y="3287"/>
                </a:cubicBezTo>
                <a:cubicBezTo>
                  <a:pt x="10778" y="2744"/>
                  <a:pt x="10409" y="2244"/>
                  <a:pt x="10006" y="1814"/>
                </a:cubicBezTo>
                <a:cubicBezTo>
                  <a:pt x="10408" y="2246"/>
                  <a:pt x="10776" y="2746"/>
                  <a:pt x="11086" y="3287"/>
                </a:cubicBezTo>
                <a:cubicBezTo>
                  <a:pt x="11399" y="3840"/>
                  <a:pt x="11623" y="4488"/>
                  <a:pt x="11840" y="5116"/>
                </a:cubicBezTo>
                <a:lnTo>
                  <a:pt x="11863" y="5183"/>
                </a:lnTo>
                <a:cubicBezTo>
                  <a:pt x="11919" y="5345"/>
                  <a:pt x="11976" y="5509"/>
                  <a:pt x="12035" y="5673"/>
                </a:cubicBezTo>
                <a:moveTo>
                  <a:pt x="4354" y="785"/>
                </a:moveTo>
                <a:cubicBezTo>
                  <a:pt x="4312" y="798"/>
                  <a:pt x="4270" y="811"/>
                  <a:pt x="4227" y="825"/>
                </a:cubicBezTo>
                <a:cubicBezTo>
                  <a:pt x="3526" y="1055"/>
                  <a:pt x="2851" y="1371"/>
                  <a:pt x="2245" y="1693"/>
                </a:cubicBezTo>
                <a:cubicBezTo>
                  <a:pt x="2850" y="1371"/>
                  <a:pt x="3525" y="1056"/>
                  <a:pt x="4226" y="826"/>
                </a:cubicBezTo>
                <a:cubicBezTo>
                  <a:pt x="4268" y="812"/>
                  <a:pt x="4311" y="798"/>
                  <a:pt x="4354" y="785"/>
                </a:cubicBezTo>
                <a:close/>
              </a:path>
            </a:pathLst>
          </a:custGeom>
          <a:solidFill>
            <a:srgbClr val="202326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380" name=""/>
          <p:cNvSpPr/>
          <p:nvPr/>
        </p:nvSpPr>
        <p:spPr>
          <a:xfrm>
            <a:off x="0" y="10549440"/>
            <a:ext cx="7562880" cy="147240"/>
          </a:xfrm>
          <a:custGeom>
            <a:avLst/>
            <a:gdLst/>
            <a:ahLst/>
            <a:rect l="0" t="0" r="r" b="b"/>
            <a:pathLst>
              <a:path w="21008" h="409">
                <a:moveTo>
                  <a:pt x="0" y="0"/>
                </a:moveTo>
                <a:lnTo>
                  <a:pt x="21008" y="0"/>
                </a:lnTo>
                <a:lnTo>
                  <a:pt x="21008" y="409"/>
                </a:lnTo>
                <a:lnTo>
                  <a:pt x="0" y="409"/>
                </a:lnTo>
                <a:lnTo>
                  <a:pt x="0" y="0"/>
                </a:lnTo>
                <a:close/>
              </a:path>
            </a:pathLst>
          </a:custGeom>
          <a:solidFill>
            <a:srgbClr val="202326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381" name=""/>
          <p:cNvSpPr/>
          <p:nvPr/>
        </p:nvSpPr>
        <p:spPr>
          <a:xfrm>
            <a:off x="4107600" y="-360"/>
            <a:ext cx="3455640" cy="2453040"/>
          </a:xfrm>
          <a:custGeom>
            <a:avLst/>
            <a:gdLst/>
            <a:ahLst/>
            <a:rect l="0" t="0" r="r" b="b"/>
            <a:pathLst>
              <a:path w="9599" h="6814">
                <a:moveTo>
                  <a:pt x="5220" y="6814"/>
                </a:moveTo>
                <a:cubicBezTo>
                  <a:pt x="5121" y="6711"/>
                  <a:pt x="5011" y="6620"/>
                  <a:pt x="4886" y="6545"/>
                </a:cubicBezTo>
                <a:cubicBezTo>
                  <a:pt x="4382" y="6242"/>
                  <a:pt x="3797" y="6213"/>
                  <a:pt x="3174" y="6180"/>
                </a:cubicBezTo>
                <a:cubicBezTo>
                  <a:pt x="2659" y="6155"/>
                  <a:pt x="2129" y="6125"/>
                  <a:pt x="1651" y="5928"/>
                </a:cubicBezTo>
                <a:cubicBezTo>
                  <a:pt x="1183" y="5735"/>
                  <a:pt x="759" y="5415"/>
                  <a:pt x="459" y="5027"/>
                </a:cubicBezTo>
                <a:cubicBezTo>
                  <a:pt x="136" y="4601"/>
                  <a:pt x="-19" y="4129"/>
                  <a:pt x="10" y="3661"/>
                </a:cubicBezTo>
                <a:cubicBezTo>
                  <a:pt x="55" y="2994"/>
                  <a:pt x="459" y="2413"/>
                  <a:pt x="847" y="1851"/>
                </a:cubicBezTo>
                <a:cubicBezTo>
                  <a:pt x="1063" y="1540"/>
                  <a:pt x="1286" y="1217"/>
                  <a:pt x="1441" y="888"/>
                </a:cubicBezTo>
                <a:cubicBezTo>
                  <a:pt x="1589" y="576"/>
                  <a:pt x="1663" y="285"/>
                  <a:pt x="1664" y="1"/>
                </a:cubicBezTo>
                <a:lnTo>
                  <a:pt x="9599" y="1"/>
                </a:lnTo>
                <a:lnTo>
                  <a:pt x="9599" y="5106"/>
                </a:lnTo>
                <a:cubicBezTo>
                  <a:pt x="9484" y="5462"/>
                  <a:pt x="9451" y="5865"/>
                  <a:pt x="9418" y="6293"/>
                </a:cubicBezTo>
                <a:lnTo>
                  <a:pt x="9415" y="6339"/>
                </a:lnTo>
                <a:cubicBezTo>
                  <a:pt x="9409" y="6419"/>
                  <a:pt x="9402" y="6500"/>
                  <a:pt x="9396" y="6581"/>
                </a:cubicBezTo>
                <a:cubicBezTo>
                  <a:pt x="9390" y="6658"/>
                  <a:pt x="9384" y="6736"/>
                  <a:pt x="9378" y="6814"/>
                </a:cubicBezTo>
                <a:lnTo>
                  <a:pt x="5220" y="6814"/>
                </a:lnTo>
                <a:moveTo>
                  <a:pt x="1670" y="1"/>
                </a:moveTo>
                <a:cubicBezTo>
                  <a:pt x="1670" y="286"/>
                  <a:pt x="1596" y="581"/>
                  <a:pt x="1448" y="894"/>
                </a:cubicBezTo>
                <a:cubicBezTo>
                  <a:pt x="1292" y="1224"/>
                  <a:pt x="1070" y="1544"/>
                  <a:pt x="853" y="1857"/>
                </a:cubicBezTo>
                <a:cubicBezTo>
                  <a:pt x="462" y="2419"/>
                  <a:pt x="62" y="2997"/>
                  <a:pt x="16" y="3664"/>
                </a:cubicBezTo>
                <a:cubicBezTo>
                  <a:pt x="-16" y="4129"/>
                  <a:pt x="139" y="4601"/>
                  <a:pt x="465" y="5024"/>
                </a:cubicBezTo>
                <a:cubicBezTo>
                  <a:pt x="763" y="5412"/>
                  <a:pt x="1186" y="5731"/>
                  <a:pt x="1654" y="5925"/>
                </a:cubicBezTo>
                <a:cubicBezTo>
                  <a:pt x="2129" y="6122"/>
                  <a:pt x="2662" y="6148"/>
                  <a:pt x="3174" y="6177"/>
                </a:cubicBezTo>
                <a:cubicBezTo>
                  <a:pt x="3794" y="6209"/>
                  <a:pt x="4382" y="6239"/>
                  <a:pt x="4886" y="6545"/>
                </a:cubicBezTo>
                <a:cubicBezTo>
                  <a:pt x="5011" y="6621"/>
                  <a:pt x="5121" y="6712"/>
                  <a:pt x="5221" y="6814"/>
                </a:cubicBezTo>
                <a:lnTo>
                  <a:pt x="9365" y="6814"/>
                </a:lnTo>
                <a:cubicBezTo>
                  <a:pt x="9371" y="6735"/>
                  <a:pt x="9377" y="6656"/>
                  <a:pt x="9383" y="6578"/>
                </a:cubicBezTo>
                <a:cubicBezTo>
                  <a:pt x="9389" y="6497"/>
                  <a:pt x="9396" y="6416"/>
                  <a:pt x="9402" y="6335"/>
                </a:cubicBezTo>
                <a:lnTo>
                  <a:pt x="9405" y="6290"/>
                </a:lnTo>
                <a:cubicBezTo>
                  <a:pt x="9439" y="5847"/>
                  <a:pt x="9473" y="5430"/>
                  <a:pt x="9599" y="5061"/>
                </a:cubicBezTo>
                <a:lnTo>
                  <a:pt x="9599" y="1"/>
                </a:lnTo>
                <a:lnTo>
                  <a:pt x="1670" y="1"/>
                </a:lnTo>
                <a:moveTo>
                  <a:pt x="5631" y="6814"/>
                </a:moveTo>
                <a:cubicBezTo>
                  <a:pt x="5488" y="6643"/>
                  <a:pt x="5323" y="6493"/>
                  <a:pt x="5122" y="6381"/>
                </a:cubicBezTo>
                <a:cubicBezTo>
                  <a:pt x="5073" y="6355"/>
                  <a:pt x="5025" y="6329"/>
                  <a:pt x="4973" y="6306"/>
                </a:cubicBezTo>
                <a:cubicBezTo>
                  <a:pt x="4537" y="6109"/>
                  <a:pt x="4033" y="6071"/>
                  <a:pt x="3542" y="6035"/>
                </a:cubicBezTo>
                <a:cubicBezTo>
                  <a:pt x="3022" y="5996"/>
                  <a:pt x="2485" y="5954"/>
                  <a:pt x="2016" y="5728"/>
                </a:cubicBezTo>
                <a:cubicBezTo>
                  <a:pt x="1577" y="5515"/>
                  <a:pt x="1212" y="5189"/>
                  <a:pt x="931" y="4749"/>
                </a:cubicBezTo>
                <a:cubicBezTo>
                  <a:pt x="692" y="4381"/>
                  <a:pt x="449" y="3929"/>
                  <a:pt x="449" y="3385"/>
                </a:cubicBezTo>
                <a:cubicBezTo>
                  <a:pt x="446" y="2749"/>
                  <a:pt x="814" y="2186"/>
                  <a:pt x="1167" y="1644"/>
                </a:cubicBezTo>
                <a:cubicBezTo>
                  <a:pt x="1354" y="1353"/>
                  <a:pt x="1551" y="1056"/>
                  <a:pt x="1687" y="749"/>
                </a:cubicBezTo>
                <a:cubicBezTo>
                  <a:pt x="1803" y="487"/>
                  <a:pt x="1866" y="240"/>
                  <a:pt x="1876" y="1"/>
                </a:cubicBezTo>
                <a:lnTo>
                  <a:pt x="9599" y="1"/>
                </a:lnTo>
                <a:lnTo>
                  <a:pt x="9599" y="6718"/>
                </a:lnTo>
                <a:cubicBezTo>
                  <a:pt x="9595" y="6750"/>
                  <a:pt x="9591" y="6782"/>
                  <a:pt x="9586" y="6814"/>
                </a:cubicBezTo>
                <a:lnTo>
                  <a:pt x="5631" y="6814"/>
                </a:lnTo>
                <a:moveTo>
                  <a:pt x="1880" y="1"/>
                </a:moveTo>
                <a:cubicBezTo>
                  <a:pt x="1870" y="243"/>
                  <a:pt x="1807" y="491"/>
                  <a:pt x="1690" y="755"/>
                </a:cubicBezTo>
                <a:cubicBezTo>
                  <a:pt x="1554" y="1062"/>
                  <a:pt x="1360" y="1363"/>
                  <a:pt x="1170" y="1650"/>
                </a:cubicBezTo>
                <a:cubicBezTo>
                  <a:pt x="818" y="2193"/>
                  <a:pt x="453" y="2752"/>
                  <a:pt x="453" y="3385"/>
                </a:cubicBezTo>
                <a:cubicBezTo>
                  <a:pt x="453" y="3929"/>
                  <a:pt x="698" y="4378"/>
                  <a:pt x="934" y="4746"/>
                </a:cubicBezTo>
                <a:cubicBezTo>
                  <a:pt x="1215" y="5182"/>
                  <a:pt x="1580" y="5512"/>
                  <a:pt x="2016" y="5722"/>
                </a:cubicBezTo>
                <a:cubicBezTo>
                  <a:pt x="2485" y="5948"/>
                  <a:pt x="3022" y="5987"/>
                  <a:pt x="3539" y="6029"/>
                </a:cubicBezTo>
                <a:cubicBezTo>
                  <a:pt x="4030" y="6064"/>
                  <a:pt x="4534" y="6103"/>
                  <a:pt x="4970" y="6300"/>
                </a:cubicBezTo>
                <a:cubicBezTo>
                  <a:pt x="5022" y="6323"/>
                  <a:pt x="5070" y="6348"/>
                  <a:pt x="5118" y="6374"/>
                </a:cubicBezTo>
                <a:cubicBezTo>
                  <a:pt x="5324" y="6488"/>
                  <a:pt x="5491" y="6640"/>
                  <a:pt x="5636" y="6814"/>
                </a:cubicBezTo>
                <a:lnTo>
                  <a:pt x="9576" y="6814"/>
                </a:lnTo>
                <a:cubicBezTo>
                  <a:pt x="9584" y="6757"/>
                  <a:pt x="9592" y="6700"/>
                  <a:pt x="9599" y="6643"/>
                </a:cubicBezTo>
                <a:lnTo>
                  <a:pt x="9599" y="1"/>
                </a:lnTo>
                <a:lnTo>
                  <a:pt x="1880" y="1"/>
                </a:lnTo>
                <a:moveTo>
                  <a:pt x="6037" y="6814"/>
                </a:moveTo>
                <a:cubicBezTo>
                  <a:pt x="5852" y="6578"/>
                  <a:pt x="5635" y="6367"/>
                  <a:pt x="5351" y="6222"/>
                </a:cubicBezTo>
                <a:cubicBezTo>
                  <a:pt x="5306" y="6200"/>
                  <a:pt x="5257" y="6177"/>
                  <a:pt x="5206" y="6158"/>
                </a:cubicBezTo>
                <a:cubicBezTo>
                  <a:pt x="4808" y="5993"/>
                  <a:pt x="4350" y="5945"/>
                  <a:pt x="3907" y="5903"/>
                </a:cubicBezTo>
                <a:cubicBezTo>
                  <a:pt x="3380" y="5851"/>
                  <a:pt x="2837" y="5796"/>
                  <a:pt x="2378" y="5541"/>
                </a:cubicBezTo>
                <a:cubicBezTo>
                  <a:pt x="1974" y="5318"/>
                  <a:pt x="1664" y="4982"/>
                  <a:pt x="1402" y="4488"/>
                </a:cubicBezTo>
                <a:cubicBezTo>
                  <a:pt x="1386" y="4455"/>
                  <a:pt x="1367" y="4423"/>
                  <a:pt x="1351" y="4391"/>
                </a:cubicBezTo>
                <a:cubicBezTo>
                  <a:pt x="1121" y="3964"/>
                  <a:pt x="921" y="3596"/>
                  <a:pt x="889" y="3123"/>
                </a:cubicBezTo>
                <a:cubicBezTo>
                  <a:pt x="843" y="2519"/>
                  <a:pt x="1170" y="1980"/>
                  <a:pt x="1483" y="1460"/>
                </a:cubicBezTo>
                <a:cubicBezTo>
                  <a:pt x="1759" y="999"/>
                  <a:pt x="2045" y="526"/>
                  <a:pt x="2083" y="0"/>
                </a:cubicBezTo>
                <a:lnTo>
                  <a:pt x="9599" y="0"/>
                </a:lnTo>
                <a:lnTo>
                  <a:pt x="9599" y="6814"/>
                </a:lnTo>
                <a:lnTo>
                  <a:pt x="6037" y="6814"/>
                </a:lnTo>
                <a:moveTo>
                  <a:pt x="2088" y="0"/>
                </a:moveTo>
                <a:cubicBezTo>
                  <a:pt x="2050" y="525"/>
                  <a:pt x="1765" y="999"/>
                  <a:pt x="1486" y="1460"/>
                </a:cubicBezTo>
                <a:cubicBezTo>
                  <a:pt x="1173" y="1980"/>
                  <a:pt x="850" y="2519"/>
                  <a:pt x="892" y="3120"/>
                </a:cubicBezTo>
                <a:cubicBezTo>
                  <a:pt x="927" y="3593"/>
                  <a:pt x="1125" y="3961"/>
                  <a:pt x="1354" y="4387"/>
                </a:cubicBezTo>
                <a:cubicBezTo>
                  <a:pt x="1370" y="4420"/>
                  <a:pt x="1389" y="4452"/>
                  <a:pt x="1406" y="4484"/>
                </a:cubicBezTo>
                <a:cubicBezTo>
                  <a:pt x="1670" y="4975"/>
                  <a:pt x="1977" y="5308"/>
                  <a:pt x="2381" y="5534"/>
                </a:cubicBezTo>
                <a:cubicBezTo>
                  <a:pt x="2837" y="5790"/>
                  <a:pt x="3384" y="5844"/>
                  <a:pt x="3907" y="5896"/>
                </a:cubicBezTo>
                <a:cubicBezTo>
                  <a:pt x="4350" y="5941"/>
                  <a:pt x="4808" y="5987"/>
                  <a:pt x="5206" y="6151"/>
                </a:cubicBezTo>
                <a:cubicBezTo>
                  <a:pt x="5254" y="6171"/>
                  <a:pt x="5303" y="6193"/>
                  <a:pt x="5351" y="6219"/>
                </a:cubicBezTo>
                <a:cubicBezTo>
                  <a:pt x="5638" y="6365"/>
                  <a:pt x="5856" y="6576"/>
                  <a:pt x="6043" y="6814"/>
                </a:cubicBezTo>
                <a:lnTo>
                  <a:pt x="9599" y="6814"/>
                </a:lnTo>
                <a:lnTo>
                  <a:pt x="9599" y="0"/>
                </a:lnTo>
                <a:lnTo>
                  <a:pt x="2088" y="0"/>
                </a:lnTo>
                <a:moveTo>
                  <a:pt x="6477" y="6814"/>
                </a:moveTo>
                <a:cubicBezTo>
                  <a:pt x="6237" y="6517"/>
                  <a:pt x="5967" y="6234"/>
                  <a:pt x="5580" y="6058"/>
                </a:cubicBezTo>
                <a:cubicBezTo>
                  <a:pt x="5535" y="6038"/>
                  <a:pt x="5490" y="6019"/>
                  <a:pt x="5441" y="5999"/>
                </a:cubicBezTo>
                <a:cubicBezTo>
                  <a:pt x="5083" y="5864"/>
                  <a:pt x="4676" y="5812"/>
                  <a:pt x="4282" y="5764"/>
                </a:cubicBezTo>
                <a:cubicBezTo>
                  <a:pt x="3745" y="5696"/>
                  <a:pt x="3190" y="5625"/>
                  <a:pt x="2743" y="5340"/>
                </a:cubicBezTo>
                <a:cubicBezTo>
                  <a:pt x="2310" y="5066"/>
                  <a:pt x="2084" y="4691"/>
                  <a:pt x="1874" y="4216"/>
                </a:cubicBezTo>
                <a:cubicBezTo>
                  <a:pt x="1809" y="4068"/>
                  <a:pt x="1742" y="3935"/>
                  <a:pt x="1677" y="3806"/>
                </a:cubicBezTo>
                <a:cubicBezTo>
                  <a:pt x="1519" y="3489"/>
                  <a:pt x="1380" y="3217"/>
                  <a:pt x="1325" y="2849"/>
                </a:cubicBezTo>
                <a:cubicBezTo>
                  <a:pt x="1286" y="2594"/>
                  <a:pt x="1322" y="2329"/>
                  <a:pt x="1425" y="2038"/>
                </a:cubicBezTo>
                <a:cubicBezTo>
                  <a:pt x="1519" y="1776"/>
                  <a:pt x="1658" y="1518"/>
                  <a:pt x="1796" y="1266"/>
                </a:cubicBezTo>
                <a:cubicBezTo>
                  <a:pt x="2014" y="864"/>
                  <a:pt x="2240" y="450"/>
                  <a:pt x="2288" y="1"/>
                </a:cubicBezTo>
                <a:lnTo>
                  <a:pt x="9599" y="1"/>
                </a:lnTo>
                <a:lnTo>
                  <a:pt x="9599" y="6814"/>
                </a:lnTo>
                <a:lnTo>
                  <a:pt x="6477" y="6814"/>
                </a:lnTo>
                <a:moveTo>
                  <a:pt x="2296" y="0"/>
                </a:moveTo>
                <a:cubicBezTo>
                  <a:pt x="2248" y="452"/>
                  <a:pt x="2023" y="865"/>
                  <a:pt x="1803" y="1269"/>
                </a:cubicBezTo>
                <a:cubicBezTo>
                  <a:pt x="1519" y="1792"/>
                  <a:pt x="1250" y="2283"/>
                  <a:pt x="1334" y="2849"/>
                </a:cubicBezTo>
                <a:cubicBezTo>
                  <a:pt x="1389" y="3214"/>
                  <a:pt x="1525" y="3486"/>
                  <a:pt x="1683" y="3803"/>
                </a:cubicBezTo>
                <a:cubicBezTo>
                  <a:pt x="1748" y="3932"/>
                  <a:pt x="1816" y="4064"/>
                  <a:pt x="1880" y="4213"/>
                </a:cubicBezTo>
                <a:cubicBezTo>
                  <a:pt x="2090" y="4688"/>
                  <a:pt x="2317" y="5059"/>
                  <a:pt x="2746" y="5337"/>
                </a:cubicBezTo>
                <a:cubicBezTo>
                  <a:pt x="3193" y="5622"/>
                  <a:pt x="3749" y="5693"/>
                  <a:pt x="4285" y="5760"/>
                </a:cubicBezTo>
                <a:cubicBezTo>
                  <a:pt x="4679" y="5809"/>
                  <a:pt x="5086" y="5861"/>
                  <a:pt x="5448" y="5999"/>
                </a:cubicBezTo>
                <a:cubicBezTo>
                  <a:pt x="5496" y="6019"/>
                  <a:pt x="5545" y="6038"/>
                  <a:pt x="5590" y="6058"/>
                </a:cubicBezTo>
                <a:cubicBezTo>
                  <a:pt x="5977" y="6234"/>
                  <a:pt x="6247" y="6517"/>
                  <a:pt x="6487" y="6814"/>
                </a:cubicBezTo>
                <a:lnTo>
                  <a:pt x="9599" y="6814"/>
                </a:lnTo>
                <a:lnTo>
                  <a:pt x="9599" y="0"/>
                </a:lnTo>
                <a:lnTo>
                  <a:pt x="2296" y="0"/>
                </a:lnTo>
                <a:moveTo>
                  <a:pt x="6985" y="6814"/>
                </a:moveTo>
                <a:cubicBezTo>
                  <a:pt x="6957" y="6785"/>
                  <a:pt x="6929" y="6755"/>
                  <a:pt x="6902" y="6726"/>
                </a:cubicBezTo>
                <a:cubicBezTo>
                  <a:pt x="6601" y="6413"/>
                  <a:pt x="6288" y="6087"/>
                  <a:pt x="5813" y="5896"/>
                </a:cubicBezTo>
                <a:cubicBezTo>
                  <a:pt x="5768" y="5880"/>
                  <a:pt x="5723" y="5861"/>
                  <a:pt x="5677" y="5844"/>
                </a:cubicBezTo>
                <a:cubicBezTo>
                  <a:pt x="5361" y="5738"/>
                  <a:pt x="5009" y="5683"/>
                  <a:pt x="4669" y="5631"/>
                </a:cubicBezTo>
                <a:cubicBezTo>
                  <a:pt x="4117" y="5547"/>
                  <a:pt x="3545" y="5460"/>
                  <a:pt x="3106" y="5140"/>
                </a:cubicBezTo>
                <a:cubicBezTo>
                  <a:pt x="2685" y="4837"/>
                  <a:pt x="2523" y="4452"/>
                  <a:pt x="2342" y="3942"/>
                </a:cubicBezTo>
                <a:cubicBezTo>
                  <a:pt x="2262" y="3709"/>
                  <a:pt x="2165" y="3525"/>
                  <a:pt x="2071" y="3343"/>
                </a:cubicBezTo>
                <a:cubicBezTo>
                  <a:pt x="1945" y="3104"/>
                  <a:pt x="1829" y="2878"/>
                  <a:pt x="1761" y="2574"/>
                </a:cubicBezTo>
                <a:cubicBezTo>
                  <a:pt x="1645" y="2048"/>
                  <a:pt x="1871" y="1576"/>
                  <a:pt x="2107" y="1075"/>
                </a:cubicBezTo>
                <a:cubicBezTo>
                  <a:pt x="2269" y="731"/>
                  <a:pt x="2437" y="378"/>
                  <a:pt x="2488" y="1"/>
                </a:cubicBezTo>
                <a:lnTo>
                  <a:pt x="9599" y="1"/>
                </a:lnTo>
                <a:lnTo>
                  <a:pt x="9599" y="6814"/>
                </a:lnTo>
                <a:lnTo>
                  <a:pt x="6985" y="6814"/>
                </a:lnTo>
                <a:moveTo>
                  <a:pt x="2499" y="1"/>
                </a:moveTo>
                <a:cubicBezTo>
                  <a:pt x="2448" y="379"/>
                  <a:pt x="2279" y="734"/>
                  <a:pt x="2116" y="1082"/>
                </a:cubicBezTo>
                <a:cubicBezTo>
                  <a:pt x="1880" y="1582"/>
                  <a:pt x="1654" y="2051"/>
                  <a:pt x="1771" y="2577"/>
                </a:cubicBezTo>
                <a:cubicBezTo>
                  <a:pt x="1838" y="2881"/>
                  <a:pt x="1955" y="3107"/>
                  <a:pt x="2081" y="3346"/>
                </a:cubicBezTo>
                <a:cubicBezTo>
                  <a:pt x="2174" y="3528"/>
                  <a:pt x="2271" y="3712"/>
                  <a:pt x="2352" y="3945"/>
                </a:cubicBezTo>
                <a:cubicBezTo>
                  <a:pt x="2533" y="4452"/>
                  <a:pt x="2695" y="4837"/>
                  <a:pt x="3112" y="5140"/>
                </a:cubicBezTo>
                <a:cubicBezTo>
                  <a:pt x="3552" y="5460"/>
                  <a:pt x="4120" y="5544"/>
                  <a:pt x="4673" y="5628"/>
                </a:cubicBezTo>
                <a:cubicBezTo>
                  <a:pt x="5015" y="5680"/>
                  <a:pt x="5367" y="5735"/>
                  <a:pt x="5684" y="5841"/>
                </a:cubicBezTo>
                <a:cubicBezTo>
                  <a:pt x="5732" y="5857"/>
                  <a:pt x="5777" y="5874"/>
                  <a:pt x="5819" y="5893"/>
                </a:cubicBezTo>
                <a:cubicBezTo>
                  <a:pt x="6294" y="6083"/>
                  <a:pt x="6608" y="6410"/>
                  <a:pt x="6908" y="6726"/>
                </a:cubicBezTo>
                <a:cubicBezTo>
                  <a:pt x="6936" y="6755"/>
                  <a:pt x="6964" y="6785"/>
                  <a:pt x="6993" y="6814"/>
                </a:cubicBezTo>
                <a:lnTo>
                  <a:pt x="9599" y="6814"/>
                </a:lnTo>
                <a:lnTo>
                  <a:pt x="9599" y="1"/>
                </a:lnTo>
                <a:lnTo>
                  <a:pt x="2499" y="1"/>
                </a:lnTo>
                <a:moveTo>
                  <a:pt x="7677" y="6814"/>
                </a:moveTo>
                <a:cubicBezTo>
                  <a:pt x="7492" y="6691"/>
                  <a:pt x="7328" y="6557"/>
                  <a:pt x="7167" y="6426"/>
                </a:cubicBezTo>
                <a:cubicBezTo>
                  <a:pt x="6850" y="6167"/>
                  <a:pt x="6524" y="5899"/>
                  <a:pt x="6049" y="5735"/>
                </a:cubicBezTo>
                <a:cubicBezTo>
                  <a:pt x="6007" y="5718"/>
                  <a:pt x="5962" y="5706"/>
                  <a:pt x="5916" y="5693"/>
                </a:cubicBezTo>
                <a:cubicBezTo>
                  <a:pt x="5651" y="5612"/>
                  <a:pt x="5361" y="5563"/>
                  <a:pt x="5083" y="5512"/>
                </a:cubicBezTo>
                <a:cubicBezTo>
                  <a:pt x="4505" y="5412"/>
                  <a:pt x="3907" y="5305"/>
                  <a:pt x="3474" y="4946"/>
                </a:cubicBezTo>
                <a:cubicBezTo>
                  <a:pt x="3080" y="4623"/>
                  <a:pt x="2976" y="4239"/>
                  <a:pt x="2853" y="3793"/>
                </a:cubicBezTo>
                <a:cubicBezTo>
                  <a:pt x="2843" y="3754"/>
                  <a:pt x="2830" y="3716"/>
                  <a:pt x="2821" y="3674"/>
                </a:cubicBezTo>
                <a:cubicBezTo>
                  <a:pt x="2737" y="3372"/>
                  <a:pt x="2617" y="3159"/>
                  <a:pt x="2501" y="2955"/>
                </a:cubicBezTo>
                <a:cubicBezTo>
                  <a:pt x="2394" y="2765"/>
                  <a:pt x="2284" y="2568"/>
                  <a:pt x="2203" y="2306"/>
                </a:cubicBezTo>
                <a:cubicBezTo>
                  <a:pt x="2058" y="1818"/>
                  <a:pt x="2236" y="1369"/>
                  <a:pt x="2426" y="891"/>
                </a:cubicBezTo>
                <a:cubicBezTo>
                  <a:pt x="2539" y="604"/>
                  <a:pt x="2657" y="311"/>
                  <a:pt x="2703" y="1"/>
                </a:cubicBezTo>
                <a:lnTo>
                  <a:pt x="9599" y="1"/>
                </a:lnTo>
                <a:lnTo>
                  <a:pt x="9599" y="6814"/>
                </a:lnTo>
                <a:lnTo>
                  <a:pt x="7677" y="6814"/>
                </a:lnTo>
                <a:moveTo>
                  <a:pt x="2705" y="1"/>
                </a:moveTo>
                <a:cubicBezTo>
                  <a:pt x="2659" y="310"/>
                  <a:pt x="2542" y="603"/>
                  <a:pt x="2430" y="891"/>
                </a:cubicBezTo>
                <a:cubicBezTo>
                  <a:pt x="2242" y="1369"/>
                  <a:pt x="2061" y="1818"/>
                  <a:pt x="2207" y="2303"/>
                </a:cubicBezTo>
                <a:cubicBezTo>
                  <a:pt x="2284" y="2564"/>
                  <a:pt x="2394" y="2762"/>
                  <a:pt x="2501" y="2952"/>
                </a:cubicBezTo>
                <a:cubicBezTo>
                  <a:pt x="2617" y="3159"/>
                  <a:pt x="2737" y="3372"/>
                  <a:pt x="2821" y="3674"/>
                </a:cubicBezTo>
                <a:cubicBezTo>
                  <a:pt x="2830" y="3712"/>
                  <a:pt x="2843" y="3754"/>
                  <a:pt x="2853" y="3793"/>
                </a:cubicBezTo>
                <a:cubicBezTo>
                  <a:pt x="2976" y="4239"/>
                  <a:pt x="3080" y="4620"/>
                  <a:pt x="3474" y="4943"/>
                </a:cubicBezTo>
                <a:cubicBezTo>
                  <a:pt x="3907" y="5302"/>
                  <a:pt x="4505" y="5405"/>
                  <a:pt x="5083" y="5508"/>
                </a:cubicBezTo>
                <a:cubicBezTo>
                  <a:pt x="5364" y="5557"/>
                  <a:pt x="5655" y="5609"/>
                  <a:pt x="5920" y="5689"/>
                </a:cubicBezTo>
                <a:cubicBezTo>
                  <a:pt x="5965" y="5702"/>
                  <a:pt x="6010" y="5718"/>
                  <a:pt x="6052" y="5731"/>
                </a:cubicBezTo>
                <a:cubicBezTo>
                  <a:pt x="6524" y="5896"/>
                  <a:pt x="6853" y="6164"/>
                  <a:pt x="7170" y="6423"/>
                </a:cubicBezTo>
                <a:cubicBezTo>
                  <a:pt x="7332" y="6556"/>
                  <a:pt x="7497" y="6691"/>
                  <a:pt x="7684" y="6814"/>
                </a:cubicBezTo>
                <a:lnTo>
                  <a:pt x="9599" y="6814"/>
                </a:lnTo>
                <a:lnTo>
                  <a:pt x="9599" y="1"/>
                </a:lnTo>
                <a:lnTo>
                  <a:pt x="2705" y="1"/>
                </a:lnTo>
                <a:moveTo>
                  <a:pt x="9210" y="6814"/>
                </a:moveTo>
                <a:cubicBezTo>
                  <a:pt x="9015" y="6804"/>
                  <a:pt x="8823" y="6767"/>
                  <a:pt x="8630" y="6707"/>
                </a:cubicBezTo>
                <a:cubicBezTo>
                  <a:pt x="8139" y="6549"/>
                  <a:pt x="7790" y="6335"/>
                  <a:pt x="7454" y="6132"/>
                </a:cubicBezTo>
                <a:cubicBezTo>
                  <a:pt x="7099" y="5916"/>
                  <a:pt x="6763" y="5712"/>
                  <a:pt x="6281" y="5573"/>
                </a:cubicBezTo>
                <a:cubicBezTo>
                  <a:pt x="6239" y="5560"/>
                  <a:pt x="6197" y="5550"/>
                  <a:pt x="6152" y="5538"/>
                </a:cubicBezTo>
                <a:cubicBezTo>
                  <a:pt x="5955" y="5486"/>
                  <a:pt x="5742" y="5444"/>
                  <a:pt x="5535" y="5405"/>
                </a:cubicBezTo>
                <a:cubicBezTo>
                  <a:pt x="4915" y="5286"/>
                  <a:pt x="4272" y="5160"/>
                  <a:pt x="3833" y="4749"/>
                </a:cubicBezTo>
                <a:cubicBezTo>
                  <a:pt x="3481" y="4420"/>
                  <a:pt x="3413" y="4058"/>
                  <a:pt x="3332" y="3638"/>
                </a:cubicBezTo>
                <a:cubicBezTo>
                  <a:pt x="3319" y="3560"/>
                  <a:pt x="3303" y="3483"/>
                  <a:pt x="3287" y="3401"/>
                </a:cubicBezTo>
                <a:cubicBezTo>
                  <a:pt x="3209" y="3043"/>
                  <a:pt x="3077" y="2826"/>
                  <a:pt x="2934" y="2600"/>
                </a:cubicBezTo>
                <a:cubicBezTo>
                  <a:pt x="2830" y="2435"/>
                  <a:pt x="2727" y="2267"/>
                  <a:pt x="2636" y="2031"/>
                </a:cubicBezTo>
                <a:cubicBezTo>
                  <a:pt x="2465" y="1582"/>
                  <a:pt x="2598" y="1149"/>
                  <a:pt x="2733" y="691"/>
                </a:cubicBezTo>
                <a:cubicBezTo>
                  <a:pt x="2800" y="467"/>
                  <a:pt x="2870" y="238"/>
                  <a:pt x="2905" y="1"/>
                </a:cubicBezTo>
                <a:lnTo>
                  <a:pt x="9599" y="0"/>
                </a:lnTo>
                <a:lnTo>
                  <a:pt x="9599" y="6800"/>
                </a:lnTo>
                <a:cubicBezTo>
                  <a:pt x="9557" y="6806"/>
                  <a:pt x="9514" y="6811"/>
                  <a:pt x="9470" y="6814"/>
                </a:cubicBezTo>
                <a:lnTo>
                  <a:pt x="9210" y="6814"/>
                </a:lnTo>
                <a:moveTo>
                  <a:pt x="2920" y="1"/>
                </a:moveTo>
                <a:cubicBezTo>
                  <a:pt x="2885" y="240"/>
                  <a:pt x="2816" y="472"/>
                  <a:pt x="2746" y="697"/>
                </a:cubicBezTo>
                <a:cubicBezTo>
                  <a:pt x="2607" y="1156"/>
                  <a:pt x="2478" y="1586"/>
                  <a:pt x="2649" y="2031"/>
                </a:cubicBezTo>
                <a:cubicBezTo>
                  <a:pt x="2737" y="2264"/>
                  <a:pt x="2843" y="2432"/>
                  <a:pt x="2943" y="2597"/>
                </a:cubicBezTo>
                <a:cubicBezTo>
                  <a:pt x="3086" y="2826"/>
                  <a:pt x="3219" y="3043"/>
                  <a:pt x="3296" y="3401"/>
                </a:cubicBezTo>
                <a:cubicBezTo>
                  <a:pt x="3313" y="3483"/>
                  <a:pt x="3329" y="3560"/>
                  <a:pt x="3342" y="3638"/>
                </a:cubicBezTo>
                <a:cubicBezTo>
                  <a:pt x="3419" y="4055"/>
                  <a:pt x="3487" y="4417"/>
                  <a:pt x="3839" y="4743"/>
                </a:cubicBezTo>
                <a:cubicBezTo>
                  <a:pt x="4275" y="5150"/>
                  <a:pt x="4918" y="5276"/>
                  <a:pt x="5538" y="5395"/>
                </a:cubicBezTo>
                <a:cubicBezTo>
                  <a:pt x="5745" y="5434"/>
                  <a:pt x="5958" y="5476"/>
                  <a:pt x="6155" y="5528"/>
                </a:cubicBezTo>
                <a:cubicBezTo>
                  <a:pt x="6201" y="5541"/>
                  <a:pt x="6246" y="5550"/>
                  <a:pt x="6285" y="5563"/>
                </a:cubicBezTo>
                <a:cubicBezTo>
                  <a:pt x="6766" y="5702"/>
                  <a:pt x="7102" y="5906"/>
                  <a:pt x="7457" y="6122"/>
                </a:cubicBezTo>
                <a:cubicBezTo>
                  <a:pt x="7793" y="6326"/>
                  <a:pt x="8142" y="6539"/>
                  <a:pt x="8633" y="6697"/>
                </a:cubicBezTo>
                <a:cubicBezTo>
                  <a:pt x="8892" y="6781"/>
                  <a:pt x="9157" y="6817"/>
                  <a:pt x="9421" y="6807"/>
                </a:cubicBezTo>
                <a:cubicBezTo>
                  <a:pt x="9482" y="6805"/>
                  <a:pt x="9541" y="6799"/>
                  <a:pt x="9599" y="6791"/>
                </a:cubicBezTo>
                <a:lnTo>
                  <a:pt x="9599" y="1"/>
                </a:lnTo>
                <a:lnTo>
                  <a:pt x="2920" y="1"/>
                </a:lnTo>
                <a:moveTo>
                  <a:pt x="9599" y="6397"/>
                </a:moveTo>
                <a:cubicBezTo>
                  <a:pt x="9364" y="6378"/>
                  <a:pt x="9116" y="6327"/>
                  <a:pt x="8872" y="6248"/>
                </a:cubicBezTo>
                <a:cubicBezTo>
                  <a:pt x="8475" y="6119"/>
                  <a:pt x="8162" y="5990"/>
                  <a:pt x="7861" y="5867"/>
                </a:cubicBezTo>
                <a:cubicBezTo>
                  <a:pt x="7444" y="5696"/>
                  <a:pt x="7054" y="5531"/>
                  <a:pt x="6514" y="5412"/>
                </a:cubicBezTo>
                <a:cubicBezTo>
                  <a:pt x="6475" y="5402"/>
                  <a:pt x="6433" y="5392"/>
                  <a:pt x="6388" y="5382"/>
                </a:cubicBezTo>
                <a:cubicBezTo>
                  <a:pt x="6288" y="5360"/>
                  <a:pt x="6188" y="5340"/>
                  <a:pt x="6078" y="5321"/>
                </a:cubicBezTo>
                <a:cubicBezTo>
                  <a:pt x="5735" y="5253"/>
                  <a:pt x="5380" y="5182"/>
                  <a:pt x="5054" y="5069"/>
                </a:cubicBezTo>
                <a:cubicBezTo>
                  <a:pt x="4682" y="4940"/>
                  <a:pt x="4401" y="4772"/>
                  <a:pt x="4198" y="4555"/>
                </a:cubicBezTo>
                <a:cubicBezTo>
                  <a:pt x="3875" y="4213"/>
                  <a:pt x="3836" y="3848"/>
                  <a:pt x="3797" y="3457"/>
                </a:cubicBezTo>
                <a:cubicBezTo>
                  <a:pt x="3787" y="3353"/>
                  <a:pt x="3775" y="3246"/>
                  <a:pt x="3758" y="3136"/>
                </a:cubicBezTo>
                <a:cubicBezTo>
                  <a:pt x="3697" y="2723"/>
                  <a:pt x="3552" y="2513"/>
                  <a:pt x="3384" y="2270"/>
                </a:cubicBezTo>
                <a:cubicBezTo>
                  <a:pt x="3283" y="2125"/>
                  <a:pt x="3180" y="1977"/>
                  <a:pt x="3080" y="1767"/>
                </a:cubicBezTo>
                <a:cubicBezTo>
                  <a:pt x="2882" y="1353"/>
                  <a:pt x="2963" y="933"/>
                  <a:pt x="3051" y="490"/>
                </a:cubicBezTo>
                <a:cubicBezTo>
                  <a:pt x="3082" y="330"/>
                  <a:pt x="3114" y="167"/>
                  <a:pt x="3133" y="1"/>
                </a:cubicBezTo>
                <a:lnTo>
                  <a:pt x="9599" y="1"/>
                </a:lnTo>
                <a:lnTo>
                  <a:pt x="9599" y="6397"/>
                </a:lnTo>
                <a:moveTo>
                  <a:pt x="3137" y="1"/>
                </a:moveTo>
                <a:cubicBezTo>
                  <a:pt x="3117" y="168"/>
                  <a:pt x="3086" y="332"/>
                  <a:pt x="3054" y="494"/>
                </a:cubicBezTo>
                <a:cubicBezTo>
                  <a:pt x="2969" y="936"/>
                  <a:pt x="2888" y="1353"/>
                  <a:pt x="3083" y="1767"/>
                </a:cubicBezTo>
                <a:cubicBezTo>
                  <a:pt x="3183" y="1977"/>
                  <a:pt x="3287" y="2125"/>
                  <a:pt x="3387" y="2270"/>
                </a:cubicBezTo>
                <a:cubicBezTo>
                  <a:pt x="3555" y="2513"/>
                  <a:pt x="3703" y="2726"/>
                  <a:pt x="3765" y="3139"/>
                </a:cubicBezTo>
                <a:cubicBezTo>
                  <a:pt x="3781" y="3249"/>
                  <a:pt x="3791" y="3356"/>
                  <a:pt x="3804" y="3464"/>
                </a:cubicBezTo>
                <a:cubicBezTo>
                  <a:pt x="3842" y="3851"/>
                  <a:pt x="3881" y="4219"/>
                  <a:pt x="4201" y="4559"/>
                </a:cubicBezTo>
                <a:cubicBezTo>
                  <a:pt x="4404" y="4775"/>
                  <a:pt x="4686" y="4943"/>
                  <a:pt x="5054" y="5069"/>
                </a:cubicBezTo>
                <a:cubicBezTo>
                  <a:pt x="5380" y="5182"/>
                  <a:pt x="5735" y="5253"/>
                  <a:pt x="6078" y="5321"/>
                </a:cubicBezTo>
                <a:cubicBezTo>
                  <a:pt x="6184" y="5344"/>
                  <a:pt x="6285" y="5363"/>
                  <a:pt x="6388" y="5382"/>
                </a:cubicBezTo>
                <a:cubicBezTo>
                  <a:pt x="6433" y="5392"/>
                  <a:pt x="6475" y="5402"/>
                  <a:pt x="6514" y="5412"/>
                </a:cubicBezTo>
                <a:cubicBezTo>
                  <a:pt x="7054" y="5534"/>
                  <a:pt x="7448" y="5696"/>
                  <a:pt x="7864" y="5870"/>
                </a:cubicBezTo>
                <a:cubicBezTo>
                  <a:pt x="8165" y="5996"/>
                  <a:pt x="8478" y="6125"/>
                  <a:pt x="8876" y="6251"/>
                </a:cubicBezTo>
                <a:cubicBezTo>
                  <a:pt x="9119" y="6330"/>
                  <a:pt x="9365" y="6379"/>
                  <a:pt x="9599" y="6399"/>
                </a:cubicBezTo>
                <a:lnTo>
                  <a:pt x="9599" y="0"/>
                </a:lnTo>
                <a:lnTo>
                  <a:pt x="3137" y="1"/>
                </a:lnTo>
                <a:moveTo>
                  <a:pt x="9599" y="5935"/>
                </a:moveTo>
                <a:cubicBezTo>
                  <a:pt x="9447" y="5897"/>
                  <a:pt x="9286" y="5851"/>
                  <a:pt x="9115" y="5796"/>
                </a:cubicBezTo>
                <a:cubicBezTo>
                  <a:pt x="8165" y="5489"/>
                  <a:pt x="7587" y="5386"/>
                  <a:pt x="6743" y="5250"/>
                </a:cubicBezTo>
                <a:lnTo>
                  <a:pt x="6730" y="5247"/>
                </a:lnTo>
                <a:cubicBezTo>
                  <a:pt x="6695" y="5240"/>
                  <a:pt x="6659" y="5234"/>
                  <a:pt x="6621" y="5231"/>
                </a:cubicBezTo>
                <a:cubicBezTo>
                  <a:pt x="6268" y="5172"/>
                  <a:pt x="5858" y="5095"/>
                  <a:pt x="5490" y="4962"/>
                </a:cubicBezTo>
                <a:cubicBezTo>
                  <a:pt x="5076" y="4814"/>
                  <a:pt x="4773" y="4617"/>
                  <a:pt x="4560" y="4362"/>
                </a:cubicBezTo>
                <a:cubicBezTo>
                  <a:pt x="4262" y="4003"/>
                  <a:pt x="4253" y="3641"/>
                  <a:pt x="4246" y="3256"/>
                </a:cubicBezTo>
                <a:cubicBezTo>
                  <a:pt x="4243" y="3130"/>
                  <a:pt x="4240" y="3001"/>
                  <a:pt x="4230" y="2868"/>
                </a:cubicBezTo>
                <a:cubicBezTo>
                  <a:pt x="4188" y="2403"/>
                  <a:pt x="4030" y="2203"/>
                  <a:pt x="3833" y="1947"/>
                </a:cubicBezTo>
                <a:cubicBezTo>
                  <a:pt x="3736" y="1825"/>
                  <a:pt x="3626" y="1683"/>
                  <a:pt x="3519" y="1495"/>
                </a:cubicBezTo>
                <a:cubicBezTo>
                  <a:pt x="3296" y="1107"/>
                  <a:pt x="3322" y="691"/>
                  <a:pt x="3351" y="255"/>
                </a:cubicBezTo>
                <a:cubicBezTo>
                  <a:pt x="3357" y="171"/>
                  <a:pt x="3362" y="86"/>
                  <a:pt x="3366" y="1"/>
                </a:cubicBezTo>
                <a:lnTo>
                  <a:pt x="9599" y="0"/>
                </a:lnTo>
                <a:lnTo>
                  <a:pt x="9599" y="5935"/>
                </a:lnTo>
                <a:moveTo>
                  <a:pt x="3371" y="1"/>
                </a:moveTo>
                <a:cubicBezTo>
                  <a:pt x="3367" y="83"/>
                  <a:pt x="3361" y="164"/>
                  <a:pt x="3355" y="245"/>
                </a:cubicBezTo>
                <a:cubicBezTo>
                  <a:pt x="3325" y="681"/>
                  <a:pt x="3296" y="1095"/>
                  <a:pt x="3519" y="1482"/>
                </a:cubicBezTo>
                <a:cubicBezTo>
                  <a:pt x="3629" y="1670"/>
                  <a:pt x="3736" y="1812"/>
                  <a:pt x="3833" y="1935"/>
                </a:cubicBezTo>
                <a:cubicBezTo>
                  <a:pt x="4033" y="2190"/>
                  <a:pt x="4188" y="2390"/>
                  <a:pt x="4233" y="2858"/>
                </a:cubicBezTo>
                <a:cubicBezTo>
                  <a:pt x="4246" y="2991"/>
                  <a:pt x="4249" y="3120"/>
                  <a:pt x="4249" y="3246"/>
                </a:cubicBezTo>
                <a:cubicBezTo>
                  <a:pt x="4256" y="3632"/>
                  <a:pt x="4266" y="3993"/>
                  <a:pt x="4560" y="4349"/>
                </a:cubicBezTo>
                <a:cubicBezTo>
                  <a:pt x="4773" y="4604"/>
                  <a:pt x="5076" y="4801"/>
                  <a:pt x="5490" y="4950"/>
                </a:cubicBezTo>
                <a:cubicBezTo>
                  <a:pt x="5858" y="5082"/>
                  <a:pt x="6268" y="5160"/>
                  <a:pt x="6621" y="5218"/>
                </a:cubicBezTo>
                <a:cubicBezTo>
                  <a:pt x="6656" y="5224"/>
                  <a:pt x="6692" y="5231"/>
                  <a:pt x="6730" y="5234"/>
                </a:cubicBezTo>
                <a:lnTo>
                  <a:pt x="6743" y="5237"/>
                </a:lnTo>
                <a:cubicBezTo>
                  <a:pt x="7587" y="5373"/>
                  <a:pt x="8165" y="5476"/>
                  <a:pt x="9115" y="5783"/>
                </a:cubicBezTo>
                <a:cubicBezTo>
                  <a:pt x="9285" y="5838"/>
                  <a:pt x="9447" y="5885"/>
                  <a:pt x="9599" y="5923"/>
                </a:cubicBezTo>
                <a:lnTo>
                  <a:pt x="9599" y="1"/>
                </a:lnTo>
                <a:lnTo>
                  <a:pt x="3371" y="1"/>
                </a:lnTo>
                <a:moveTo>
                  <a:pt x="9599" y="5419"/>
                </a:moveTo>
                <a:cubicBezTo>
                  <a:pt x="9520" y="5391"/>
                  <a:pt x="9440" y="5364"/>
                  <a:pt x="9357" y="5337"/>
                </a:cubicBezTo>
                <a:cubicBezTo>
                  <a:pt x="8762" y="5147"/>
                  <a:pt x="8278" y="5137"/>
                  <a:pt x="7767" y="5124"/>
                </a:cubicBezTo>
                <a:cubicBezTo>
                  <a:pt x="7519" y="5118"/>
                  <a:pt x="7260" y="5111"/>
                  <a:pt x="6979" y="5085"/>
                </a:cubicBezTo>
                <a:cubicBezTo>
                  <a:pt x="6934" y="5082"/>
                  <a:pt x="6895" y="5079"/>
                  <a:pt x="6860" y="5072"/>
                </a:cubicBezTo>
                <a:cubicBezTo>
                  <a:pt x="6343" y="5014"/>
                  <a:pt x="5406" y="4817"/>
                  <a:pt x="4925" y="4161"/>
                </a:cubicBezTo>
                <a:cubicBezTo>
                  <a:pt x="4650" y="3783"/>
                  <a:pt x="4669" y="3422"/>
                  <a:pt x="4692" y="3033"/>
                </a:cubicBezTo>
                <a:cubicBezTo>
                  <a:pt x="4702" y="2891"/>
                  <a:pt x="4708" y="2745"/>
                  <a:pt x="4702" y="2594"/>
                </a:cubicBezTo>
                <a:cubicBezTo>
                  <a:pt x="4679" y="2073"/>
                  <a:pt x="4511" y="1883"/>
                  <a:pt x="4278" y="1621"/>
                </a:cubicBezTo>
                <a:cubicBezTo>
                  <a:pt x="4182" y="1511"/>
                  <a:pt x="4072" y="1385"/>
                  <a:pt x="3955" y="1221"/>
                </a:cubicBezTo>
                <a:cubicBezTo>
                  <a:pt x="3699" y="853"/>
                  <a:pt x="3658" y="440"/>
                  <a:pt x="3627" y="0"/>
                </a:cubicBezTo>
                <a:lnTo>
                  <a:pt x="9599" y="0"/>
                </a:lnTo>
                <a:lnTo>
                  <a:pt x="9599" y="5419"/>
                </a:lnTo>
                <a:moveTo>
                  <a:pt x="3633" y="1"/>
                </a:moveTo>
                <a:cubicBezTo>
                  <a:pt x="3664" y="438"/>
                  <a:pt x="3705" y="852"/>
                  <a:pt x="3962" y="1221"/>
                </a:cubicBezTo>
                <a:cubicBezTo>
                  <a:pt x="4078" y="1389"/>
                  <a:pt x="4188" y="1511"/>
                  <a:pt x="4285" y="1621"/>
                </a:cubicBezTo>
                <a:cubicBezTo>
                  <a:pt x="4518" y="1886"/>
                  <a:pt x="4689" y="2077"/>
                  <a:pt x="4708" y="2597"/>
                </a:cubicBezTo>
                <a:cubicBezTo>
                  <a:pt x="4715" y="2749"/>
                  <a:pt x="4705" y="2897"/>
                  <a:pt x="4698" y="3039"/>
                </a:cubicBezTo>
                <a:cubicBezTo>
                  <a:pt x="4676" y="3425"/>
                  <a:pt x="4656" y="3787"/>
                  <a:pt x="4931" y="4161"/>
                </a:cubicBezTo>
                <a:cubicBezTo>
                  <a:pt x="5138" y="4442"/>
                  <a:pt x="5661" y="4937"/>
                  <a:pt x="6863" y="5069"/>
                </a:cubicBezTo>
                <a:cubicBezTo>
                  <a:pt x="6898" y="5072"/>
                  <a:pt x="6937" y="5079"/>
                  <a:pt x="6982" y="5082"/>
                </a:cubicBezTo>
                <a:cubicBezTo>
                  <a:pt x="7267" y="5108"/>
                  <a:pt x="7522" y="5114"/>
                  <a:pt x="7771" y="5121"/>
                </a:cubicBezTo>
                <a:cubicBezTo>
                  <a:pt x="8284" y="5134"/>
                  <a:pt x="8766" y="5143"/>
                  <a:pt x="9363" y="5334"/>
                </a:cubicBezTo>
                <a:cubicBezTo>
                  <a:pt x="9444" y="5360"/>
                  <a:pt x="9523" y="5387"/>
                  <a:pt x="9599" y="5413"/>
                </a:cubicBezTo>
                <a:lnTo>
                  <a:pt x="9599" y="1"/>
                </a:lnTo>
                <a:lnTo>
                  <a:pt x="3633" y="1"/>
                </a:lnTo>
                <a:moveTo>
                  <a:pt x="9599" y="4880"/>
                </a:moveTo>
                <a:cubicBezTo>
                  <a:pt x="9072" y="4714"/>
                  <a:pt x="8609" y="4779"/>
                  <a:pt x="8116" y="4849"/>
                </a:cubicBezTo>
                <a:cubicBezTo>
                  <a:pt x="7829" y="4888"/>
                  <a:pt x="7532" y="4930"/>
                  <a:pt x="7215" y="4927"/>
                </a:cubicBezTo>
                <a:cubicBezTo>
                  <a:pt x="7176" y="4927"/>
                  <a:pt x="7137" y="4924"/>
                  <a:pt x="7099" y="4924"/>
                </a:cubicBezTo>
                <a:cubicBezTo>
                  <a:pt x="6743" y="4904"/>
                  <a:pt x="6388" y="4807"/>
                  <a:pt x="6071" y="4649"/>
                </a:cubicBezTo>
                <a:cubicBezTo>
                  <a:pt x="5735" y="4478"/>
                  <a:pt x="5464" y="4245"/>
                  <a:pt x="5290" y="3971"/>
                </a:cubicBezTo>
                <a:cubicBezTo>
                  <a:pt x="5034" y="3570"/>
                  <a:pt x="5083" y="3204"/>
                  <a:pt x="5131" y="2816"/>
                </a:cubicBezTo>
                <a:cubicBezTo>
                  <a:pt x="5151" y="2661"/>
                  <a:pt x="5173" y="2500"/>
                  <a:pt x="5173" y="2332"/>
                </a:cubicBezTo>
                <a:cubicBezTo>
                  <a:pt x="5177" y="1754"/>
                  <a:pt x="5005" y="1586"/>
                  <a:pt x="4721" y="1301"/>
                </a:cubicBezTo>
                <a:cubicBezTo>
                  <a:pt x="4624" y="1204"/>
                  <a:pt x="4514" y="1098"/>
                  <a:pt x="4395" y="956"/>
                </a:cubicBezTo>
                <a:cubicBezTo>
                  <a:pt x="4154" y="672"/>
                  <a:pt x="4023" y="348"/>
                  <a:pt x="3930" y="1"/>
                </a:cubicBezTo>
                <a:lnTo>
                  <a:pt x="9599" y="1"/>
                </a:lnTo>
                <a:lnTo>
                  <a:pt x="9599" y="4880"/>
                </a:lnTo>
                <a:moveTo>
                  <a:pt x="8895" y="4769"/>
                </a:moveTo>
                <a:cubicBezTo>
                  <a:pt x="9122" y="4769"/>
                  <a:pt x="9353" y="4797"/>
                  <a:pt x="9599" y="4873"/>
                </a:cubicBezTo>
                <a:lnTo>
                  <a:pt x="9599" y="1"/>
                </a:lnTo>
                <a:lnTo>
                  <a:pt x="3932" y="1"/>
                </a:lnTo>
                <a:cubicBezTo>
                  <a:pt x="4026" y="346"/>
                  <a:pt x="4158" y="668"/>
                  <a:pt x="4395" y="949"/>
                </a:cubicBezTo>
                <a:cubicBezTo>
                  <a:pt x="4514" y="1091"/>
                  <a:pt x="4624" y="1198"/>
                  <a:pt x="4721" y="1295"/>
                </a:cubicBezTo>
                <a:cubicBezTo>
                  <a:pt x="5005" y="1579"/>
                  <a:pt x="5180" y="1750"/>
                  <a:pt x="5177" y="2329"/>
                </a:cubicBezTo>
                <a:cubicBezTo>
                  <a:pt x="5177" y="2497"/>
                  <a:pt x="5154" y="2658"/>
                  <a:pt x="5135" y="2816"/>
                </a:cubicBezTo>
                <a:cubicBezTo>
                  <a:pt x="5086" y="3204"/>
                  <a:pt x="5038" y="3570"/>
                  <a:pt x="5290" y="3968"/>
                </a:cubicBezTo>
                <a:cubicBezTo>
                  <a:pt x="5464" y="4242"/>
                  <a:pt x="5732" y="4475"/>
                  <a:pt x="6068" y="4646"/>
                </a:cubicBezTo>
                <a:cubicBezTo>
                  <a:pt x="6382" y="4804"/>
                  <a:pt x="6737" y="4898"/>
                  <a:pt x="7092" y="4921"/>
                </a:cubicBezTo>
                <a:cubicBezTo>
                  <a:pt x="7131" y="4924"/>
                  <a:pt x="7170" y="4924"/>
                  <a:pt x="7209" y="4924"/>
                </a:cubicBezTo>
                <a:cubicBezTo>
                  <a:pt x="7525" y="4930"/>
                  <a:pt x="7822" y="4888"/>
                  <a:pt x="8110" y="4849"/>
                </a:cubicBezTo>
                <a:cubicBezTo>
                  <a:pt x="8375" y="4804"/>
                  <a:pt x="8633" y="4769"/>
                  <a:pt x="8895" y="4769"/>
                </a:cubicBezTo>
                <a:moveTo>
                  <a:pt x="9599" y="4371"/>
                </a:moveTo>
                <a:cubicBezTo>
                  <a:pt x="9196" y="4319"/>
                  <a:pt x="8801" y="4435"/>
                  <a:pt x="8388" y="4559"/>
                </a:cubicBezTo>
                <a:cubicBezTo>
                  <a:pt x="8045" y="4659"/>
                  <a:pt x="7693" y="4765"/>
                  <a:pt x="7335" y="4765"/>
                </a:cubicBezTo>
                <a:cubicBezTo>
                  <a:pt x="7005" y="4765"/>
                  <a:pt x="6669" y="4669"/>
                  <a:pt x="6362" y="4488"/>
                </a:cubicBezTo>
                <a:cubicBezTo>
                  <a:pt x="6055" y="4307"/>
                  <a:pt x="5810" y="4058"/>
                  <a:pt x="5651" y="3767"/>
                </a:cubicBezTo>
                <a:cubicBezTo>
                  <a:pt x="5419" y="3343"/>
                  <a:pt x="5493" y="2972"/>
                  <a:pt x="5567" y="2577"/>
                </a:cubicBezTo>
                <a:cubicBezTo>
                  <a:pt x="5600" y="2409"/>
                  <a:pt x="5635" y="2235"/>
                  <a:pt x="5645" y="2051"/>
                </a:cubicBezTo>
                <a:cubicBezTo>
                  <a:pt x="5677" y="1411"/>
                  <a:pt x="5500" y="1259"/>
                  <a:pt x="5147" y="956"/>
                </a:cubicBezTo>
                <a:cubicBezTo>
                  <a:pt x="5054" y="875"/>
                  <a:pt x="4950" y="784"/>
                  <a:pt x="4831" y="675"/>
                </a:cubicBezTo>
                <a:cubicBezTo>
                  <a:pt x="4625" y="477"/>
                  <a:pt x="4448" y="248"/>
                  <a:pt x="4305" y="1"/>
                </a:cubicBezTo>
                <a:lnTo>
                  <a:pt x="9599" y="1"/>
                </a:lnTo>
                <a:lnTo>
                  <a:pt x="9599" y="4371"/>
                </a:lnTo>
                <a:moveTo>
                  <a:pt x="9396" y="4352"/>
                </a:moveTo>
                <a:cubicBezTo>
                  <a:pt x="9463" y="4352"/>
                  <a:pt x="9531" y="4356"/>
                  <a:pt x="9599" y="4365"/>
                </a:cubicBezTo>
                <a:lnTo>
                  <a:pt x="9599" y="0"/>
                </a:lnTo>
                <a:lnTo>
                  <a:pt x="4308" y="1"/>
                </a:lnTo>
                <a:cubicBezTo>
                  <a:pt x="4450" y="248"/>
                  <a:pt x="4627" y="477"/>
                  <a:pt x="4831" y="675"/>
                </a:cubicBezTo>
                <a:cubicBezTo>
                  <a:pt x="4947" y="788"/>
                  <a:pt x="5054" y="878"/>
                  <a:pt x="5144" y="956"/>
                </a:cubicBezTo>
                <a:cubicBezTo>
                  <a:pt x="5500" y="1259"/>
                  <a:pt x="5677" y="1411"/>
                  <a:pt x="5645" y="2054"/>
                </a:cubicBezTo>
                <a:cubicBezTo>
                  <a:pt x="5635" y="2235"/>
                  <a:pt x="5603" y="2413"/>
                  <a:pt x="5567" y="2581"/>
                </a:cubicBezTo>
                <a:cubicBezTo>
                  <a:pt x="5490" y="2971"/>
                  <a:pt x="5419" y="3343"/>
                  <a:pt x="5651" y="3764"/>
                </a:cubicBezTo>
                <a:cubicBezTo>
                  <a:pt x="5810" y="4051"/>
                  <a:pt x="6055" y="4300"/>
                  <a:pt x="6359" y="4481"/>
                </a:cubicBezTo>
                <a:cubicBezTo>
                  <a:pt x="6663" y="4662"/>
                  <a:pt x="6999" y="4756"/>
                  <a:pt x="7328" y="4756"/>
                </a:cubicBezTo>
                <a:cubicBezTo>
                  <a:pt x="7687" y="4756"/>
                  <a:pt x="8039" y="4649"/>
                  <a:pt x="8381" y="4549"/>
                </a:cubicBezTo>
                <a:cubicBezTo>
                  <a:pt x="8730" y="4449"/>
                  <a:pt x="9060" y="4352"/>
                  <a:pt x="9396" y="4352"/>
                </a:cubicBezTo>
                <a:moveTo>
                  <a:pt x="5211" y="6814"/>
                </a:moveTo>
                <a:cubicBezTo>
                  <a:pt x="5208" y="6810"/>
                  <a:pt x="5204" y="6806"/>
                  <a:pt x="5200" y="6802"/>
                </a:cubicBezTo>
                <a:cubicBezTo>
                  <a:pt x="5105" y="6707"/>
                  <a:pt x="5000" y="6622"/>
                  <a:pt x="4882" y="6551"/>
                </a:cubicBezTo>
                <a:cubicBezTo>
                  <a:pt x="4382" y="6249"/>
                  <a:pt x="3799" y="6219"/>
                  <a:pt x="3182" y="6187"/>
                </a:cubicBezTo>
                <a:lnTo>
                  <a:pt x="3173" y="6187"/>
                </a:lnTo>
                <a:cubicBezTo>
                  <a:pt x="2686" y="6162"/>
                  <a:pt x="2134" y="6135"/>
                  <a:pt x="1649" y="5934"/>
                </a:cubicBezTo>
                <a:cubicBezTo>
                  <a:pt x="1179" y="5740"/>
                  <a:pt x="755" y="5419"/>
                  <a:pt x="454" y="5031"/>
                </a:cubicBezTo>
                <a:cubicBezTo>
                  <a:pt x="130" y="4604"/>
                  <a:pt x="-26" y="4130"/>
                  <a:pt x="4" y="3660"/>
                </a:cubicBezTo>
                <a:cubicBezTo>
                  <a:pt x="49" y="2996"/>
                  <a:pt x="448" y="2418"/>
                  <a:pt x="834" y="1858"/>
                </a:cubicBezTo>
                <a:lnTo>
                  <a:pt x="841" y="1847"/>
                </a:lnTo>
                <a:cubicBezTo>
                  <a:pt x="1035" y="1570"/>
                  <a:pt x="1275" y="1225"/>
                  <a:pt x="1435" y="885"/>
                </a:cubicBezTo>
                <a:cubicBezTo>
                  <a:pt x="1583" y="574"/>
                  <a:pt x="1656" y="283"/>
                  <a:pt x="1657" y="0"/>
                </a:cubicBezTo>
                <a:lnTo>
                  <a:pt x="9599" y="1"/>
                </a:lnTo>
                <a:lnTo>
                  <a:pt x="9599" y="6814"/>
                </a:lnTo>
                <a:lnTo>
                  <a:pt x="5211" y="6814"/>
                </a:lnTo>
                <a:moveTo>
                  <a:pt x="5622" y="6814"/>
                </a:moveTo>
                <a:cubicBezTo>
                  <a:pt x="5481" y="6645"/>
                  <a:pt x="5318" y="6498"/>
                  <a:pt x="5118" y="6386"/>
                </a:cubicBezTo>
                <a:cubicBezTo>
                  <a:pt x="5071" y="6361"/>
                  <a:pt x="5022" y="6335"/>
                  <a:pt x="4970" y="6312"/>
                </a:cubicBezTo>
                <a:cubicBezTo>
                  <a:pt x="4529" y="6113"/>
                  <a:pt x="4004" y="6075"/>
                  <a:pt x="3541" y="6041"/>
                </a:cubicBezTo>
                <a:cubicBezTo>
                  <a:pt x="3048" y="6005"/>
                  <a:pt x="2488" y="5963"/>
                  <a:pt x="2013" y="5734"/>
                </a:cubicBezTo>
                <a:cubicBezTo>
                  <a:pt x="1570" y="5519"/>
                  <a:pt x="1204" y="5189"/>
                  <a:pt x="925" y="4753"/>
                </a:cubicBezTo>
                <a:cubicBezTo>
                  <a:pt x="687" y="4385"/>
                  <a:pt x="443" y="3936"/>
                  <a:pt x="443" y="3385"/>
                </a:cubicBezTo>
                <a:cubicBezTo>
                  <a:pt x="440" y="2752"/>
                  <a:pt x="802" y="2194"/>
                  <a:pt x="1152" y="1654"/>
                </a:cubicBezTo>
                <a:lnTo>
                  <a:pt x="1203" y="1575"/>
                </a:lnTo>
                <a:cubicBezTo>
                  <a:pt x="1376" y="1307"/>
                  <a:pt x="1555" y="1030"/>
                  <a:pt x="1681" y="746"/>
                </a:cubicBezTo>
                <a:cubicBezTo>
                  <a:pt x="1797" y="484"/>
                  <a:pt x="1860" y="238"/>
                  <a:pt x="1870" y="1"/>
                </a:cubicBezTo>
                <a:lnTo>
                  <a:pt x="1677" y="1"/>
                </a:lnTo>
                <a:cubicBezTo>
                  <a:pt x="1676" y="287"/>
                  <a:pt x="1603" y="582"/>
                  <a:pt x="1453" y="897"/>
                </a:cubicBezTo>
                <a:cubicBezTo>
                  <a:pt x="1302" y="1218"/>
                  <a:pt x="1085" y="1533"/>
                  <a:pt x="875" y="1836"/>
                </a:cubicBezTo>
                <a:lnTo>
                  <a:pt x="858" y="1861"/>
                </a:lnTo>
                <a:cubicBezTo>
                  <a:pt x="470" y="2419"/>
                  <a:pt x="68" y="2997"/>
                  <a:pt x="23" y="3664"/>
                </a:cubicBezTo>
                <a:cubicBezTo>
                  <a:pt x="-9" y="4129"/>
                  <a:pt x="145" y="4598"/>
                  <a:pt x="471" y="5020"/>
                </a:cubicBezTo>
                <a:cubicBezTo>
                  <a:pt x="766" y="5406"/>
                  <a:pt x="1188" y="5725"/>
                  <a:pt x="1657" y="5919"/>
                </a:cubicBezTo>
                <a:cubicBezTo>
                  <a:pt x="2119" y="6111"/>
                  <a:pt x="2635" y="6140"/>
                  <a:pt x="3136" y="6169"/>
                </a:cubicBezTo>
                <a:lnTo>
                  <a:pt x="3184" y="6171"/>
                </a:lnTo>
                <a:cubicBezTo>
                  <a:pt x="3802" y="6203"/>
                  <a:pt x="4386" y="6234"/>
                  <a:pt x="4889" y="6540"/>
                </a:cubicBezTo>
                <a:cubicBezTo>
                  <a:pt x="5008" y="6611"/>
                  <a:pt x="5113" y="6696"/>
                  <a:pt x="5208" y="6792"/>
                </a:cubicBezTo>
                <a:cubicBezTo>
                  <a:pt x="5215" y="6799"/>
                  <a:pt x="5222" y="6806"/>
                  <a:pt x="5230" y="6814"/>
                </a:cubicBezTo>
                <a:lnTo>
                  <a:pt x="5622" y="6814"/>
                </a:lnTo>
                <a:moveTo>
                  <a:pt x="1886" y="1"/>
                </a:moveTo>
                <a:cubicBezTo>
                  <a:pt x="1877" y="242"/>
                  <a:pt x="1814" y="492"/>
                  <a:pt x="1696" y="758"/>
                </a:cubicBezTo>
                <a:cubicBezTo>
                  <a:pt x="1561" y="1064"/>
                  <a:pt x="1364" y="1368"/>
                  <a:pt x="1175" y="1654"/>
                </a:cubicBezTo>
                <a:lnTo>
                  <a:pt x="1169" y="1663"/>
                </a:lnTo>
                <a:cubicBezTo>
                  <a:pt x="820" y="2201"/>
                  <a:pt x="459" y="2757"/>
                  <a:pt x="459" y="3385"/>
                </a:cubicBezTo>
                <a:cubicBezTo>
                  <a:pt x="459" y="3686"/>
                  <a:pt x="516" y="4082"/>
                  <a:pt x="939" y="4743"/>
                </a:cubicBezTo>
                <a:cubicBezTo>
                  <a:pt x="1221" y="5179"/>
                  <a:pt x="1584" y="5506"/>
                  <a:pt x="2019" y="5716"/>
                </a:cubicBezTo>
                <a:cubicBezTo>
                  <a:pt x="2475" y="5936"/>
                  <a:pt x="2997" y="5978"/>
                  <a:pt x="3502" y="6019"/>
                </a:cubicBezTo>
                <a:lnTo>
                  <a:pt x="3539" y="6022"/>
                </a:lnTo>
                <a:cubicBezTo>
                  <a:pt x="4003" y="6056"/>
                  <a:pt x="4529" y="6094"/>
                  <a:pt x="4973" y="6294"/>
                </a:cubicBezTo>
                <a:cubicBezTo>
                  <a:pt x="5025" y="6317"/>
                  <a:pt x="5074" y="6343"/>
                  <a:pt x="5121" y="6369"/>
                </a:cubicBezTo>
                <a:cubicBezTo>
                  <a:pt x="5329" y="6484"/>
                  <a:pt x="5498" y="6638"/>
                  <a:pt x="5644" y="6814"/>
                </a:cubicBezTo>
                <a:lnTo>
                  <a:pt x="6030" y="6814"/>
                </a:lnTo>
                <a:cubicBezTo>
                  <a:pt x="5845" y="6581"/>
                  <a:pt x="5631" y="6372"/>
                  <a:pt x="5348" y="6228"/>
                </a:cubicBezTo>
                <a:cubicBezTo>
                  <a:pt x="5293" y="6201"/>
                  <a:pt x="5247" y="6180"/>
                  <a:pt x="5203" y="6164"/>
                </a:cubicBezTo>
                <a:cubicBezTo>
                  <a:pt x="4791" y="5993"/>
                  <a:pt x="4301" y="5946"/>
                  <a:pt x="3906" y="5909"/>
                </a:cubicBezTo>
                <a:cubicBezTo>
                  <a:pt x="3382" y="5858"/>
                  <a:pt x="2838" y="5804"/>
                  <a:pt x="2375" y="5546"/>
                </a:cubicBezTo>
                <a:cubicBezTo>
                  <a:pt x="1971" y="5323"/>
                  <a:pt x="1660" y="4988"/>
                  <a:pt x="1397" y="4491"/>
                </a:cubicBezTo>
                <a:cubicBezTo>
                  <a:pt x="1389" y="4474"/>
                  <a:pt x="1380" y="4458"/>
                  <a:pt x="1371" y="4442"/>
                </a:cubicBezTo>
                <a:cubicBezTo>
                  <a:pt x="1362" y="4426"/>
                  <a:pt x="1353" y="4410"/>
                  <a:pt x="1345" y="4394"/>
                </a:cubicBezTo>
                <a:lnTo>
                  <a:pt x="1338" y="4381"/>
                </a:lnTo>
                <a:cubicBezTo>
                  <a:pt x="1111" y="3958"/>
                  <a:pt x="914" y="3593"/>
                  <a:pt x="882" y="3124"/>
                </a:cubicBezTo>
                <a:cubicBezTo>
                  <a:pt x="837" y="2519"/>
                  <a:pt x="1161" y="1981"/>
                  <a:pt x="1475" y="1461"/>
                </a:cubicBezTo>
                <a:lnTo>
                  <a:pt x="1485" y="1445"/>
                </a:lnTo>
                <a:cubicBezTo>
                  <a:pt x="1758" y="989"/>
                  <a:pt x="2038" y="520"/>
                  <a:pt x="2077" y="1"/>
                </a:cubicBezTo>
                <a:lnTo>
                  <a:pt x="1886" y="1"/>
                </a:lnTo>
                <a:moveTo>
                  <a:pt x="6469" y="6814"/>
                </a:moveTo>
                <a:cubicBezTo>
                  <a:pt x="6232" y="6520"/>
                  <a:pt x="5965" y="6240"/>
                  <a:pt x="5578" y="6063"/>
                </a:cubicBezTo>
                <a:cubicBezTo>
                  <a:pt x="5533" y="6045"/>
                  <a:pt x="5487" y="6025"/>
                  <a:pt x="5439" y="6005"/>
                </a:cubicBezTo>
                <a:cubicBezTo>
                  <a:pt x="5075" y="5868"/>
                  <a:pt x="4653" y="5816"/>
                  <a:pt x="4281" y="5770"/>
                </a:cubicBezTo>
                <a:cubicBezTo>
                  <a:pt x="3744" y="5702"/>
                  <a:pt x="3189" y="5632"/>
                  <a:pt x="2740" y="5346"/>
                </a:cubicBezTo>
                <a:cubicBezTo>
                  <a:pt x="2309" y="5073"/>
                  <a:pt x="2080" y="4698"/>
                  <a:pt x="1868" y="4219"/>
                </a:cubicBezTo>
                <a:cubicBezTo>
                  <a:pt x="1812" y="4089"/>
                  <a:pt x="1752" y="3971"/>
                  <a:pt x="1695" y="3857"/>
                </a:cubicBezTo>
                <a:lnTo>
                  <a:pt x="1660" y="3786"/>
                </a:lnTo>
                <a:cubicBezTo>
                  <a:pt x="1505" y="3478"/>
                  <a:pt x="1372" y="3210"/>
                  <a:pt x="1318" y="2850"/>
                </a:cubicBezTo>
                <a:cubicBezTo>
                  <a:pt x="1280" y="2599"/>
                  <a:pt x="1313" y="2333"/>
                  <a:pt x="1419" y="2036"/>
                </a:cubicBezTo>
                <a:cubicBezTo>
                  <a:pt x="1512" y="1777"/>
                  <a:pt x="1648" y="1522"/>
                  <a:pt x="1791" y="1263"/>
                </a:cubicBezTo>
                <a:lnTo>
                  <a:pt x="1796" y="1253"/>
                </a:lnTo>
                <a:cubicBezTo>
                  <a:pt x="2012" y="855"/>
                  <a:pt x="2234" y="445"/>
                  <a:pt x="2281" y="1"/>
                </a:cubicBezTo>
                <a:lnTo>
                  <a:pt x="2094" y="1"/>
                </a:lnTo>
                <a:cubicBezTo>
                  <a:pt x="2057" y="528"/>
                  <a:pt x="1770" y="1002"/>
                  <a:pt x="1492" y="1463"/>
                </a:cubicBezTo>
                <a:cubicBezTo>
                  <a:pt x="1179" y="1982"/>
                  <a:pt x="856" y="2518"/>
                  <a:pt x="898" y="3120"/>
                </a:cubicBezTo>
                <a:cubicBezTo>
                  <a:pt x="934" y="3593"/>
                  <a:pt x="1131" y="3960"/>
                  <a:pt x="1360" y="4384"/>
                </a:cubicBezTo>
                <a:cubicBezTo>
                  <a:pt x="1368" y="4401"/>
                  <a:pt x="1377" y="4417"/>
                  <a:pt x="1385" y="4433"/>
                </a:cubicBezTo>
                <a:cubicBezTo>
                  <a:pt x="1394" y="4449"/>
                  <a:pt x="1403" y="4465"/>
                  <a:pt x="1411" y="4481"/>
                </a:cubicBezTo>
                <a:cubicBezTo>
                  <a:pt x="1676" y="4972"/>
                  <a:pt x="1985" y="5305"/>
                  <a:pt x="2384" y="5529"/>
                </a:cubicBezTo>
                <a:cubicBezTo>
                  <a:pt x="2841" y="5784"/>
                  <a:pt x="3384" y="5838"/>
                  <a:pt x="3908" y="5890"/>
                </a:cubicBezTo>
                <a:lnTo>
                  <a:pt x="3925" y="5891"/>
                </a:lnTo>
                <a:cubicBezTo>
                  <a:pt x="4362" y="5936"/>
                  <a:pt x="4815" y="5982"/>
                  <a:pt x="5208" y="6145"/>
                </a:cubicBezTo>
                <a:cubicBezTo>
                  <a:pt x="5256" y="6165"/>
                  <a:pt x="5306" y="6188"/>
                  <a:pt x="5354" y="6213"/>
                </a:cubicBezTo>
                <a:cubicBezTo>
                  <a:pt x="5646" y="6361"/>
                  <a:pt x="5865" y="6575"/>
                  <a:pt x="6052" y="6814"/>
                </a:cubicBezTo>
                <a:lnTo>
                  <a:pt x="6469" y="6814"/>
                </a:lnTo>
                <a:moveTo>
                  <a:pt x="2303" y="1"/>
                </a:moveTo>
                <a:cubicBezTo>
                  <a:pt x="2254" y="454"/>
                  <a:pt x="2028" y="869"/>
                  <a:pt x="1809" y="1272"/>
                </a:cubicBezTo>
                <a:lnTo>
                  <a:pt x="1806" y="1278"/>
                </a:lnTo>
                <a:cubicBezTo>
                  <a:pt x="1524" y="1796"/>
                  <a:pt x="1257" y="2287"/>
                  <a:pt x="1341" y="2848"/>
                </a:cubicBezTo>
                <a:cubicBezTo>
                  <a:pt x="1396" y="3212"/>
                  <a:pt x="1532" y="3485"/>
                  <a:pt x="1689" y="3800"/>
                </a:cubicBezTo>
                <a:lnTo>
                  <a:pt x="1713" y="3848"/>
                </a:lnTo>
                <a:cubicBezTo>
                  <a:pt x="1771" y="3962"/>
                  <a:pt x="1830" y="4080"/>
                  <a:pt x="1886" y="4210"/>
                </a:cubicBezTo>
                <a:cubicBezTo>
                  <a:pt x="2096" y="4684"/>
                  <a:pt x="2323" y="5056"/>
                  <a:pt x="2750" y="5332"/>
                </a:cubicBezTo>
                <a:cubicBezTo>
                  <a:pt x="3197" y="5616"/>
                  <a:pt x="3750" y="5686"/>
                  <a:pt x="4286" y="5754"/>
                </a:cubicBezTo>
                <a:cubicBezTo>
                  <a:pt x="4659" y="5800"/>
                  <a:pt x="5081" y="5852"/>
                  <a:pt x="5450" y="5993"/>
                </a:cubicBezTo>
                <a:lnTo>
                  <a:pt x="5454" y="5995"/>
                </a:lnTo>
                <a:cubicBezTo>
                  <a:pt x="5500" y="6013"/>
                  <a:pt x="5548" y="6033"/>
                  <a:pt x="5593" y="6052"/>
                </a:cubicBezTo>
                <a:cubicBezTo>
                  <a:pt x="5983" y="6230"/>
                  <a:pt x="6260" y="6523"/>
                  <a:pt x="6495" y="6814"/>
                </a:cubicBezTo>
                <a:lnTo>
                  <a:pt x="6976" y="6814"/>
                </a:lnTo>
                <a:cubicBezTo>
                  <a:pt x="6950" y="6786"/>
                  <a:pt x="6923" y="6758"/>
                  <a:pt x="6897" y="6731"/>
                </a:cubicBezTo>
                <a:cubicBezTo>
                  <a:pt x="6596" y="6417"/>
                  <a:pt x="6285" y="6093"/>
                  <a:pt x="5811" y="5902"/>
                </a:cubicBezTo>
                <a:cubicBezTo>
                  <a:pt x="5788" y="5894"/>
                  <a:pt x="5765" y="5885"/>
                  <a:pt x="5743" y="5876"/>
                </a:cubicBezTo>
                <a:cubicBezTo>
                  <a:pt x="5721" y="5868"/>
                  <a:pt x="5698" y="5859"/>
                  <a:pt x="5675" y="5851"/>
                </a:cubicBezTo>
                <a:cubicBezTo>
                  <a:pt x="5352" y="5742"/>
                  <a:pt x="4989" y="5686"/>
                  <a:pt x="4668" y="5638"/>
                </a:cubicBezTo>
                <a:cubicBezTo>
                  <a:pt x="4115" y="5553"/>
                  <a:pt x="3543" y="5466"/>
                  <a:pt x="3102" y="5145"/>
                </a:cubicBezTo>
                <a:cubicBezTo>
                  <a:pt x="2678" y="4840"/>
                  <a:pt x="2517" y="4454"/>
                  <a:pt x="2336" y="3944"/>
                </a:cubicBezTo>
                <a:cubicBezTo>
                  <a:pt x="2259" y="3720"/>
                  <a:pt x="2166" y="3541"/>
                  <a:pt x="2076" y="3366"/>
                </a:cubicBezTo>
                <a:lnTo>
                  <a:pt x="2065" y="3346"/>
                </a:lnTo>
                <a:cubicBezTo>
                  <a:pt x="1947" y="3122"/>
                  <a:pt x="1825" y="2890"/>
                  <a:pt x="1755" y="2576"/>
                </a:cubicBezTo>
                <a:cubicBezTo>
                  <a:pt x="1639" y="2053"/>
                  <a:pt x="1860" y="1584"/>
                  <a:pt x="2093" y="1089"/>
                </a:cubicBezTo>
                <a:lnTo>
                  <a:pt x="2105" y="1063"/>
                </a:lnTo>
                <a:cubicBezTo>
                  <a:pt x="2266" y="723"/>
                  <a:pt x="2431" y="373"/>
                  <a:pt x="2482" y="1"/>
                </a:cubicBezTo>
                <a:lnTo>
                  <a:pt x="2303" y="1"/>
                </a:lnTo>
                <a:moveTo>
                  <a:pt x="2505" y="1"/>
                </a:moveTo>
                <a:cubicBezTo>
                  <a:pt x="2455" y="375"/>
                  <a:pt x="2290" y="726"/>
                  <a:pt x="2130" y="1068"/>
                </a:cubicBezTo>
                <a:lnTo>
                  <a:pt x="2112" y="1106"/>
                </a:lnTo>
                <a:cubicBezTo>
                  <a:pt x="1881" y="1596"/>
                  <a:pt x="1663" y="2059"/>
                  <a:pt x="1777" y="2576"/>
                </a:cubicBezTo>
                <a:cubicBezTo>
                  <a:pt x="1847" y="2888"/>
                  <a:pt x="1969" y="3120"/>
                  <a:pt x="2086" y="3343"/>
                </a:cubicBezTo>
                <a:lnTo>
                  <a:pt x="2097" y="3363"/>
                </a:lnTo>
                <a:cubicBezTo>
                  <a:pt x="2187" y="3538"/>
                  <a:pt x="2280" y="3718"/>
                  <a:pt x="2358" y="3943"/>
                </a:cubicBezTo>
                <a:cubicBezTo>
                  <a:pt x="2539" y="4450"/>
                  <a:pt x="2699" y="4832"/>
                  <a:pt x="3116" y="5135"/>
                </a:cubicBezTo>
                <a:cubicBezTo>
                  <a:pt x="3550" y="5451"/>
                  <a:pt x="4113" y="5536"/>
                  <a:pt x="4658" y="5619"/>
                </a:cubicBezTo>
                <a:lnTo>
                  <a:pt x="4674" y="5622"/>
                </a:lnTo>
                <a:cubicBezTo>
                  <a:pt x="4995" y="5670"/>
                  <a:pt x="5359" y="5725"/>
                  <a:pt x="5686" y="5835"/>
                </a:cubicBezTo>
                <a:cubicBezTo>
                  <a:pt x="5730" y="5850"/>
                  <a:pt x="5778" y="5866"/>
                  <a:pt x="5822" y="5887"/>
                </a:cubicBezTo>
                <a:cubicBezTo>
                  <a:pt x="6304" y="6080"/>
                  <a:pt x="6627" y="6421"/>
                  <a:pt x="6913" y="6722"/>
                </a:cubicBezTo>
                <a:lnTo>
                  <a:pt x="6920" y="6729"/>
                </a:lnTo>
                <a:cubicBezTo>
                  <a:pt x="6947" y="6757"/>
                  <a:pt x="6974" y="6786"/>
                  <a:pt x="7002" y="6814"/>
                </a:cubicBezTo>
                <a:lnTo>
                  <a:pt x="7666" y="6814"/>
                </a:lnTo>
                <a:cubicBezTo>
                  <a:pt x="7491" y="6697"/>
                  <a:pt x="7335" y="6571"/>
                  <a:pt x="7182" y="6447"/>
                </a:cubicBezTo>
                <a:lnTo>
                  <a:pt x="7155" y="6425"/>
                </a:lnTo>
                <a:cubicBezTo>
                  <a:pt x="6841" y="6169"/>
                  <a:pt x="6517" y="5904"/>
                  <a:pt x="6047" y="5741"/>
                </a:cubicBezTo>
                <a:cubicBezTo>
                  <a:pt x="6005" y="5725"/>
                  <a:pt x="5960" y="5712"/>
                  <a:pt x="5916" y="5699"/>
                </a:cubicBezTo>
                <a:cubicBezTo>
                  <a:pt x="5685" y="5629"/>
                  <a:pt x="5434" y="5583"/>
                  <a:pt x="5192" y="5538"/>
                </a:cubicBezTo>
                <a:cubicBezTo>
                  <a:pt x="5155" y="5531"/>
                  <a:pt x="5118" y="5525"/>
                  <a:pt x="5082" y="5518"/>
                </a:cubicBezTo>
                <a:cubicBezTo>
                  <a:pt x="4532" y="5423"/>
                  <a:pt x="3909" y="5315"/>
                  <a:pt x="3470" y="4951"/>
                </a:cubicBezTo>
                <a:cubicBezTo>
                  <a:pt x="3081" y="4633"/>
                  <a:pt x="2973" y="4255"/>
                  <a:pt x="2853" y="3818"/>
                </a:cubicBezTo>
                <a:cubicBezTo>
                  <a:pt x="2852" y="3813"/>
                  <a:pt x="2850" y="3807"/>
                  <a:pt x="2849" y="3802"/>
                </a:cubicBezTo>
                <a:lnTo>
                  <a:pt x="2847" y="3795"/>
                </a:lnTo>
                <a:cubicBezTo>
                  <a:pt x="2842" y="3778"/>
                  <a:pt x="2838" y="3761"/>
                  <a:pt x="2833" y="3744"/>
                </a:cubicBezTo>
                <a:cubicBezTo>
                  <a:pt x="2826" y="3722"/>
                  <a:pt x="2820" y="3699"/>
                  <a:pt x="2814" y="3675"/>
                </a:cubicBezTo>
                <a:cubicBezTo>
                  <a:pt x="2809" y="3657"/>
                  <a:pt x="2804" y="3638"/>
                  <a:pt x="2798" y="3621"/>
                </a:cubicBezTo>
                <a:cubicBezTo>
                  <a:pt x="2714" y="3341"/>
                  <a:pt x="2598" y="3138"/>
                  <a:pt x="2495" y="2958"/>
                </a:cubicBezTo>
                <a:cubicBezTo>
                  <a:pt x="2389" y="2768"/>
                  <a:pt x="2279" y="2572"/>
                  <a:pt x="2197" y="2308"/>
                </a:cubicBezTo>
                <a:cubicBezTo>
                  <a:pt x="2051" y="1816"/>
                  <a:pt x="2230" y="1365"/>
                  <a:pt x="2420" y="889"/>
                </a:cubicBezTo>
                <a:lnTo>
                  <a:pt x="2427" y="872"/>
                </a:lnTo>
                <a:cubicBezTo>
                  <a:pt x="2538" y="591"/>
                  <a:pt x="2651" y="303"/>
                  <a:pt x="2696" y="0"/>
                </a:cubicBezTo>
                <a:lnTo>
                  <a:pt x="2505" y="1"/>
                </a:lnTo>
                <a:moveTo>
                  <a:pt x="2865" y="3815"/>
                </a:moveTo>
                <a:cubicBezTo>
                  <a:pt x="2985" y="4248"/>
                  <a:pt x="3093" y="4622"/>
                  <a:pt x="3478" y="4938"/>
                </a:cubicBezTo>
                <a:cubicBezTo>
                  <a:pt x="3905" y="5291"/>
                  <a:pt x="4494" y="5397"/>
                  <a:pt x="5063" y="5498"/>
                </a:cubicBezTo>
                <a:lnTo>
                  <a:pt x="5084" y="5502"/>
                </a:lnTo>
                <a:cubicBezTo>
                  <a:pt x="5391" y="5555"/>
                  <a:pt x="5665" y="5605"/>
                  <a:pt x="5921" y="5683"/>
                </a:cubicBezTo>
                <a:cubicBezTo>
                  <a:pt x="5949" y="5691"/>
                  <a:pt x="5976" y="5700"/>
                  <a:pt x="6002" y="5709"/>
                </a:cubicBezTo>
                <a:cubicBezTo>
                  <a:pt x="6020" y="5714"/>
                  <a:pt x="6037" y="5720"/>
                  <a:pt x="6054" y="5725"/>
                </a:cubicBezTo>
                <a:cubicBezTo>
                  <a:pt x="6529" y="5891"/>
                  <a:pt x="6857" y="6159"/>
                  <a:pt x="7174" y="6418"/>
                </a:cubicBezTo>
                <a:cubicBezTo>
                  <a:pt x="7338" y="6552"/>
                  <a:pt x="7505" y="6689"/>
                  <a:pt x="7695" y="6814"/>
                </a:cubicBezTo>
                <a:lnTo>
                  <a:pt x="9120" y="6814"/>
                </a:lnTo>
                <a:cubicBezTo>
                  <a:pt x="8959" y="6799"/>
                  <a:pt x="8797" y="6765"/>
                  <a:pt x="8628" y="6713"/>
                </a:cubicBezTo>
                <a:cubicBezTo>
                  <a:pt x="8143" y="6557"/>
                  <a:pt x="7798" y="6348"/>
                  <a:pt x="7464" y="6145"/>
                </a:cubicBezTo>
                <a:lnTo>
                  <a:pt x="7451" y="6138"/>
                </a:lnTo>
                <a:cubicBezTo>
                  <a:pt x="7097" y="5922"/>
                  <a:pt x="6764" y="5719"/>
                  <a:pt x="6280" y="5579"/>
                </a:cubicBezTo>
                <a:cubicBezTo>
                  <a:pt x="6256" y="5572"/>
                  <a:pt x="6232" y="5566"/>
                  <a:pt x="6207" y="5559"/>
                </a:cubicBezTo>
                <a:cubicBezTo>
                  <a:pt x="6189" y="5554"/>
                  <a:pt x="6170" y="5549"/>
                  <a:pt x="6150" y="5544"/>
                </a:cubicBezTo>
                <a:cubicBezTo>
                  <a:pt x="5953" y="5492"/>
                  <a:pt x="5738" y="5450"/>
                  <a:pt x="5534" y="5411"/>
                </a:cubicBezTo>
                <a:cubicBezTo>
                  <a:pt x="4913" y="5292"/>
                  <a:pt x="4272" y="5168"/>
                  <a:pt x="3828" y="4754"/>
                </a:cubicBezTo>
                <a:cubicBezTo>
                  <a:pt x="3477" y="4425"/>
                  <a:pt x="3407" y="4064"/>
                  <a:pt x="3327" y="3647"/>
                </a:cubicBezTo>
                <a:lnTo>
                  <a:pt x="3326" y="3639"/>
                </a:lnTo>
                <a:cubicBezTo>
                  <a:pt x="3315" y="3575"/>
                  <a:pt x="3302" y="3511"/>
                  <a:pt x="3288" y="3444"/>
                </a:cubicBezTo>
                <a:lnTo>
                  <a:pt x="3280" y="3402"/>
                </a:lnTo>
                <a:cubicBezTo>
                  <a:pt x="3201" y="3036"/>
                  <a:pt x="3063" y="2816"/>
                  <a:pt x="2928" y="2603"/>
                </a:cubicBezTo>
                <a:cubicBezTo>
                  <a:pt x="2813" y="2419"/>
                  <a:pt x="2717" y="2261"/>
                  <a:pt x="2630" y="2034"/>
                </a:cubicBezTo>
                <a:cubicBezTo>
                  <a:pt x="2461" y="1589"/>
                  <a:pt x="2587" y="1161"/>
                  <a:pt x="2721" y="708"/>
                </a:cubicBezTo>
                <a:lnTo>
                  <a:pt x="2730" y="679"/>
                </a:lnTo>
                <a:cubicBezTo>
                  <a:pt x="2796" y="459"/>
                  <a:pt x="2864" y="233"/>
                  <a:pt x="2899" y="1"/>
                </a:cubicBezTo>
                <a:lnTo>
                  <a:pt x="2712" y="1"/>
                </a:lnTo>
                <a:cubicBezTo>
                  <a:pt x="2667" y="303"/>
                  <a:pt x="2554" y="590"/>
                  <a:pt x="2445" y="871"/>
                </a:cubicBezTo>
                <a:lnTo>
                  <a:pt x="2428" y="914"/>
                </a:lnTo>
                <a:cubicBezTo>
                  <a:pt x="2244" y="1383"/>
                  <a:pt x="2070" y="1825"/>
                  <a:pt x="2213" y="2301"/>
                </a:cubicBezTo>
                <a:cubicBezTo>
                  <a:pt x="2291" y="2563"/>
                  <a:pt x="2400" y="2759"/>
                  <a:pt x="2506" y="2949"/>
                </a:cubicBezTo>
                <a:cubicBezTo>
                  <a:pt x="2622" y="3154"/>
                  <a:pt x="2741" y="3367"/>
                  <a:pt x="2826" y="3669"/>
                </a:cubicBezTo>
                <a:lnTo>
                  <a:pt x="2826" y="3670"/>
                </a:lnTo>
                <a:cubicBezTo>
                  <a:pt x="2826" y="3671"/>
                  <a:pt x="2827" y="3671"/>
                  <a:pt x="2827" y="3672"/>
                </a:cubicBezTo>
                <a:cubicBezTo>
                  <a:pt x="2832" y="3691"/>
                  <a:pt x="2837" y="3712"/>
                  <a:pt x="2843" y="3732"/>
                </a:cubicBezTo>
                <a:cubicBezTo>
                  <a:pt x="2849" y="3752"/>
                  <a:pt x="2854" y="3772"/>
                  <a:pt x="2859" y="3792"/>
                </a:cubicBezTo>
                <a:lnTo>
                  <a:pt x="2862" y="3802"/>
                </a:lnTo>
                <a:cubicBezTo>
                  <a:pt x="2863" y="3806"/>
                  <a:pt x="2864" y="3810"/>
                  <a:pt x="2865" y="3815"/>
                </a:cubicBezTo>
                <a:moveTo>
                  <a:pt x="9570" y="6814"/>
                </a:moveTo>
                <a:cubicBezTo>
                  <a:pt x="9570" y="6813"/>
                  <a:pt x="9570" y="6812"/>
                  <a:pt x="9570" y="6810"/>
                </a:cubicBezTo>
                <a:cubicBezTo>
                  <a:pt x="9560" y="6812"/>
                  <a:pt x="9551" y="6813"/>
                  <a:pt x="9541" y="6814"/>
                </a:cubicBezTo>
                <a:lnTo>
                  <a:pt x="9570" y="6814"/>
                </a:lnTo>
                <a:moveTo>
                  <a:pt x="9594" y="6808"/>
                </a:moveTo>
                <a:cubicBezTo>
                  <a:pt x="9593" y="6810"/>
                  <a:pt x="9593" y="6812"/>
                  <a:pt x="9593" y="6814"/>
                </a:cubicBezTo>
                <a:lnTo>
                  <a:pt x="9599" y="6814"/>
                </a:lnTo>
                <a:lnTo>
                  <a:pt x="9599" y="6807"/>
                </a:lnTo>
                <a:cubicBezTo>
                  <a:pt x="9597" y="6807"/>
                  <a:pt x="9596" y="6807"/>
                  <a:pt x="9594" y="6808"/>
                </a:cubicBezTo>
                <a:moveTo>
                  <a:pt x="2927" y="1"/>
                </a:moveTo>
                <a:cubicBezTo>
                  <a:pt x="2891" y="248"/>
                  <a:pt x="2819" y="482"/>
                  <a:pt x="2752" y="699"/>
                </a:cubicBezTo>
                <a:cubicBezTo>
                  <a:pt x="2615" y="1154"/>
                  <a:pt x="2484" y="1584"/>
                  <a:pt x="2655" y="2029"/>
                </a:cubicBezTo>
                <a:cubicBezTo>
                  <a:pt x="2736" y="2245"/>
                  <a:pt x="2833" y="2404"/>
                  <a:pt x="2928" y="2558"/>
                </a:cubicBezTo>
                <a:lnTo>
                  <a:pt x="2949" y="2593"/>
                </a:lnTo>
                <a:cubicBezTo>
                  <a:pt x="3091" y="2821"/>
                  <a:pt x="3224" y="3036"/>
                  <a:pt x="3303" y="3400"/>
                </a:cubicBezTo>
                <a:lnTo>
                  <a:pt x="3311" y="3442"/>
                </a:lnTo>
                <a:cubicBezTo>
                  <a:pt x="3324" y="3509"/>
                  <a:pt x="3337" y="3572"/>
                  <a:pt x="3348" y="3637"/>
                </a:cubicBezTo>
                <a:cubicBezTo>
                  <a:pt x="3425" y="4053"/>
                  <a:pt x="3492" y="4413"/>
                  <a:pt x="3844" y="4738"/>
                </a:cubicBezTo>
                <a:cubicBezTo>
                  <a:pt x="4281" y="5147"/>
                  <a:pt x="4921" y="5270"/>
                  <a:pt x="5540" y="5389"/>
                </a:cubicBezTo>
                <a:cubicBezTo>
                  <a:pt x="5744" y="5427"/>
                  <a:pt x="5960" y="5470"/>
                  <a:pt x="6157" y="5522"/>
                </a:cubicBezTo>
                <a:cubicBezTo>
                  <a:pt x="6175" y="5527"/>
                  <a:pt x="6193" y="5531"/>
                  <a:pt x="6210" y="5536"/>
                </a:cubicBezTo>
                <a:cubicBezTo>
                  <a:pt x="6237" y="5543"/>
                  <a:pt x="6263" y="5549"/>
                  <a:pt x="6287" y="5557"/>
                </a:cubicBezTo>
                <a:cubicBezTo>
                  <a:pt x="6772" y="5697"/>
                  <a:pt x="7106" y="5901"/>
                  <a:pt x="7461" y="6117"/>
                </a:cubicBezTo>
                <a:lnTo>
                  <a:pt x="7474" y="6124"/>
                </a:lnTo>
                <a:cubicBezTo>
                  <a:pt x="7807" y="6326"/>
                  <a:pt x="8151" y="6535"/>
                  <a:pt x="8635" y="6691"/>
                </a:cubicBezTo>
                <a:cubicBezTo>
                  <a:pt x="8869" y="6767"/>
                  <a:pt x="9113" y="6805"/>
                  <a:pt x="9359" y="6802"/>
                </a:cubicBezTo>
                <a:cubicBezTo>
                  <a:pt x="9365" y="6727"/>
                  <a:pt x="9371" y="6652"/>
                  <a:pt x="9376" y="6577"/>
                </a:cubicBezTo>
                <a:lnTo>
                  <a:pt x="9392" y="6381"/>
                </a:lnTo>
                <a:cubicBezTo>
                  <a:pt x="9221" y="6354"/>
                  <a:pt x="9046" y="6313"/>
                  <a:pt x="8873" y="6258"/>
                </a:cubicBezTo>
                <a:cubicBezTo>
                  <a:pt x="8486" y="6135"/>
                  <a:pt x="8186" y="6012"/>
                  <a:pt x="7862" y="5876"/>
                </a:cubicBezTo>
                <a:cubicBezTo>
                  <a:pt x="7472" y="5713"/>
                  <a:pt x="7069" y="5545"/>
                  <a:pt x="6512" y="5418"/>
                </a:cubicBezTo>
                <a:cubicBezTo>
                  <a:pt x="6486" y="5411"/>
                  <a:pt x="6458" y="5405"/>
                  <a:pt x="6429" y="5398"/>
                </a:cubicBezTo>
                <a:cubicBezTo>
                  <a:pt x="6428" y="5398"/>
                  <a:pt x="6427" y="5398"/>
                  <a:pt x="6427" y="5398"/>
                </a:cubicBezTo>
                <a:cubicBezTo>
                  <a:pt x="6425" y="5397"/>
                  <a:pt x="6424" y="5397"/>
                  <a:pt x="6423" y="5397"/>
                </a:cubicBezTo>
                <a:cubicBezTo>
                  <a:pt x="6422" y="5396"/>
                  <a:pt x="6421" y="5396"/>
                  <a:pt x="6420" y="5396"/>
                </a:cubicBezTo>
                <a:cubicBezTo>
                  <a:pt x="6418" y="5396"/>
                  <a:pt x="6416" y="5395"/>
                  <a:pt x="6414" y="5395"/>
                </a:cubicBezTo>
                <a:cubicBezTo>
                  <a:pt x="6412" y="5394"/>
                  <a:pt x="6410" y="5394"/>
                  <a:pt x="6408" y="5393"/>
                </a:cubicBezTo>
                <a:lnTo>
                  <a:pt x="6407" y="5393"/>
                </a:lnTo>
                <a:lnTo>
                  <a:pt x="6406" y="5393"/>
                </a:lnTo>
                <a:cubicBezTo>
                  <a:pt x="6404" y="5392"/>
                  <a:pt x="6402" y="5392"/>
                  <a:pt x="6399" y="5391"/>
                </a:cubicBezTo>
                <a:cubicBezTo>
                  <a:pt x="6397" y="5391"/>
                  <a:pt x="6394" y="5390"/>
                  <a:pt x="6392" y="5390"/>
                </a:cubicBezTo>
                <a:cubicBezTo>
                  <a:pt x="6390" y="5389"/>
                  <a:pt x="6388" y="5389"/>
                  <a:pt x="6387" y="5389"/>
                </a:cubicBezTo>
                <a:cubicBezTo>
                  <a:pt x="6298" y="5372"/>
                  <a:pt x="6191" y="5352"/>
                  <a:pt x="6077" y="5327"/>
                </a:cubicBezTo>
                <a:cubicBezTo>
                  <a:pt x="5769" y="5266"/>
                  <a:pt x="5423" y="5198"/>
                  <a:pt x="5106" y="5094"/>
                </a:cubicBezTo>
                <a:cubicBezTo>
                  <a:pt x="5104" y="5093"/>
                  <a:pt x="5102" y="5092"/>
                  <a:pt x="5100" y="5092"/>
                </a:cubicBezTo>
                <a:cubicBezTo>
                  <a:pt x="5095" y="5090"/>
                  <a:pt x="5090" y="5088"/>
                  <a:pt x="5085" y="5086"/>
                </a:cubicBezTo>
                <a:cubicBezTo>
                  <a:pt x="5074" y="5083"/>
                  <a:pt x="5063" y="5079"/>
                  <a:pt x="5052" y="5075"/>
                </a:cubicBezTo>
                <a:cubicBezTo>
                  <a:pt x="4696" y="4953"/>
                  <a:pt x="4423" y="4794"/>
                  <a:pt x="4221" y="4589"/>
                </a:cubicBezTo>
                <a:cubicBezTo>
                  <a:pt x="4212" y="4579"/>
                  <a:pt x="4202" y="4570"/>
                  <a:pt x="4193" y="4560"/>
                </a:cubicBezTo>
                <a:cubicBezTo>
                  <a:pt x="3866" y="4213"/>
                  <a:pt x="3829" y="3846"/>
                  <a:pt x="3791" y="3458"/>
                </a:cubicBezTo>
                <a:cubicBezTo>
                  <a:pt x="3781" y="3354"/>
                  <a:pt x="3768" y="3246"/>
                  <a:pt x="3752" y="3137"/>
                </a:cubicBezTo>
                <a:cubicBezTo>
                  <a:pt x="3691" y="2725"/>
                  <a:pt x="3546" y="2516"/>
                  <a:pt x="3378" y="2274"/>
                </a:cubicBezTo>
                <a:lnTo>
                  <a:pt x="3372" y="2265"/>
                </a:lnTo>
                <a:cubicBezTo>
                  <a:pt x="3274" y="2123"/>
                  <a:pt x="3172" y="1975"/>
                  <a:pt x="3074" y="1769"/>
                </a:cubicBezTo>
                <a:cubicBezTo>
                  <a:pt x="2874" y="1351"/>
                  <a:pt x="2956" y="932"/>
                  <a:pt x="3045" y="489"/>
                </a:cubicBezTo>
                <a:cubicBezTo>
                  <a:pt x="3075" y="335"/>
                  <a:pt x="3107" y="171"/>
                  <a:pt x="3127" y="1"/>
                </a:cubicBezTo>
                <a:lnTo>
                  <a:pt x="2927" y="1"/>
                </a:lnTo>
                <a:moveTo>
                  <a:pt x="9405" y="6382"/>
                </a:moveTo>
                <a:lnTo>
                  <a:pt x="9389" y="6578"/>
                </a:lnTo>
                <a:cubicBezTo>
                  <a:pt x="9384" y="6653"/>
                  <a:pt x="9378" y="6727"/>
                  <a:pt x="9372" y="6802"/>
                </a:cubicBezTo>
                <a:lnTo>
                  <a:pt x="9373" y="6802"/>
                </a:lnTo>
                <a:cubicBezTo>
                  <a:pt x="9378" y="6728"/>
                  <a:pt x="9384" y="6654"/>
                  <a:pt x="9389" y="6581"/>
                </a:cubicBezTo>
                <a:lnTo>
                  <a:pt x="9405" y="6383"/>
                </a:lnTo>
                <a:cubicBezTo>
                  <a:pt x="9405" y="6382"/>
                  <a:pt x="9405" y="6382"/>
                  <a:pt x="9405" y="6382"/>
                </a:cubicBezTo>
                <a:moveTo>
                  <a:pt x="9418" y="6384"/>
                </a:moveTo>
                <a:lnTo>
                  <a:pt x="9402" y="6582"/>
                </a:lnTo>
                <a:cubicBezTo>
                  <a:pt x="9397" y="6655"/>
                  <a:pt x="9391" y="6728"/>
                  <a:pt x="9386" y="6802"/>
                </a:cubicBezTo>
                <a:cubicBezTo>
                  <a:pt x="9397" y="6801"/>
                  <a:pt x="9409" y="6801"/>
                  <a:pt x="9421" y="6801"/>
                </a:cubicBezTo>
                <a:cubicBezTo>
                  <a:pt x="9472" y="6799"/>
                  <a:pt x="9523" y="6794"/>
                  <a:pt x="9573" y="6788"/>
                </a:cubicBezTo>
                <a:cubicBezTo>
                  <a:pt x="9582" y="6723"/>
                  <a:pt x="9591" y="6658"/>
                  <a:pt x="9599" y="6592"/>
                </a:cubicBezTo>
                <a:lnTo>
                  <a:pt x="9599" y="6405"/>
                </a:lnTo>
                <a:cubicBezTo>
                  <a:pt x="9540" y="6400"/>
                  <a:pt x="9479" y="6393"/>
                  <a:pt x="9418" y="6384"/>
                </a:cubicBezTo>
                <a:moveTo>
                  <a:pt x="9599" y="6766"/>
                </a:moveTo>
                <a:cubicBezTo>
                  <a:pt x="9599" y="6772"/>
                  <a:pt x="9598" y="6779"/>
                  <a:pt x="9597" y="6785"/>
                </a:cubicBezTo>
                <a:cubicBezTo>
                  <a:pt x="9598" y="6785"/>
                  <a:pt x="9599" y="6785"/>
                  <a:pt x="9599" y="6785"/>
                </a:cubicBezTo>
                <a:lnTo>
                  <a:pt x="9599" y="6766"/>
                </a:lnTo>
                <a:moveTo>
                  <a:pt x="9419" y="6370"/>
                </a:moveTo>
                <a:cubicBezTo>
                  <a:pt x="9480" y="6379"/>
                  <a:pt x="9540" y="6386"/>
                  <a:pt x="9599" y="6391"/>
                </a:cubicBezTo>
                <a:lnTo>
                  <a:pt x="9599" y="5942"/>
                </a:lnTo>
                <a:cubicBezTo>
                  <a:pt x="9553" y="5930"/>
                  <a:pt x="9506" y="5918"/>
                  <a:pt x="9457" y="5905"/>
                </a:cubicBezTo>
                <a:cubicBezTo>
                  <a:pt x="9445" y="6034"/>
                  <a:pt x="9435" y="6165"/>
                  <a:pt x="9425" y="6294"/>
                </a:cubicBezTo>
                <a:lnTo>
                  <a:pt x="9419" y="6370"/>
                </a:lnTo>
                <a:moveTo>
                  <a:pt x="9406" y="6368"/>
                </a:moveTo>
                <a:lnTo>
                  <a:pt x="9412" y="6293"/>
                </a:lnTo>
                <a:cubicBezTo>
                  <a:pt x="9422" y="6163"/>
                  <a:pt x="9432" y="6032"/>
                  <a:pt x="9445" y="5901"/>
                </a:cubicBezTo>
                <a:lnTo>
                  <a:pt x="9444" y="5901"/>
                </a:lnTo>
                <a:cubicBezTo>
                  <a:pt x="9432" y="6031"/>
                  <a:pt x="9422" y="6162"/>
                  <a:pt x="9412" y="6291"/>
                </a:cubicBezTo>
                <a:lnTo>
                  <a:pt x="9406" y="6368"/>
                </a:lnTo>
                <a:moveTo>
                  <a:pt x="6516" y="5405"/>
                </a:moveTo>
                <a:cubicBezTo>
                  <a:pt x="7035" y="5520"/>
                  <a:pt x="7415" y="5676"/>
                  <a:pt x="7816" y="5842"/>
                </a:cubicBezTo>
                <a:lnTo>
                  <a:pt x="7894" y="5874"/>
                </a:lnTo>
                <a:cubicBezTo>
                  <a:pt x="8187" y="5993"/>
                  <a:pt x="8491" y="6117"/>
                  <a:pt x="8874" y="6242"/>
                </a:cubicBezTo>
                <a:cubicBezTo>
                  <a:pt x="9047" y="6298"/>
                  <a:pt x="9222" y="6340"/>
                  <a:pt x="9393" y="6366"/>
                </a:cubicBezTo>
                <a:lnTo>
                  <a:pt x="9399" y="6290"/>
                </a:lnTo>
                <a:cubicBezTo>
                  <a:pt x="9409" y="6160"/>
                  <a:pt x="9419" y="6028"/>
                  <a:pt x="9432" y="5898"/>
                </a:cubicBezTo>
                <a:cubicBezTo>
                  <a:pt x="9329" y="5869"/>
                  <a:pt x="9223" y="5837"/>
                  <a:pt x="9113" y="5802"/>
                </a:cubicBezTo>
                <a:cubicBezTo>
                  <a:pt x="8168" y="5497"/>
                  <a:pt x="7587" y="5392"/>
                  <a:pt x="6742" y="5256"/>
                </a:cubicBezTo>
                <a:lnTo>
                  <a:pt x="6729" y="5253"/>
                </a:lnTo>
                <a:cubicBezTo>
                  <a:pt x="6695" y="5247"/>
                  <a:pt x="6659" y="5240"/>
                  <a:pt x="6620" y="5237"/>
                </a:cubicBezTo>
                <a:cubicBezTo>
                  <a:pt x="6267" y="5179"/>
                  <a:pt x="5857" y="5101"/>
                  <a:pt x="5488" y="4969"/>
                </a:cubicBezTo>
                <a:cubicBezTo>
                  <a:pt x="5075" y="4820"/>
                  <a:pt x="4769" y="4623"/>
                  <a:pt x="4555" y="4366"/>
                </a:cubicBezTo>
                <a:cubicBezTo>
                  <a:pt x="4252" y="4001"/>
                  <a:pt x="4246" y="3623"/>
                  <a:pt x="4240" y="3256"/>
                </a:cubicBezTo>
                <a:lnTo>
                  <a:pt x="4240" y="3251"/>
                </a:lnTo>
                <a:cubicBezTo>
                  <a:pt x="4236" y="3127"/>
                  <a:pt x="4233" y="2999"/>
                  <a:pt x="4224" y="2869"/>
                </a:cubicBezTo>
                <a:cubicBezTo>
                  <a:pt x="4182" y="2411"/>
                  <a:pt x="4029" y="2212"/>
                  <a:pt x="3834" y="1960"/>
                </a:cubicBezTo>
                <a:lnTo>
                  <a:pt x="3828" y="1951"/>
                </a:lnTo>
                <a:cubicBezTo>
                  <a:pt x="3726" y="1823"/>
                  <a:pt x="3618" y="1681"/>
                  <a:pt x="3514" y="1498"/>
                </a:cubicBezTo>
                <a:cubicBezTo>
                  <a:pt x="3288" y="1106"/>
                  <a:pt x="3317" y="673"/>
                  <a:pt x="3345" y="254"/>
                </a:cubicBezTo>
                <a:cubicBezTo>
                  <a:pt x="3350" y="173"/>
                  <a:pt x="3356" y="88"/>
                  <a:pt x="3360" y="1"/>
                </a:cubicBezTo>
                <a:lnTo>
                  <a:pt x="3143" y="1"/>
                </a:lnTo>
                <a:cubicBezTo>
                  <a:pt x="3124" y="173"/>
                  <a:pt x="3091" y="339"/>
                  <a:pt x="3061" y="495"/>
                </a:cubicBezTo>
                <a:lnTo>
                  <a:pt x="3059" y="503"/>
                </a:lnTo>
                <a:cubicBezTo>
                  <a:pt x="2975" y="941"/>
                  <a:pt x="2896" y="1355"/>
                  <a:pt x="3089" y="1764"/>
                </a:cubicBezTo>
                <a:cubicBezTo>
                  <a:pt x="3187" y="1969"/>
                  <a:pt x="3288" y="2116"/>
                  <a:pt x="3386" y="2257"/>
                </a:cubicBezTo>
                <a:lnTo>
                  <a:pt x="3394" y="2269"/>
                </a:lnTo>
                <a:cubicBezTo>
                  <a:pt x="3564" y="2514"/>
                  <a:pt x="3710" y="2725"/>
                  <a:pt x="3771" y="3138"/>
                </a:cubicBezTo>
                <a:cubicBezTo>
                  <a:pt x="3782" y="3210"/>
                  <a:pt x="3790" y="3282"/>
                  <a:pt x="3797" y="3351"/>
                </a:cubicBezTo>
                <a:cubicBezTo>
                  <a:pt x="3802" y="3388"/>
                  <a:pt x="3806" y="3426"/>
                  <a:pt x="3810" y="3463"/>
                </a:cubicBezTo>
                <a:cubicBezTo>
                  <a:pt x="3849" y="3849"/>
                  <a:pt x="3885" y="4214"/>
                  <a:pt x="4206" y="4554"/>
                </a:cubicBezTo>
                <a:cubicBezTo>
                  <a:pt x="4214" y="4563"/>
                  <a:pt x="4222" y="4571"/>
                  <a:pt x="4230" y="4580"/>
                </a:cubicBezTo>
                <a:cubicBezTo>
                  <a:pt x="4430" y="4781"/>
                  <a:pt x="4700" y="4939"/>
                  <a:pt x="5056" y="5063"/>
                </a:cubicBezTo>
                <a:cubicBezTo>
                  <a:pt x="5362" y="5169"/>
                  <a:pt x="5700" y="5239"/>
                  <a:pt x="6005" y="5300"/>
                </a:cubicBezTo>
                <a:cubicBezTo>
                  <a:pt x="6016" y="5302"/>
                  <a:pt x="6027" y="5304"/>
                  <a:pt x="6037" y="5306"/>
                </a:cubicBezTo>
                <a:cubicBezTo>
                  <a:pt x="6051" y="5309"/>
                  <a:pt x="6065" y="5312"/>
                  <a:pt x="6079" y="5315"/>
                </a:cubicBezTo>
                <a:cubicBezTo>
                  <a:pt x="6199" y="5336"/>
                  <a:pt x="6298" y="5355"/>
                  <a:pt x="6390" y="5376"/>
                </a:cubicBezTo>
                <a:cubicBezTo>
                  <a:pt x="6432" y="5385"/>
                  <a:pt x="6472" y="5394"/>
                  <a:pt x="6509" y="5404"/>
                </a:cubicBezTo>
                <a:cubicBezTo>
                  <a:pt x="6510" y="5404"/>
                  <a:pt x="6511" y="5404"/>
                  <a:pt x="6512" y="5404"/>
                </a:cubicBezTo>
                <a:cubicBezTo>
                  <a:pt x="6512" y="5404"/>
                  <a:pt x="6513" y="5405"/>
                  <a:pt x="6514" y="5405"/>
                </a:cubicBezTo>
                <a:cubicBezTo>
                  <a:pt x="6514" y="5405"/>
                  <a:pt x="6515" y="5405"/>
                  <a:pt x="6516" y="5405"/>
                </a:cubicBezTo>
                <a:moveTo>
                  <a:pt x="9460" y="5880"/>
                </a:moveTo>
                <a:cubicBezTo>
                  <a:pt x="9507" y="5893"/>
                  <a:pt x="9554" y="5905"/>
                  <a:pt x="9599" y="5917"/>
                </a:cubicBezTo>
                <a:lnTo>
                  <a:pt x="9599" y="5425"/>
                </a:lnTo>
                <a:cubicBezTo>
                  <a:pt x="9576" y="5417"/>
                  <a:pt x="9553" y="5409"/>
                  <a:pt x="9529" y="5401"/>
                </a:cubicBezTo>
                <a:cubicBezTo>
                  <a:pt x="9498" y="5556"/>
                  <a:pt x="9476" y="5717"/>
                  <a:pt x="9460" y="5880"/>
                </a:cubicBezTo>
                <a:moveTo>
                  <a:pt x="9447" y="5876"/>
                </a:moveTo>
                <a:cubicBezTo>
                  <a:pt x="9464" y="5714"/>
                  <a:pt x="9485" y="5553"/>
                  <a:pt x="9517" y="5397"/>
                </a:cubicBezTo>
                <a:cubicBezTo>
                  <a:pt x="9485" y="5553"/>
                  <a:pt x="9464" y="5714"/>
                  <a:pt x="9447" y="5876"/>
                </a:cubicBezTo>
                <a:moveTo>
                  <a:pt x="3378" y="1"/>
                </a:moveTo>
                <a:cubicBezTo>
                  <a:pt x="3373" y="82"/>
                  <a:pt x="3367" y="163"/>
                  <a:pt x="3361" y="245"/>
                </a:cubicBezTo>
                <a:lnTo>
                  <a:pt x="3361" y="253"/>
                </a:lnTo>
                <a:cubicBezTo>
                  <a:pt x="3332" y="686"/>
                  <a:pt x="3304" y="1095"/>
                  <a:pt x="3525" y="1479"/>
                </a:cubicBezTo>
                <a:cubicBezTo>
                  <a:pt x="3636" y="1668"/>
                  <a:pt x="3745" y="1813"/>
                  <a:pt x="3838" y="1930"/>
                </a:cubicBezTo>
                <a:cubicBezTo>
                  <a:pt x="4037" y="2184"/>
                  <a:pt x="4194" y="2384"/>
                  <a:pt x="4240" y="2858"/>
                </a:cubicBezTo>
                <a:cubicBezTo>
                  <a:pt x="4251" y="2972"/>
                  <a:pt x="4256" y="3092"/>
                  <a:pt x="4256" y="3246"/>
                </a:cubicBezTo>
                <a:cubicBezTo>
                  <a:pt x="4262" y="3611"/>
                  <a:pt x="4268" y="3987"/>
                  <a:pt x="4565" y="4345"/>
                </a:cubicBezTo>
                <a:cubicBezTo>
                  <a:pt x="4778" y="4600"/>
                  <a:pt x="5081" y="4796"/>
                  <a:pt x="5492" y="4944"/>
                </a:cubicBezTo>
                <a:cubicBezTo>
                  <a:pt x="5860" y="5076"/>
                  <a:pt x="6270" y="5153"/>
                  <a:pt x="6622" y="5211"/>
                </a:cubicBezTo>
                <a:cubicBezTo>
                  <a:pt x="6657" y="5218"/>
                  <a:pt x="6692" y="5224"/>
                  <a:pt x="6731" y="5227"/>
                </a:cubicBezTo>
                <a:lnTo>
                  <a:pt x="6745" y="5231"/>
                </a:lnTo>
                <a:cubicBezTo>
                  <a:pt x="7590" y="5367"/>
                  <a:pt x="8171" y="5471"/>
                  <a:pt x="9117" y="5777"/>
                </a:cubicBezTo>
                <a:cubicBezTo>
                  <a:pt x="9226" y="5812"/>
                  <a:pt x="9332" y="5844"/>
                  <a:pt x="9434" y="5873"/>
                </a:cubicBezTo>
                <a:cubicBezTo>
                  <a:pt x="9451" y="5710"/>
                  <a:pt x="9472" y="5549"/>
                  <a:pt x="9504" y="5393"/>
                </a:cubicBezTo>
                <a:cubicBezTo>
                  <a:pt x="9455" y="5376"/>
                  <a:pt x="9405" y="5360"/>
                  <a:pt x="9355" y="5343"/>
                </a:cubicBezTo>
                <a:cubicBezTo>
                  <a:pt x="8770" y="5156"/>
                  <a:pt x="8293" y="5144"/>
                  <a:pt x="7789" y="5131"/>
                </a:cubicBezTo>
                <a:lnTo>
                  <a:pt x="7757" y="5130"/>
                </a:lnTo>
                <a:cubicBezTo>
                  <a:pt x="7511" y="5124"/>
                  <a:pt x="7256" y="5117"/>
                  <a:pt x="6979" y="5092"/>
                </a:cubicBezTo>
                <a:cubicBezTo>
                  <a:pt x="6937" y="5089"/>
                  <a:pt x="6896" y="5086"/>
                  <a:pt x="6859" y="5079"/>
                </a:cubicBezTo>
                <a:cubicBezTo>
                  <a:pt x="6342" y="5021"/>
                  <a:pt x="5403" y="4825"/>
                  <a:pt x="4919" y="4165"/>
                </a:cubicBezTo>
                <a:cubicBezTo>
                  <a:pt x="4642" y="3783"/>
                  <a:pt x="4663" y="3419"/>
                  <a:pt x="4686" y="3033"/>
                </a:cubicBezTo>
                <a:cubicBezTo>
                  <a:pt x="4694" y="2906"/>
                  <a:pt x="4702" y="2755"/>
                  <a:pt x="4695" y="2594"/>
                </a:cubicBezTo>
                <a:cubicBezTo>
                  <a:pt x="4673" y="2074"/>
                  <a:pt x="4505" y="1886"/>
                  <a:pt x="4274" y="1626"/>
                </a:cubicBezTo>
                <a:cubicBezTo>
                  <a:pt x="4167" y="1505"/>
                  <a:pt x="4063" y="1384"/>
                  <a:pt x="3950" y="1224"/>
                </a:cubicBezTo>
                <a:cubicBezTo>
                  <a:pt x="3690" y="852"/>
                  <a:pt x="3651" y="438"/>
                  <a:pt x="3620" y="1"/>
                </a:cubicBezTo>
                <a:lnTo>
                  <a:pt x="3378" y="1"/>
                </a:lnTo>
                <a:moveTo>
                  <a:pt x="9533" y="5384"/>
                </a:moveTo>
                <a:cubicBezTo>
                  <a:pt x="9555" y="5391"/>
                  <a:pt x="9577" y="5399"/>
                  <a:pt x="9599" y="5406"/>
                </a:cubicBezTo>
                <a:lnTo>
                  <a:pt x="9599" y="5127"/>
                </a:lnTo>
                <a:cubicBezTo>
                  <a:pt x="9573" y="5210"/>
                  <a:pt x="9552" y="5296"/>
                  <a:pt x="9533" y="5384"/>
                </a:cubicBezTo>
                <a:moveTo>
                  <a:pt x="9520" y="5379"/>
                </a:moveTo>
                <a:lnTo>
                  <a:pt x="9521" y="5379"/>
                </a:lnTo>
                <a:cubicBezTo>
                  <a:pt x="9542" y="5278"/>
                  <a:pt x="9568" y="5180"/>
                  <a:pt x="9599" y="5085"/>
                </a:cubicBezTo>
                <a:lnTo>
                  <a:pt x="9599" y="5081"/>
                </a:lnTo>
                <a:cubicBezTo>
                  <a:pt x="9567" y="5177"/>
                  <a:pt x="9542" y="5277"/>
                  <a:pt x="9520" y="5379"/>
                </a:cubicBezTo>
                <a:moveTo>
                  <a:pt x="3640" y="1"/>
                </a:moveTo>
                <a:cubicBezTo>
                  <a:pt x="3671" y="436"/>
                  <a:pt x="3709" y="847"/>
                  <a:pt x="3967" y="1217"/>
                </a:cubicBezTo>
                <a:cubicBezTo>
                  <a:pt x="4078" y="1377"/>
                  <a:pt x="4184" y="1497"/>
                  <a:pt x="4277" y="1603"/>
                </a:cubicBezTo>
                <a:lnTo>
                  <a:pt x="4296" y="1624"/>
                </a:lnTo>
                <a:cubicBezTo>
                  <a:pt x="4528" y="1888"/>
                  <a:pt x="4695" y="2079"/>
                  <a:pt x="4715" y="2597"/>
                </a:cubicBezTo>
                <a:cubicBezTo>
                  <a:pt x="4720" y="2725"/>
                  <a:pt x="4714" y="2852"/>
                  <a:pt x="4708" y="2974"/>
                </a:cubicBezTo>
                <a:cubicBezTo>
                  <a:pt x="4707" y="2996"/>
                  <a:pt x="4706" y="3018"/>
                  <a:pt x="4705" y="3040"/>
                </a:cubicBezTo>
                <a:cubicBezTo>
                  <a:pt x="4682" y="3422"/>
                  <a:pt x="4661" y="3782"/>
                  <a:pt x="4936" y="4157"/>
                </a:cubicBezTo>
                <a:cubicBezTo>
                  <a:pt x="5419" y="4813"/>
                  <a:pt x="6351" y="5006"/>
                  <a:pt x="6864" y="5063"/>
                </a:cubicBezTo>
                <a:cubicBezTo>
                  <a:pt x="6878" y="5064"/>
                  <a:pt x="6894" y="5066"/>
                  <a:pt x="6910" y="5068"/>
                </a:cubicBezTo>
                <a:cubicBezTo>
                  <a:pt x="6933" y="5071"/>
                  <a:pt x="6957" y="5074"/>
                  <a:pt x="6983" y="5076"/>
                </a:cubicBezTo>
                <a:cubicBezTo>
                  <a:pt x="7265" y="5101"/>
                  <a:pt x="7519" y="5108"/>
                  <a:pt x="7765" y="5114"/>
                </a:cubicBezTo>
                <a:lnTo>
                  <a:pt x="7792" y="5115"/>
                </a:lnTo>
                <a:cubicBezTo>
                  <a:pt x="8297" y="5128"/>
                  <a:pt x="8775" y="5140"/>
                  <a:pt x="9365" y="5328"/>
                </a:cubicBezTo>
                <a:cubicBezTo>
                  <a:pt x="9414" y="5343"/>
                  <a:pt x="9461" y="5359"/>
                  <a:pt x="9508" y="5375"/>
                </a:cubicBezTo>
                <a:cubicBezTo>
                  <a:pt x="9532" y="5260"/>
                  <a:pt x="9562" y="5149"/>
                  <a:pt x="9599" y="5041"/>
                </a:cubicBezTo>
                <a:lnTo>
                  <a:pt x="9599" y="4887"/>
                </a:lnTo>
                <a:cubicBezTo>
                  <a:pt x="9068" y="4719"/>
                  <a:pt x="8606" y="4786"/>
                  <a:pt x="8117" y="4856"/>
                </a:cubicBezTo>
                <a:lnTo>
                  <a:pt x="8084" y="4860"/>
                </a:lnTo>
                <a:cubicBezTo>
                  <a:pt x="7807" y="4898"/>
                  <a:pt x="7520" y="4937"/>
                  <a:pt x="7215" y="4933"/>
                </a:cubicBezTo>
                <a:cubicBezTo>
                  <a:pt x="7195" y="4933"/>
                  <a:pt x="7176" y="4933"/>
                  <a:pt x="7157" y="4932"/>
                </a:cubicBezTo>
                <a:cubicBezTo>
                  <a:pt x="7138" y="4931"/>
                  <a:pt x="7118" y="4930"/>
                  <a:pt x="7099" y="4930"/>
                </a:cubicBezTo>
                <a:cubicBezTo>
                  <a:pt x="6746" y="4911"/>
                  <a:pt x="6390" y="4816"/>
                  <a:pt x="6069" y="4655"/>
                </a:cubicBezTo>
                <a:cubicBezTo>
                  <a:pt x="5728" y="4481"/>
                  <a:pt x="5457" y="4246"/>
                  <a:pt x="5284" y="3974"/>
                </a:cubicBezTo>
                <a:cubicBezTo>
                  <a:pt x="5030" y="3575"/>
                  <a:pt x="5075" y="3211"/>
                  <a:pt x="5124" y="2826"/>
                </a:cubicBezTo>
                <a:lnTo>
                  <a:pt x="5130" y="2772"/>
                </a:lnTo>
                <a:cubicBezTo>
                  <a:pt x="5148" y="2630"/>
                  <a:pt x="5167" y="2484"/>
                  <a:pt x="5167" y="2332"/>
                </a:cubicBezTo>
                <a:cubicBezTo>
                  <a:pt x="5170" y="1759"/>
                  <a:pt x="5001" y="1591"/>
                  <a:pt x="4721" y="1311"/>
                </a:cubicBezTo>
                <a:lnTo>
                  <a:pt x="4684" y="1274"/>
                </a:lnTo>
                <a:cubicBezTo>
                  <a:pt x="4596" y="1186"/>
                  <a:pt x="4496" y="1087"/>
                  <a:pt x="4390" y="960"/>
                </a:cubicBezTo>
                <a:cubicBezTo>
                  <a:pt x="4148" y="675"/>
                  <a:pt x="4017" y="350"/>
                  <a:pt x="3923" y="0"/>
                </a:cubicBezTo>
                <a:lnTo>
                  <a:pt x="3640" y="1"/>
                </a:lnTo>
                <a:moveTo>
                  <a:pt x="3939" y="0"/>
                </a:moveTo>
                <a:cubicBezTo>
                  <a:pt x="4033" y="344"/>
                  <a:pt x="4164" y="665"/>
                  <a:pt x="4400" y="945"/>
                </a:cubicBezTo>
                <a:cubicBezTo>
                  <a:pt x="4506" y="1071"/>
                  <a:pt x="4606" y="1171"/>
                  <a:pt x="4693" y="1258"/>
                </a:cubicBezTo>
                <a:lnTo>
                  <a:pt x="4730" y="1295"/>
                </a:lnTo>
                <a:cubicBezTo>
                  <a:pt x="5015" y="1579"/>
                  <a:pt x="5186" y="1751"/>
                  <a:pt x="5183" y="2329"/>
                </a:cubicBezTo>
                <a:cubicBezTo>
                  <a:pt x="5183" y="2479"/>
                  <a:pt x="5165" y="2625"/>
                  <a:pt x="5147" y="2766"/>
                </a:cubicBezTo>
                <a:lnTo>
                  <a:pt x="5140" y="2828"/>
                </a:lnTo>
                <a:cubicBezTo>
                  <a:pt x="5092" y="3210"/>
                  <a:pt x="5047" y="3572"/>
                  <a:pt x="5295" y="3964"/>
                </a:cubicBezTo>
                <a:cubicBezTo>
                  <a:pt x="5468" y="4236"/>
                  <a:pt x="5736" y="4469"/>
                  <a:pt x="6071" y="4640"/>
                </a:cubicBezTo>
                <a:cubicBezTo>
                  <a:pt x="6381" y="4797"/>
                  <a:pt x="6734" y="4891"/>
                  <a:pt x="7093" y="4914"/>
                </a:cubicBezTo>
                <a:cubicBezTo>
                  <a:pt x="7131" y="4917"/>
                  <a:pt x="7171" y="4917"/>
                  <a:pt x="7209" y="4917"/>
                </a:cubicBezTo>
                <a:cubicBezTo>
                  <a:pt x="7513" y="4923"/>
                  <a:pt x="7800" y="4885"/>
                  <a:pt x="8078" y="4847"/>
                </a:cubicBezTo>
                <a:lnTo>
                  <a:pt x="8109" y="4843"/>
                </a:lnTo>
                <a:cubicBezTo>
                  <a:pt x="8355" y="4801"/>
                  <a:pt x="8620" y="4762"/>
                  <a:pt x="8895" y="4762"/>
                </a:cubicBezTo>
                <a:cubicBezTo>
                  <a:pt x="9141" y="4762"/>
                  <a:pt x="9371" y="4796"/>
                  <a:pt x="9599" y="4867"/>
                </a:cubicBezTo>
                <a:lnTo>
                  <a:pt x="9599" y="4378"/>
                </a:lnTo>
                <a:cubicBezTo>
                  <a:pt x="9195" y="4324"/>
                  <a:pt x="8802" y="4442"/>
                  <a:pt x="8390" y="4565"/>
                </a:cubicBezTo>
                <a:lnTo>
                  <a:pt x="8356" y="4575"/>
                </a:lnTo>
                <a:cubicBezTo>
                  <a:pt x="8025" y="4672"/>
                  <a:pt x="7682" y="4772"/>
                  <a:pt x="7335" y="4772"/>
                </a:cubicBezTo>
                <a:cubicBezTo>
                  <a:pt x="7006" y="4772"/>
                  <a:pt x="6668" y="4676"/>
                  <a:pt x="6359" y="4493"/>
                </a:cubicBezTo>
                <a:cubicBezTo>
                  <a:pt x="6051" y="4312"/>
                  <a:pt x="5805" y="4062"/>
                  <a:pt x="5646" y="3770"/>
                </a:cubicBezTo>
                <a:cubicBezTo>
                  <a:pt x="5602" y="3690"/>
                  <a:pt x="5568" y="3611"/>
                  <a:pt x="5544" y="3534"/>
                </a:cubicBezTo>
                <a:cubicBezTo>
                  <a:pt x="5445" y="3225"/>
                  <a:pt x="5491" y="2940"/>
                  <a:pt x="5548" y="2645"/>
                </a:cubicBezTo>
                <a:cubicBezTo>
                  <a:pt x="5552" y="2628"/>
                  <a:pt x="5555" y="2610"/>
                  <a:pt x="5558" y="2592"/>
                </a:cubicBezTo>
                <a:lnTo>
                  <a:pt x="5568" y="2543"/>
                </a:lnTo>
                <a:cubicBezTo>
                  <a:pt x="5598" y="2385"/>
                  <a:pt x="5630" y="2222"/>
                  <a:pt x="5639" y="2051"/>
                </a:cubicBezTo>
                <a:cubicBezTo>
                  <a:pt x="5641" y="2006"/>
                  <a:pt x="5642" y="1965"/>
                  <a:pt x="5642" y="1925"/>
                </a:cubicBezTo>
                <a:cubicBezTo>
                  <a:pt x="5645" y="1392"/>
                  <a:pt x="5468" y="1241"/>
                  <a:pt x="5140" y="961"/>
                </a:cubicBezTo>
                <a:lnTo>
                  <a:pt x="5123" y="946"/>
                </a:lnTo>
                <a:cubicBezTo>
                  <a:pt x="5035" y="871"/>
                  <a:pt x="4936" y="786"/>
                  <a:pt x="4826" y="679"/>
                </a:cubicBezTo>
                <a:cubicBezTo>
                  <a:pt x="4619" y="480"/>
                  <a:pt x="4441" y="250"/>
                  <a:pt x="4298" y="1"/>
                </a:cubicBezTo>
                <a:lnTo>
                  <a:pt x="3939" y="0"/>
                </a:lnTo>
                <a:moveTo>
                  <a:pt x="5556" y="3530"/>
                </a:moveTo>
                <a:cubicBezTo>
                  <a:pt x="5581" y="3605"/>
                  <a:pt x="5614" y="3682"/>
                  <a:pt x="5657" y="3761"/>
                </a:cubicBezTo>
                <a:cubicBezTo>
                  <a:pt x="5815" y="4048"/>
                  <a:pt x="6059" y="4295"/>
                  <a:pt x="6362" y="4476"/>
                </a:cubicBezTo>
                <a:cubicBezTo>
                  <a:pt x="6663" y="4655"/>
                  <a:pt x="6997" y="4749"/>
                  <a:pt x="7328" y="4749"/>
                </a:cubicBezTo>
                <a:cubicBezTo>
                  <a:pt x="7674" y="4749"/>
                  <a:pt x="8016" y="4649"/>
                  <a:pt x="8346" y="4553"/>
                </a:cubicBezTo>
                <a:lnTo>
                  <a:pt x="8403" y="4536"/>
                </a:lnTo>
                <a:cubicBezTo>
                  <a:pt x="8744" y="4438"/>
                  <a:pt x="9066" y="4345"/>
                  <a:pt x="9396" y="4345"/>
                </a:cubicBezTo>
                <a:cubicBezTo>
                  <a:pt x="9465" y="4345"/>
                  <a:pt x="9533" y="4350"/>
                  <a:pt x="9599" y="4358"/>
                </a:cubicBezTo>
                <a:lnTo>
                  <a:pt x="9599" y="1"/>
                </a:lnTo>
                <a:lnTo>
                  <a:pt x="4315" y="1"/>
                </a:lnTo>
                <a:cubicBezTo>
                  <a:pt x="4457" y="246"/>
                  <a:pt x="4632" y="473"/>
                  <a:pt x="4835" y="670"/>
                </a:cubicBezTo>
                <a:cubicBezTo>
                  <a:pt x="4962" y="786"/>
                  <a:pt x="5071" y="881"/>
                  <a:pt x="5152" y="951"/>
                </a:cubicBezTo>
                <a:lnTo>
                  <a:pt x="5154" y="953"/>
                </a:lnTo>
                <a:cubicBezTo>
                  <a:pt x="5482" y="1236"/>
                  <a:pt x="5659" y="1388"/>
                  <a:pt x="5655" y="1925"/>
                </a:cubicBezTo>
                <a:cubicBezTo>
                  <a:pt x="5655" y="1966"/>
                  <a:pt x="5654" y="2009"/>
                  <a:pt x="5651" y="2054"/>
                </a:cubicBezTo>
                <a:cubicBezTo>
                  <a:pt x="5641" y="2244"/>
                  <a:pt x="5607" y="2427"/>
                  <a:pt x="5574" y="2582"/>
                </a:cubicBezTo>
                <a:cubicBezTo>
                  <a:pt x="5569" y="2604"/>
                  <a:pt x="5565" y="2626"/>
                  <a:pt x="5561" y="2647"/>
                </a:cubicBezTo>
                <a:cubicBezTo>
                  <a:pt x="5506" y="2941"/>
                  <a:pt x="5461" y="3225"/>
                  <a:pt x="5556" y="3530"/>
                </a:cubicBezTo>
                <a:moveTo>
                  <a:pt x="2912" y="1"/>
                </a:moveTo>
                <a:cubicBezTo>
                  <a:pt x="2877" y="235"/>
                  <a:pt x="2809" y="461"/>
                  <a:pt x="2742" y="683"/>
                </a:cubicBezTo>
                <a:lnTo>
                  <a:pt x="2734" y="712"/>
                </a:lnTo>
                <a:cubicBezTo>
                  <a:pt x="2711" y="788"/>
                  <a:pt x="2689" y="864"/>
                  <a:pt x="2668" y="938"/>
                </a:cubicBezTo>
                <a:cubicBezTo>
                  <a:pt x="2691" y="858"/>
                  <a:pt x="2715" y="777"/>
                  <a:pt x="2740" y="695"/>
                </a:cubicBezTo>
                <a:cubicBezTo>
                  <a:pt x="2807" y="480"/>
                  <a:pt x="2878" y="247"/>
                  <a:pt x="2914" y="1"/>
                </a:cubicBezTo>
                <a:lnTo>
                  <a:pt x="2912" y="1"/>
                </a:lnTo>
                <a:close/>
              </a:path>
            </a:pathLst>
          </a:custGeom>
          <a:solidFill>
            <a:srgbClr val="fdfdfd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382" name=""/>
          <p:cNvSpPr/>
          <p:nvPr/>
        </p:nvSpPr>
        <p:spPr>
          <a:xfrm>
            <a:off x="-360" y="-360"/>
            <a:ext cx="2095920" cy="2453040"/>
          </a:xfrm>
          <a:custGeom>
            <a:avLst/>
            <a:gdLst/>
            <a:ahLst/>
            <a:rect l="0" t="0" r="r" b="b"/>
            <a:pathLst>
              <a:path w="5822" h="6814">
                <a:moveTo>
                  <a:pt x="1" y="1"/>
                </a:moveTo>
                <a:lnTo>
                  <a:pt x="5816" y="1"/>
                </a:lnTo>
                <a:cubicBezTo>
                  <a:pt x="5754" y="285"/>
                  <a:pt x="5653" y="570"/>
                  <a:pt x="5516" y="833"/>
                </a:cubicBezTo>
                <a:cubicBezTo>
                  <a:pt x="4902" y="2009"/>
                  <a:pt x="3827" y="2933"/>
                  <a:pt x="2572" y="3366"/>
                </a:cubicBezTo>
                <a:cubicBezTo>
                  <a:pt x="2317" y="3454"/>
                  <a:pt x="2052" y="3525"/>
                  <a:pt x="1794" y="3590"/>
                </a:cubicBezTo>
                <a:cubicBezTo>
                  <a:pt x="1338" y="3709"/>
                  <a:pt x="870" y="3832"/>
                  <a:pt x="450" y="4058"/>
                </a:cubicBezTo>
                <a:cubicBezTo>
                  <a:pt x="275" y="4152"/>
                  <a:pt x="126" y="4259"/>
                  <a:pt x="1" y="4380"/>
                </a:cubicBezTo>
                <a:lnTo>
                  <a:pt x="1" y="1"/>
                </a:lnTo>
                <a:moveTo>
                  <a:pt x="1" y="4363"/>
                </a:moveTo>
                <a:cubicBezTo>
                  <a:pt x="124" y="4245"/>
                  <a:pt x="270" y="4142"/>
                  <a:pt x="440" y="4048"/>
                </a:cubicBezTo>
                <a:cubicBezTo>
                  <a:pt x="860" y="3822"/>
                  <a:pt x="1328" y="3699"/>
                  <a:pt x="1784" y="3580"/>
                </a:cubicBezTo>
                <a:cubicBezTo>
                  <a:pt x="2042" y="3512"/>
                  <a:pt x="2307" y="3444"/>
                  <a:pt x="2559" y="3356"/>
                </a:cubicBezTo>
                <a:cubicBezTo>
                  <a:pt x="3814" y="2923"/>
                  <a:pt x="4886" y="2002"/>
                  <a:pt x="5500" y="826"/>
                </a:cubicBezTo>
                <a:cubicBezTo>
                  <a:pt x="5636" y="566"/>
                  <a:pt x="5737" y="284"/>
                  <a:pt x="5799" y="1"/>
                </a:cubicBezTo>
                <a:lnTo>
                  <a:pt x="1" y="1"/>
                </a:lnTo>
                <a:lnTo>
                  <a:pt x="1" y="4363"/>
                </a:lnTo>
                <a:moveTo>
                  <a:pt x="1" y="1"/>
                </a:moveTo>
                <a:lnTo>
                  <a:pt x="5617" y="1"/>
                </a:lnTo>
                <a:cubicBezTo>
                  <a:pt x="5526" y="309"/>
                  <a:pt x="5397" y="582"/>
                  <a:pt x="5280" y="791"/>
                </a:cubicBezTo>
                <a:cubicBezTo>
                  <a:pt x="4977" y="1340"/>
                  <a:pt x="4566" y="1857"/>
                  <a:pt x="4091" y="2290"/>
                </a:cubicBezTo>
                <a:cubicBezTo>
                  <a:pt x="3617" y="2720"/>
                  <a:pt x="3074" y="3068"/>
                  <a:pt x="2520" y="3298"/>
                </a:cubicBezTo>
                <a:cubicBezTo>
                  <a:pt x="2291" y="3391"/>
                  <a:pt x="2055" y="3470"/>
                  <a:pt x="1823" y="3548"/>
                </a:cubicBezTo>
                <a:cubicBezTo>
                  <a:pt x="1419" y="3680"/>
                  <a:pt x="1005" y="3816"/>
                  <a:pt x="634" y="4045"/>
                </a:cubicBezTo>
                <a:cubicBezTo>
                  <a:pt x="559" y="4090"/>
                  <a:pt x="485" y="4142"/>
                  <a:pt x="417" y="4200"/>
                </a:cubicBezTo>
                <a:cubicBezTo>
                  <a:pt x="246" y="4339"/>
                  <a:pt x="109" y="4499"/>
                  <a:pt x="1" y="4688"/>
                </a:cubicBezTo>
                <a:lnTo>
                  <a:pt x="1" y="1"/>
                </a:lnTo>
                <a:moveTo>
                  <a:pt x="1" y="4664"/>
                </a:moveTo>
                <a:cubicBezTo>
                  <a:pt x="107" y="4483"/>
                  <a:pt x="240" y="4330"/>
                  <a:pt x="408" y="4194"/>
                </a:cubicBezTo>
                <a:cubicBezTo>
                  <a:pt x="475" y="4139"/>
                  <a:pt x="550" y="4087"/>
                  <a:pt x="624" y="4039"/>
                </a:cubicBezTo>
                <a:cubicBezTo>
                  <a:pt x="996" y="3806"/>
                  <a:pt x="1412" y="3670"/>
                  <a:pt x="1816" y="3541"/>
                </a:cubicBezTo>
                <a:cubicBezTo>
                  <a:pt x="2046" y="3467"/>
                  <a:pt x="2285" y="3388"/>
                  <a:pt x="2511" y="3291"/>
                </a:cubicBezTo>
                <a:cubicBezTo>
                  <a:pt x="3064" y="3062"/>
                  <a:pt x="3607" y="2713"/>
                  <a:pt x="4082" y="2283"/>
                </a:cubicBezTo>
                <a:cubicBezTo>
                  <a:pt x="4557" y="1854"/>
                  <a:pt x="4967" y="1337"/>
                  <a:pt x="5267" y="788"/>
                </a:cubicBezTo>
                <a:cubicBezTo>
                  <a:pt x="5382" y="580"/>
                  <a:pt x="5510" y="307"/>
                  <a:pt x="5602" y="1"/>
                </a:cubicBezTo>
                <a:lnTo>
                  <a:pt x="1" y="1"/>
                </a:lnTo>
                <a:lnTo>
                  <a:pt x="1" y="4664"/>
                </a:lnTo>
                <a:moveTo>
                  <a:pt x="1" y="0"/>
                </a:moveTo>
                <a:lnTo>
                  <a:pt x="5415" y="1"/>
                </a:lnTo>
                <a:cubicBezTo>
                  <a:pt x="5327" y="241"/>
                  <a:pt x="5206" y="494"/>
                  <a:pt x="5051" y="762"/>
                </a:cubicBezTo>
                <a:cubicBezTo>
                  <a:pt x="4747" y="1285"/>
                  <a:pt x="4353" y="1786"/>
                  <a:pt x="3907" y="2212"/>
                </a:cubicBezTo>
                <a:cubicBezTo>
                  <a:pt x="3465" y="2639"/>
                  <a:pt x="2970" y="2994"/>
                  <a:pt x="2475" y="3240"/>
                </a:cubicBezTo>
                <a:cubicBezTo>
                  <a:pt x="2272" y="3340"/>
                  <a:pt x="2065" y="3428"/>
                  <a:pt x="1865" y="3509"/>
                </a:cubicBezTo>
                <a:cubicBezTo>
                  <a:pt x="1496" y="3661"/>
                  <a:pt x="1147" y="3803"/>
                  <a:pt x="824" y="4039"/>
                </a:cubicBezTo>
                <a:cubicBezTo>
                  <a:pt x="760" y="4084"/>
                  <a:pt x="698" y="4135"/>
                  <a:pt x="634" y="4194"/>
                </a:cubicBezTo>
                <a:cubicBezTo>
                  <a:pt x="251" y="4546"/>
                  <a:pt x="103" y="4995"/>
                  <a:pt x="0" y="5482"/>
                </a:cubicBezTo>
                <a:lnTo>
                  <a:pt x="1" y="0"/>
                </a:lnTo>
                <a:moveTo>
                  <a:pt x="1" y="5425"/>
                </a:moveTo>
                <a:cubicBezTo>
                  <a:pt x="101" y="4964"/>
                  <a:pt x="253" y="4539"/>
                  <a:pt x="621" y="4200"/>
                </a:cubicBezTo>
                <a:cubicBezTo>
                  <a:pt x="685" y="4142"/>
                  <a:pt x="747" y="4090"/>
                  <a:pt x="811" y="4045"/>
                </a:cubicBezTo>
                <a:cubicBezTo>
                  <a:pt x="1138" y="3809"/>
                  <a:pt x="1487" y="3667"/>
                  <a:pt x="1855" y="3515"/>
                </a:cubicBezTo>
                <a:cubicBezTo>
                  <a:pt x="2055" y="3434"/>
                  <a:pt x="2262" y="3346"/>
                  <a:pt x="2465" y="3246"/>
                </a:cubicBezTo>
                <a:cubicBezTo>
                  <a:pt x="2961" y="3001"/>
                  <a:pt x="3455" y="2645"/>
                  <a:pt x="3898" y="2219"/>
                </a:cubicBezTo>
                <a:cubicBezTo>
                  <a:pt x="4343" y="1792"/>
                  <a:pt x="4738" y="1288"/>
                  <a:pt x="5038" y="768"/>
                </a:cubicBezTo>
                <a:cubicBezTo>
                  <a:pt x="5194" y="498"/>
                  <a:pt x="5316" y="243"/>
                  <a:pt x="5405" y="1"/>
                </a:cubicBezTo>
                <a:lnTo>
                  <a:pt x="1" y="1"/>
                </a:lnTo>
                <a:lnTo>
                  <a:pt x="1" y="5425"/>
                </a:lnTo>
                <a:moveTo>
                  <a:pt x="1" y="1"/>
                </a:moveTo>
                <a:lnTo>
                  <a:pt x="5208" y="1"/>
                </a:lnTo>
                <a:cubicBezTo>
                  <a:pt x="5086" y="279"/>
                  <a:pt x="4936" y="536"/>
                  <a:pt x="4818" y="733"/>
                </a:cubicBezTo>
                <a:cubicBezTo>
                  <a:pt x="4217" y="1721"/>
                  <a:pt x="3323" y="2639"/>
                  <a:pt x="2427" y="3188"/>
                </a:cubicBezTo>
                <a:cubicBezTo>
                  <a:pt x="2252" y="3295"/>
                  <a:pt x="2078" y="3385"/>
                  <a:pt x="1910" y="3476"/>
                </a:cubicBezTo>
                <a:cubicBezTo>
                  <a:pt x="1593" y="3641"/>
                  <a:pt x="1293" y="3800"/>
                  <a:pt x="1009" y="4042"/>
                </a:cubicBezTo>
                <a:cubicBezTo>
                  <a:pt x="954" y="4087"/>
                  <a:pt x="902" y="4139"/>
                  <a:pt x="847" y="4200"/>
                </a:cubicBezTo>
                <a:cubicBezTo>
                  <a:pt x="466" y="4610"/>
                  <a:pt x="346" y="5130"/>
                  <a:pt x="224" y="5680"/>
                </a:cubicBezTo>
                <a:cubicBezTo>
                  <a:pt x="191" y="5815"/>
                  <a:pt x="162" y="5957"/>
                  <a:pt x="123" y="6096"/>
                </a:cubicBezTo>
                <a:cubicBezTo>
                  <a:pt x="83" y="6253"/>
                  <a:pt x="43" y="6402"/>
                  <a:pt x="1" y="6544"/>
                </a:cubicBezTo>
                <a:lnTo>
                  <a:pt x="1" y="1"/>
                </a:lnTo>
                <a:moveTo>
                  <a:pt x="1" y="6534"/>
                </a:moveTo>
                <a:cubicBezTo>
                  <a:pt x="42" y="6395"/>
                  <a:pt x="81" y="6249"/>
                  <a:pt x="120" y="6096"/>
                </a:cubicBezTo>
                <a:cubicBezTo>
                  <a:pt x="156" y="5957"/>
                  <a:pt x="188" y="5815"/>
                  <a:pt x="220" y="5680"/>
                </a:cubicBezTo>
                <a:cubicBezTo>
                  <a:pt x="346" y="5127"/>
                  <a:pt x="463" y="4607"/>
                  <a:pt x="847" y="4197"/>
                </a:cubicBezTo>
                <a:cubicBezTo>
                  <a:pt x="902" y="4139"/>
                  <a:pt x="957" y="4087"/>
                  <a:pt x="1012" y="4039"/>
                </a:cubicBezTo>
                <a:cubicBezTo>
                  <a:pt x="1296" y="3796"/>
                  <a:pt x="1596" y="3638"/>
                  <a:pt x="1913" y="3473"/>
                </a:cubicBezTo>
                <a:cubicBezTo>
                  <a:pt x="2081" y="3385"/>
                  <a:pt x="2259" y="3291"/>
                  <a:pt x="2430" y="3185"/>
                </a:cubicBezTo>
                <a:cubicBezTo>
                  <a:pt x="3326" y="2639"/>
                  <a:pt x="4217" y="1721"/>
                  <a:pt x="4818" y="733"/>
                </a:cubicBezTo>
                <a:cubicBezTo>
                  <a:pt x="4991" y="448"/>
                  <a:pt x="5116" y="207"/>
                  <a:pt x="5207" y="1"/>
                </a:cubicBezTo>
                <a:lnTo>
                  <a:pt x="1" y="0"/>
                </a:lnTo>
                <a:lnTo>
                  <a:pt x="1" y="6534"/>
                </a:lnTo>
                <a:moveTo>
                  <a:pt x="1" y="1"/>
                </a:moveTo>
                <a:lnTo>
                  <a:pt x="4994" y="1"/>
                </a:lnTo>
                <a:cubicBezTo>
                  <a:pt x="4876" y="236"/>
                  <a:pt x="4734" y="466"/>
                  <a:pt x="4586" y="697"/>
                </a:cubicBezTo>
                <a:cubicBezTo>
                  <a:pt x="4007" y="1608"/>
                  <a:pt x="3180" y="2516"/>
                  <a:pt x="2378" y="3127"/>
                </a:cubicBezTo>
                <a:cubicBezTo>
                  <a:pt x="2236" y="3233"/>
                  <a:pt x="2097" y="3327"/>
                  <a:pt x="1962" y="3422"/>
                </a:cubicBezTo>
                <a:cubicBezTo>
                  <a:pt x="1690" y="3606"/>
                  <a:pt x="1435" y="3780"/>
                  <a:pt x="1193" y="4032"/>
                </a:cubicBezTo>
                <a:cubicBezTo>
                  <a:pt x="1147" y="4077"/>
                  <a:pt x="1105" y="4129"/>
                  <a:pt x="1057" y="4190"/>
                </a:cubicBezTo>
                <a:cubicBezTo>
                  <a:pt x="776" y="4552"/>
                  <a:pt x="653" y="5008"/>
                  <a:pt x="534" y="5450"/>
                </a:cubicBezTo>
                <a:cubicBezTo>
                  <a:pt x="485" y="5638"/>
                  <a:pt x="433" y="5832"/>
                  <a:pt x="369" y="6016"/>
                </a:cubicBezTo>
                <a:cubicBezTo>
                  <a:pt x="263" y="6323"/>
                  <a:pt x="159" y="6586"/>
                  <a:pt x="27" y="6814"/>
                </a:cubicBezTo>
                <a:lnTo>
                  <a:pt x="1" y="6814"/>
                </a:lnTo>
                <a:lnTo>
                  <a:pt x="1" y="1"/>
                </a:lnTo>
                <a:moveTo>
                  <a:pt x="21" y="6814"/>
                </a:moveTo>
                <a:cubicBezTo>
                  <a:pt x="154" y="6586"/>
                  <a:pt x="259" y="6323"/>
                  <a:pt x="366" y="6012"/>
                </a:cubicBezTo>
                <a:cubicBezTo>
                  <a:pt x="430" y="5828"/>
                  <a:pt x="479" y="5634"/>
                  <a:pt x="530" y="5450"/>
                </a:cubicBezTo>
                <a:cubicBezTo>
                  <a:pt x="650" y="5008"/>
                  <a:pt x="769" y="4552"/>
                  <a:pt x="1054" y="4190"/>
                </a:cubicBezTo>
                <a:cubicBezTo>
                  <a:pt x="1102" y="4129"/>
                  <a:pt x="1147" y="4077"/>
                  <a:pt x="1189" y="4032"/>
                </a:cubicBezTo>
                <a:cubicBezTo>
                  <a:pt x="1432" y="3780"/>
                  <a:pt x="1690" y="3606"/>
                  <a:pt x="1962" y="3422"/>
                </a:cubicBezTo>
                <a:cubicBezTo>
                  <a:pt x="2097" y="3330"/>
                  <a:pt x="2236" y="3233"/>
                  <a:pt x="2378" y="3127"/>
                </a:cubicBezTo>
                <a:cubicBezTo>
                  <a:pt x="3180" y="2519"/>
                  <a:pt x="4004" y="1611"/>
                  <a:pt x="4582" y="700"/>
                </a:cubicBezTo>
                <a:cubicBezTo>
                  <a:pt x="4730" y="468"/>
                  <a:pt x="4872" y="237"/>
                  <a:pt x="4990" y="1"/>
                </a:cubicBezTo>
                <a:lnTo>
                  <a:pt x="1" y="1"/>
                </a:lnTo>
                <a:lnTo>
                  <a:pt x="1" y="6814"/>
                </a:lnTo>
                <a:lnTo>
                  <a:pt x="21" y="6814"/>
                </a:lnTo>
                <a:moveTo>
                  <a:pt x="1" y="1"/>
                </a:moveTo>
                <a:lnTo>
                  <a:pt x="4783" y="1"/>
                </a:lnTo>
                <a:cubicBezTo>
                  <a:pt x="4655" y="228"/>
                  <a:pt x="4510" y="448"/>
                  <a:pt x="4366" y="665"/>
                </a:cubicBezTo>
                <a:lnTo>
                  <a:pt x="4363" y="671"/>
                </a:lnTo>
                <a:cubicBezTo>
                  <a:pt x="3613" y="1799"/>
                  <a:pt x="2698" y="2726"/>
                  <a:pt x="2339" y="3072"/>
                </a:cubicBezTo>
                <a:cubicBezTo>
                  <a:pt x="2239" y="3169"/>
                  <a:pt x="2142" y="3259"/>
                  <a:pt x="2046" y="3343"/>
                </a:cubicBezTo>
                <a:cubicBezTo>
                  <a:pt x="1813" y="3554"/>
                  <a:pt x="1593" y="3754"/>
                  <a:pt x="1386" y="4029"/>
                </a:cubicBezTo>
                <a:cubicBezTo>
                  <a:pt x="1344" y="4084"/>
                  <a:pt x="1306" y="4145"/>
                  <a:pt x="1277" y="4190"/>
                </a:cubicBezTo>
                <a:cubicBezTo>
                  <a:pt x="1086" y="4491"/>
                  <a:pt x="979" y="4853"/>
                  <a:pt x="876" y="5205"/>
                </a:cubicBezTo>
                <a:cubicBezTo>
                  <a:pt x="805" y="5450"/>
                  <a:pt x="727" y="5706"/>
                  <a:pt x="627" y="5935"/>
                </a:cubicBezTo>
                <a:cubicBezTo>
                  <a:pt x="451" y="6335"/>
                  <a:pt x="273" y="6605"/>
                  <a:pt x="49" y="6814"/>
                </a:cubicBezTo>
                <a:lnTo>
                  <a:pt x="0" y="6814"/>
                </a:lnTo>
                <a:lnTo>
                  <a:pt x="1" y="1"/>
                </a:lnTo>
                <a:moveTo>
                  <a:pt x="39" y="6814"/>
                </a:moveTo>
                <a:cubicBezTo>
                  <a:pt x="264" y="6605"/>
                  <a:pt x="441" y="6334"/>
                  <a:pt x="618" y="5935"/>
                </a:cubicBezTo>
                <a:cubicBezTo>
                  <a:pt x="721" y="5706"/>
                  <a:pt x="795" y="5450"/>
                  <a:pt x="866" y="5205"/>
                </a:cubicBezTo>
                <a:cubicBezTo>
                  <a:pt x="970" y="4853"/>
                  <a:pt x="1076" y="4488"/>
                  <a:pt x="1267" y="4187"/>
                </a:cubicBezTo>
                <a:cubicBezTo>
                  <a:pt x="1296" y="4142"/>
                  <a:pt x="1335" y="4084"/>
                  <a:pt x="1377" y="4026"/>
                </a:cubicBezTo>
                <a:cubicBezTo>
                  <a:pt x="1587" y="3751"/>
                  <a:pt x="1803" y="3551"/>
                  <a:pt x="2036" y="3340"/>
                </a:cubicBezTo>
                <a:cubicBezTo>
                  <a:pt x="2130" y="3253"/>
                  <a:pt x="2230" y="3165"/>
                  <a:pt x="2330" y="3068"/>
                </a:cubicBezTo>
                <a:cubicBezTo>
                  <a:pt x="2688" y="2723"/>
                  <a:pt x="3604" y="1796"/>
                  <a:pt x="4350" y="668"/>
                </a:cubicBezTo>
                <a:lnTo>
                  <a:pt x="4353" y="662"/>
                </a:lnTo>
                <a:cubicBezTo>
                  <a:pt x="4497" y="446"/>
                  <a:pt x="4642" y="227"/>
                  <a:pt x="4769" y="1"/>
                </a:cubicBezTo>
                <a:lnTo>
                  <a:pt x="1" y="1"/>
                </a:lnTo>
                <a:lnTo>
                  <a:pt x="1" y="6814"/>
                </a:lnTo>
                <a:lnTo>
                  <a:pt x="39" y="6814"/>
                </a:lnTo>
                <a:moveTo>
                  <a:pt x="1" y="0"/>
                </a:moveTo>
                <a:lnTo>
                  <a:pt x="4544" y="0"/>
                </a:lnTo>
                <a:cubicBezTo>
                  <a:pt x="4430" y="185"/>
                  <a:pt x="4305" y="365"/>
                  <a:pt x="4182" y="542"/>
                </a:cubicBezTo>
                <a:cubicBezTo>
                  <a:pt x="4163" y="571"/>
                  <a:pt x="4140" y="604"/>
                  <a:pt x="4121" y="633"/>
                </a:cubicBezTo>
                <a:cubicBezTo>
                  <a:pt x="3688" y="1256"/>
                  <a:pt x="3190" y="1876"/>
                  <a:pt x="2750" y="2426"/>
                </a:cubicBezTo>
                <a:cubicBezTo>
                  <a:pt x="2582" y="2632"/>
                  <a:pt x="2423" y="2829"/>
                  <a:pt x="2285" y="3010"/>
                </a:cubicBezTo>
                <a:cubicBezTo>
                  <a:pt x="2249" y="3059"/>
                  <a:pt x="2210" y="3104"/>
                  <a:pt x="2178" y="3149"/>
                </a:cubicBezTo>
                <a:cubicBezTo>
                  <a:pt x="1952" y="3434"/>
                  <a:pt x="1758" y="3683"/>
                  <a:pt x="1567" y="4022"/>
                </a:cubicBezTo>
                <a:cubicBezTo>
                  <a:pt x="1538" y="4074"/>
                  <a:pt x="1512" y="4126"/>
                  <a:pt x="1487" y="4184"/>
                </a:cubicBezTo>
                <a:cubicBezTo>
                  <a:pt x="1377" y="4413"/>
                  <a:pt x="1299" y="4678"/>
                  <a:pt x="1222" y="4937"/>
                </a:cubicBezTo>
                <a:cubicBezTo>
                  <a:pt x="1128" y="5253"/>
                  <a:pt x="1031" y="5580"/>
                  <a:pt x="876" y="5854"/>
                </a:cubicBezTo>
                <a:cubicBezTo>
                  <a:pt x="643" y="6261"/>
                  <a:pt x="388" y="6507"/>
                  <a:pt x="23" y="6671"/>
                </a:cubicBezTo>
                <a:cubicBezTo>
                  <a:pt x="16" y="6675"/>
                  <a:pt x="8" y="6678"/>
                  <a:pt x="1" y="6682"/>
                </a:cubicBezTo>
                <a:lnTo>
                  <a:pt x="1" y="0"/>
                </a:lnTo>
                <a:moveTo>
                  <a:pt x="1" y="6672"/>
                </a:moveTo>
                <a:cubicBezTo>
                  <a:pt x="6" y="6670"/>
                  <a:pt x="11" y="6667"/>
                  <a:pt x="17" y="6665"/>
                </a:cubicBezTo>
                <a:cubicBezTo>
                  <a:pt x="382" y="6500"/>
                  <a:pt x="637" y="6255"/>
                  <a:pt x="870" y="5851"/>
                </a:cubicBezTo>
                <a:cubicBezTo>
                  <a:pt x="1025" y="5576"/>
                  <a:pt x="1122" y="5250"/>
                  <a:pt x="1215" y="4933"/>
                </a:cubicBezTo>
                <a:cubicBezTo>
                  <a:pt x="1293" y="4675"/>
                  <a:pt x="1370" y="4410"/>
                  <a:pt x="1480" y="4181"/>
                </a:cubicBezTo>
                <a:cubicBezTo>
                  <a:pt x="1509" y="4123"/>
                  <a:pt x="1532" y="4071"/>
                  <a:pt x="1564" y="4019"/>
                </a:cubicBezTo>
                <a:cubicBezTo>
                  <a:pt x="1755" y="3677"/>
                  <a:pt x="1949" y="3431"/>
                  <a:pt x="2175" y="3146"/>
                </a:cubicBezTo>
                <a:cubicBezTo>
                  <a:pt x="2210" y="3101"/>
                  <a:pt x="2246" y="3055"/>
                  <a:pt x="2281" y="3007"/>
                </a:cubicBezTo>
                <a:cubicBezTo>
                  <a:pt x="2423" y="2826"/>
                  <a:pt x="2579" y="2632"/>
                  <a:pt x="2747" y="2422"/>
                </a:cubicBezTo>
                <a:cubicBezTo>
                  <a:pt x="3187" y="1876"/>
                  <a:pt x="3688" y="1256"/>
                  <a:pt x="4117" y="629"/>
                </a:cubicBezTo>
                <a:cubicBezTo>
                  <a:pt x="4137" y="600"/>
                  <a:pt x="4159" y="568"/>
                  <a:pt x="4179" y="539"/>
                </a:cubicBezTo>
                <a:cubicBezTo>
                  <a:pt x="4301" y="362"/>
                  <a:pt x="4425" y="184"/>
                  <a:pt x="4539" y="1"/>
                </a:cubicBezTo>
                <a:lnTo>
                  <a:pt x="1" y="1"/>
                </a:lnTo>
                <a:lnTo>
                  <a:pt x="1" y="6672"/>
                </a:lnTo>
                <a:moveTo>
                  <a:pt x="1" y="1"/>
                </a:moveTo>
                <a:lnTo>
                  <a:pt x="4327" y="1"/>
                </a:lnTo>
                <a:cubicBezTo>
                  <a:pt x="4224" y="154"/>
                  <a:pt x="4115" y="303"/>
                  <a:pt x="4007" y="452"/>
                </a:cubicBezTo>
                <a:cubicBezTo>
                  <a:pt x="3972" y="500"/>
                  <a:pt x="3936" y="552"/>
                  <a:pt x="3901" y="600"/>
                </a:cubicBezTo>
                <a:cubicBezTo>
                  <a:pt x="3736" y="830"/>
                  <a:pt x="3562" y="1065"/>
                  <a:pt x="3390" y="1292"/>
                </a:cubicBezTo>
                <a:cubicBezTo>
                  <a:pt x="2945" y="1889"/>
                  <a:pt x="2524" y="2455"/>
                  <a:pt x="2246" y="2949"/>
                </a:cubicBezTo>
                <a:cubicBezTo>
                  <a:pt x="2046" y="3307"/>
                  <a:pt x="1913" y="3599"/>
                  <a:pt x="1761" y="4013"/>
                </a:cubicBezTo>
                <a:cubicBezTo>
                  <a:pt x="1745" y="4055"/>
                  <a:pt x="1729" y="4100"/>
                  <a:pt x="1716" y="4145"/>
                </a:cubicBezTo>
                <a:lnTo>
                  <a:pt x="1706" y="4177"/>
                </a:lnTo>
                <a:cubicBezTo>
                  <a:pt x="1658" y="4323"/>
                  <a:pt x="1619" y="4478"/>
                  <a:pt x="1574" y="4639"/>
                </a:cubicBezTo>
                <a:cubicBezTo>
                  <a:pt x="1467" y="5043"/>
                  <a:pt x="1357" y="5460"/>
                  <a:pt x="1128" y="5770"/>
                </a:cubicBezTo>
                <a:cubicBezTo>
                  <a:pt x="886" y="6096"/>
                  <a:pt x="611" y="6274"/>
                  <a:pt x="201" y="6361"/>
                </a:cubicBezTo>
                <a:cubicBezTo>
                  <a:pt x="136" y="6377"/>
                  <a:pt x="69" y="6388"/>
                  <a:pt x="0" y="6395"/>
                </a:cubicBezTo>
                <a:lnTo>
                  <a:pt x="1" y="1"/>
                </a:lnTo>
                <a:moveTo>
                  <a:pt x="1" y="6397"/>
                </a:moveTo>
                <a:cubicBezTo>
                  <a:pt x="68" y="6391"/>
                  <a:pt x="132" y="6381"/>
                  <a:pt x="194" y="6368"/>
                </a:cubicBezTo>
                <a:cubicBezTo>
                  <a:pt x="601" y="6281"/>
                  <a:pt x="876" y="6103"/>
                  <a:pt x="1118" y="5777"/>
                </a:cubicBezTo>
                <a:cubicBezTo>
                  <a:pt x="1348" y="5466"/>
                  <a:pt x="1458" y="5050"/>
                  <a:pt x="1561" y="4646"/>
                </a:cubicBezTo>
                <a:cubicBezTo>
                  <a:pt x="1603" y="4481"/>
                  <a:pt x="1645" y="4329"/>
                  <a:pt x="1693" y="4184"/>
                </a:cubicBezTo>
                <a:lnTo>
                  <a:pt x="1703" y="4152"/>
                </a:lnTo>
                <a:cubicBezTo>
                  <a:pt x="1716" y="4106"/>
                  <a:pt x="1732" y="4064"/>
                  <a:pt x="1748" y="4019"/>
                </a:cubicBezTo>
                <a:cubicBezTo>
                  <a:pt x="1903" y="3602"/>
                  <a:pt x="2033" y="3314"/>
                  <a:pt x="2233" y="2955"/>
                </a:cubicBezTo>
                <a:cubicBezTo>
                  <a:pt x="2507" y="2461"/>
                  <a:pt x="2932" y="1896"/>
                  <a:pt x="3377" y="1298"/>
                </a:cubicBezTo>
                <a:cubicBezTo>
                  <a:pt x="3545" y="1072"/>
                  <a:pt x="3723" y="836"/>
                  <a:pt x="3888" y="607"/>
                </a:cubicBezTo>
                <a:cubicBezTo>
                  <a:pt x="3923" y="558"/>
                  <a:pt x="3959" y="507"/>
                  <a:pt x="3995" y="458"/>
                </a:cubicBezTo>
                <a:cubicBezTo>
                  <a:pt x="4104" y="308"/>
                  <a:pt x="4215" y="156"/>
                  <a:pt x="4319" y="1"/>
                </a:cubicBezTo>
                <a:lnTo>
                  <a:pt x="1" y="0"/>
                </a:lnTo>
                <a:lnTo>
                  <a:pt x="1" y="6397"/>
                </a:lnTo>
                <a:moveTo>
                  <a:pt x="437" y="6061"/>
                </a:moveTo>
                <a:cubicBezTo>
                  <a:pt x="414" y="6061"/>
                  <a:pt x="395" y="6061"/>
                  <a:pt x="372" y="6061"/>
                </a:cubicBezTo>
                <a:cubicBezTo>
                  <a:pt x="259" y="6058"/>
                  <a:pt x="135" y="6046"/>
                  <a:pt x="1" y="6025"/>
                </a:cubicBezTo>
                <a:lnTo>
                  <a:pt x="1" y="1"/>
                </a:lnTo>
                <a:lnTo>
                  <a:pt x="4093" y="1"/>
                </a:lnTo>
                <a:cubicBezTo>
                  <a:pt x="3999" y="131"/>
                  <a:pt x="3901" y="260"/>
                  <a:pt x="3804" y="387"/>
                </a:cubicBezTo>
                <a:cubicBezTo>
                  <a:pt x="3759" y="448"/>
                  <a:pt x="3710" y="510"/>
                  <a:pt x="3662" y="574"/>
                </a:cubicBezTo>
                <a:lnTo>
                  <a:pt x="3591" y="668"/>
                </a:lnTo>
                <a:cubicBezTo>
                  <a:pt x="3022" y="1418"/>
                  <a:pt x="2436" y="2193"/>
                  <a:pt x="2191" y="2891"/>
                </a:cubicBezTo>
                <a:cubicBezTo>
                  <a:pt x="2081" y="3204"/>
                  <a:pt x="2033" y="3473"/>
                  <a:pt x="1978" y="3787"/>
                </a:cubicBezTo>
                <a:cubicBezTo>
                  <a:pt x="1965" y="3858"/>
                  <a:pt x="1952" y="3932"/>
                  <a:pt x="1939" y="4009"/>
                </a:cubicBezTo>
                <a:cubicBezTo>
                  <a:pt x="1932" y="4039"/>
                  <a:pt x="1929" y="4071"/>
                  <a:pt x="1923" y="4100"/>
                </a:cubicBezTo>
                <a:cubicBezTo>
                  <a:pt x="1920" y="4126"/>
                  <a:pt x="1913" y="4152"/>
                  <a:pt x="1910" y="4177"/>
                </a:cubicBezTo>
                <a:cubicBezTo>
                  <a:pt x="1903" y="4213"/>
                  <a:pt x="1897" y="4249"/>
                  <a:pt x="1890" y="4284"/>
                </a:cubicBezTo>
                <a:cubicBezTo>
                  <a:pt x="1806" y="4759"/>
                  <a:pt x="1703" y="5347"/>
                  <a:pt x="1370" y="5696"/>
                </a:cubicBezTo>
                <a:cubicBezTo>
                  <a:pt x="1073" y="6009"/>
                  <a:pt x="721" y="6061"/>
                  <a:pt x="437" y="6061"/>
                </a:cubicBezTo>
                <a:moveTo>
                  <a:pt x="1" y="6014"/>
                </a:moveTo>
                <a:cubicBezTo>
                  <a:pt x="134" y="6034"/>
                  <a:pt x="257" y="6046"/>
                  <a:pt x="369" y="6048"/>
                </a:cubicBezTo>
                <a:cubicBezTo>
                  <a:pt x="663" y="6054"/>
                  <a:pt x="1041" y="6019"/>
                  <a:pt x="1364" y="5683"/>
                </a:cubicBezTo>
                <a:cubicBezTo>
                  <a:pt x="1697" y="5334"/>
                  <a:pt x="1800" y="4746"/>
                  <a:pt x="1881" y="4274"/>
                </a:cubicBezTo>
                <a:cubicBezTo>
                  <a:pt x="1887" y="4239"/>
                  <a:pt x="1894" y="4203"/>
                  <a:pt x="1900" y="4168"/>
                </a:cubicBezTo>
                <a:cubicBezTo>
                  <a:pt x="1903" y="4142"/>
                  <a:pt x="1910" y="4116"/>
                  <a:pt x="1913" y="4090"/>
                </a:cubicBezTo>
                <a:cubicBezTo>
                  <a:pt x="1920" y="4061"/>
                  <a:pt x="1923" y="4029"/>
                  <a:pt x="1929" y="4000"/>
                </a:cubicBezTo>
                <a:cubicBezTo>
                  <a:pt x="1942" y="3922"/>
                  <a:pt x="1955" y="3848"/>
                  <a:pt x="1968" y="3777"/>
                </a:cubicBezTo>
                <a:cubicBezTo>
                  <a:pt x="2023" y="3467"/>
                  <a:pt x="2068" y="3198"/>
                  <a:pt x="2181" y="2881"/>
                </a:cubicBezTo>
                <a:cubicBezTo>
                  <a:pt x="2427" y="2180"/>
                  <a:pt x="3012" y="1405"/>
                  <a:pt x="3581" y="652"/>
                </a:cubicBezTo>
                <a:lnTo>
                  <a:pt x="3652" y="558"/>
                </a:lnTo>
                <a:cubicBezTo>
                  <a:pt x="3697" y="497"/>
                  <a:pt x="3746" y="432"/>
                  <a:pt x="3794" y="371"/>
                </a:cubicBezTo>
                <a:cubicBezTo>
                  <a:pt x="3887" y="249"/>
                  <a:pt x="3981" y="126"/>
                  <a:pt x="4071" y="1"/>
                </a:cubicBezTo>
                <a:lnTo>
                  <a:pt x="1" y="0"/>
                </a:lnTo>
                <a:lnTo>
                  <a:pt x="1" y="6014"/>
                </a:lnTo>
                <a:moveTo>
                  <a:pt x="1002" y="5819"/>
                </a:moveTo>
                <a:cubicBezTo>
                  <a:pt x="837" y="5819"/>
                  <a:pt x="679" y="5786"/>
                  <a:pt x="550" y="5754"/>
                </a:cubicBezTo>
                <a:cubicBezTo>
                  <a:pt x="380" y="5711"/>
                  <a:pt x="196" y="5647"/>
                  <a:pt x="1" y="5577"/>
                </a:cubicBezTo>
                <a:lnTo>
                  <a:pt x="1" y="1"/>
                </a:lnTo>
                <a:lnTo>
                  <a:pt x="3861" y="1"/>
                </a:lnTo>
                <a:cubicBezTo>
                  <a:pt x="3777" y="111"/>
                  <a:pt x="3690" y="221"/>
                  <a:pt x="3604" y="329"/>
                </a:cubicBezTo>
                <a:cubicBezTo>
                  <a:pt x="3549" y="397"/>
                  <a:pt x="3491" y="471"/>
                  <a:pt x="3436" y="542"/>
                </a:cubicBezTo>
                <a:cubicBezTo>
                  <a:pt x="2882" y="1246"/>
                  <a:pt x="2281" y="2067"/>
                  <a:pt x="2152" y="2839"/>
                </a:cubicBezTo>
                <a:cubicBezTo>
                  <a:pt x="2107" y="3117"/>
                  <a:pt x="2117" y="3369"/>
                  <a:pt x="2126" y="3635"/>
                </a:cubicBezTo>
                <a:cubicBezTo>
                  <a:pt x="2130" y="3754"/>
                  <a:pt x="2136" y="3880"/>
                  <a:pt x="2136" y="4009"/>
                </a:cubicBezTo>
                <a:lnTo>
                  <a:pt x="2136" y="4045"/>
                </a:lnTo>
                <a:cubicBezTo>
                  <a:pt x="2136" y="4087"/>
                  <a:pt x="2136" y="4132"/>
                  <a:pt x="2136" y="4177"/>
                </a:cubicBezTo>
                <a:cubicBezTo>
                  <a:pt x="2117" y="4888"/>
                  <a:pt x="1945" y="5373"/>
                  <a:pt x="1635" y="5622"/>
                </a:cubicBezTo>
                <a:cubicBezTo>
                  <a:pt x="1425" y="5770"/>
                  <a:pt x="1206" y="5819"/>
                  <a:pt x="1002" y="5819"/>
                </a:cubicBezTo>
                <a:moveTo>
                  <a:pt x="0" y="5570"/>
                </a:moveTo>
                <a:cubicBezTo>
                  <a:pt x="197" y="5641"/>
                  <a:pt x="385" y="5707"/>
                  <a:pt x="556" y="5751"/>
                </a:cubicBezTo>
                <a:cubicBezTo>
                  <a:pt x="1157" y="5909"/>
                  <a:pt x="1451" y="5748"/>
                  <a:pt x="1622" y="5612"/>
                </a:cubicBezTo>
                <a:cubicBezTo>
                  <a:pt x="1932" y="5366"/>
                  <a:pt x="2100" y="4882"/>
                  <a:pt x="2123" y="4174"/>
                </a:cubicBezTo>
                <a:cubicBezTo>
                  <a:pt x="2123" y="4129"/>
                  <a:pt x="2123" y="4087"/>
                  <a:pt x="2123" y="4042"/>
                </a:cubicBezTo>
                <a:lnTo>
                  <a:pt x="2123" y="4006"/>
                </a:lnTo>
                <a:cubicBezTo>
                  <a:pt x="2123" y="3877"/>
                  <a:pt x="2120" y="3751"/>
                  <a:pt x="2113" y="3632"/>
                </a:cubicBezTo>
                <a:cubicBezTo>
                  <a:pt x="2104" y="3366"/>
                  <a:pt x="2094" y="3114"/>
                  <a:pt x="2139" y="2833"/>
                </a:cubicBezTo>
                <a:cubicBezTo>
                  <a:pt x="2268" y="2057"/>
                  <a:pt x="2869" y="1240"/>
                  <a:pt x="3426" y="532"/>
                </a:cubicBezTo>
                <a:cubicBezTo>
                  <a:pt x="3481" y="461"/>
                  <a:pt x="3539" y="390"/>
                  <a:pt x="3594" y="319"/>
                </a:cubicBezTo>
                <a:cubicBezTo>
                  <a:pt x="3678" y="214"/>
                  <a:pt x="3763" y="108"/>
                  <a:pt x="3845" y="1"/>
                </a:cubicBezTo>
                <a:lnTo>
                  <a:pt x="1" y="1"/>
                </a:lnTo>
                <a:lnTo>
                  <a:pt x="0" y="5570"/>
                </a:lnTo>
                <a:moveTo>
                  <a:pt x="1445" y="5644"/>
                </a:moveTo>
                <a:cubicBezTo>
                  <a:pt x="1231" y="5644"/>
                  <a:pt x="992" y="5580"/>
                  <a:pt x="731" y="5447"/>
                </a:cubicBezTo>
                <a:cubicBezTo>
                  <a:pt x="624" y="5392"/>
                  <a:pt x="514" y="5334"/>
                  <a:pt x="401" y="5273"/>
                </a:cubicBezTo>
                <a:cubicBezTo>
                  <a:pt x="272" y="5201"/>
                  <a:pt x="139" y="5129"/>
                  <a:pt x="1" y="5061"/>
                </a:cubicBezTo>
                <a:lnTo>
                  <a:pt x="1" y="1"/>
                </a:lnTo>
                <a:lnTo>
                  <a:pt x="3631" y="1"/>
                </a:lnTo>
                <a:cubicBezTo>
                  <a:pt x="3552" y="98"/>
                  <a:pt x="3471" y="194"/>
                  <a:pt x="3390" y="290"/>
                </a:cubicBezTo>
                <a:cubicBezTo>
                  <a:pt x="3329" y="364"/>
                  <a:pt x="3264" y="439"/>
                  <a:pt x="3206" y="513"/>
                </a:cubicBezTo>
                <a:cubicBezTo>
                  <a:pt x="2663" y="1179"/>
                  <a:pt x="2107" y="1967"/>
                  <a:pt x="2107" y="2781"/>
                </a:cubicBezTo>
                <a:cubicBezTo>
                  <a:pt x="2107" y="3055"/>
                  <a:pt x="2168" y="3311"/>
                  <a:pt x="2230" y="3580"/>
                </a:cubicBezTo>
                <a:cubicBezTo>
                  <a:pt x="2262" y="3719"/>
                  <a:pt x="2297" y="3861"/>
                  <a:pt x="2320" y="4006"/>
                </a:cubicBezTo>
                <a:cubicBezTo>
                  <a:pt x="2330" y="4055"/>
                  <a:pt x="2339" y="4116"/>
                  <a:pt x="2346" y="4174"/>
                </a:cubicBezTo>
                <a:cubicBezTo>
                  <a:pt x="2378" y="4446"/>
                  <a:pt x="2362" y="4720"/>
                  <a:pt x="2297" y="4950"/>
                </a:cubicBezTo>
                <a:cubicBezTo>
                  <a:pt x="2220" y="5227"/>
                  <a:pt x="2078" y="5428"/>
                  <a:pt x="1881" y="5541"/>
                </a:cubicBezTo>
                <a:cubicBezTo>
                  <a:pt x="1745" y="5609"/>
                  <a:pt x="1603" y="5644"/>
                  <a:pt x="1445" y="5644"/>
                </a:cubicBezTo>
                <a:moveTo>
                  <a:pt x="1" y="5054"/>
                </a:moveTo>
                <a:cubicBezTo>
                  <a:pt x="140" y="5122"/>
                  <a:pt x="273" y="5195"/>
                  <a:pt x="404" y="5266"/>
                </a:cubicBezTo>
                <a:cubicBezTo>
                  <a:pt x="517" y="5328"/>
                  <a:pt x="624" y="5389"/>
                  <a:pt x="734" y="5441"/>
                </a:cubicBezTo>
                <a:cubicBezTo>
                  <a:pt x="1193" y="5670"/>
                  <a:pt x="1577" y="5699"/>
                  <a:pt x="1871" y="5528"/>
                </a:cubicBezTo>
                <a:cubicBezTo>
                  <a:pt x="2068" y="5415"/>
                  <a:pt x="2207" y="5214"/>
                  <a:pt x="2285" y="4940"/>
                </a:cubicBezTo>
                <a:cubicBezTo>
                  <a:pt x="2349" y="4714"/>
                  <a:pt x="2365" y="4439"/>
                  <a:pt x="2333" y="4168"/>
                </a:cubicBezTo>
                <a:cubicBezTo>
                  <a:pt x="2327" y="4106"/>
                  <a:pt x="2317" y="4048"/>
                  <a:pt x="2307" y="4000"/>
                </a:cubicBezTo>
                <a:cubicBezTo>
                  <a:pt x="2281" y="3854"/>
                  <a:pt x="2249" y="3712"/>
                  <a:pt x="2217" y="3573"/>
                </a:cubicBezTo>
                <a:cubicBezTo>
                  <a:pt x="2152" y="3304"/>
                  <a:pt x="2094" y="3052"/>
                  <a:pt x="2094" y="2774"/>
                </a:cubicBezTo>
                <a:cubicBezTo>
                  <a:pt x="2094" y="1957"/>
                  <a:pt x="2650" y="1166"/>
                  <a:pt x="3197" y="500"/>
                </a:cubicBezTo>
                <a:cubicBezTo>
                  <a:pt x="3258" y="426"/>
                  <a:pt x="3323" y="348"/>
                  <a:pt x="3381" y="277"/>
                </a:cubicBezTo>
                <a:cubicBezTo>
                  <a:pt x="3457" y="186"/>
                  <a:pt x="3534" y="94"/>
                  <a:pt x="3609" y="1"/>
                </a:cubicBezTo>
                <a:lnTo>
                  <a:pt x="1" y="1"/>
                </a:lnTo>
                <a:lnTo>
                  <a:pt x="1" y="5054"/>
                </a:lnTo>
                <a:moveTo>
                  <a:pt x="1829" y="5508"/>
                </a:moveTo>
                <a:cubicBezTo>
                  <a:pt x="1470" y="5508"/>
                  <a:pt x="1112" y="5292"/>
                  <a:pt x="905" y="5143"/>
                </a:cubicBezTo>
                <a:cubicBezTo>
                  <a:pt x="815" y="5079"/>
                  <a:pt x="727" y="5008"/>
                  <a:pt x="643" y="4940"/>
                </a:cubicBezTo>
                <a:cubicBezTo>
                  <a:pt x="440" y="4780"/>
                  <a:pt x="232" y="4615"/>
                  <a:pt x="1" y="4504"/>
                </a:cubicBezTo>
                <a:lnTo>
                  <a:pt x="0" y="0"/>
                </a:lnTo>
                <a:lnTo>
                  <a:pt x="3374" y="0"/>
                </a:lnTo>
                <a:cubicBezTo>
                  <a:pt x="3304" y="84"/>
                  <a:pt x="3232" y="166"/>
                  <a:pt x="3161" y="248"/>
                </a:cubicBezTo>
                <a:cubicBezTo>
                  <a:pt x="3096" y="322"/>
                  <a:pt x="3032" y="397"/>
                  <a:pt x="2967" y="471"/>
                </a:cubicBezTo>
                <a:cubicBezTo>
                  <a:pt x="2633" y="859"/>
                  <a:pt x="2411" y="1191"/>
                  <a:pt x="2255" y="1515"/>
                </a:cubicBezTo>
                <a:cubicBezTo>
                  <a:pt x="2058" y="1935"/>
                  <a:pt x="1991" y="2329"/>
                  <a:pt x="2049" y="2716"/>
                </a:cubicBezTo>
                <a:cubicBezTo>
                  <a:pt x="2094" y="3001"/>
                  <a:pt x="2210" y="3278"/>
                  <a:pt x="2323" y="3548"/>
                </a:cubicBezTo>
                <a:cubicBezTo>
                  <a:pt x="2407" y="3748"/>
                  <a:pt x="2495" y="3955"/>
                  <a:pt x="2553" y="4165"/>
                </a:cubicBezTo>
                <a:cubicBezTo>
                  <a:pt x="2624" y="4420"/>
                  <a:pt x="2627" y="4698"/>
                  <a:pt x="2566" y="4924"/>
                </a:cubicBezTo>
                <a:cubicBezTo>
                  <a:pt x="2495" y="5185"/>
                  <a:pt x="2343" y="5370"/>
                  <a:pt x="2126" y="5457"/>
                </a:cubicBezTo>
                <a:cubicBezTo>
                  <a:pt x="2026" y="5492"/>
                  <a:pt x="1929" y="5508"/>
                  <a:pt x="1829" y="5508"/>
                </a:cubicBezTo>
                <a:moveTo>
                  <a:pt x="1" y="4497"/>
                </a:moveTo>
                <a:cubicBezTo>
                  <a:pt x="235" y="4608"/>
                  <a:pt x="443" y="4773"/>
                  <a:pt x="647" y="4933"/>
                </a:cubicBezTo>
                <a:cubicBezTo>
                  <a:pt x="731" y="5001"/>
                  <a:pt x="821" y="5072"/>
                  <a:pt x="908" y="5137"/>
                </a:cubicBezTo>
                <a:cubicBezTo>
                  <a:pt x="1170" y="5328"/>
                  <a:pt x="1677" y="5625"/>
                  <a:pt x="2120" y="5447"/>
                </a:cubicBezTo>
                <a:cubicBezTo>
                  <a:pt x="2579" y="5263"/>
                  <a:pt x="2679" y="4662"/>
                  <a:pt x="2543" y="4165"/>
                </a:cubicBezTo>
                <a:cubicBezTo>
                  <a:pt x="2485" y="3955"/>
                  <a:pt x="2401" y="3748"/>
                  <a:pt x="2317" y="3551"/>
                </a:cubicBezTo>
                <a:cubicBezTo>
                  <a:pt x="2204" y="3282"/>
                  <a:pt x="2088" y="3004"/>
                  <a:pt x="2042" y="2720"/>
                </a:cubicBezTo>
                <a:cubicBezTo>
                  <a:pt x="1981" y="2332"/>
                  <a:pt x="2049" y="1938"/>
                  <a:pt x="2249" y="1515"/>
                </a:cubicBezTo>
                <a:cubicBezTo>
                  <a:pt x="2401" y="1191"/>
                  <a:pt x="2627" y="859"/>
                  <a:pt x="2961" y="471"/>
                </a:cubicBezTo>
                <a:cubicBezTo>
                  <a:pt x="3025" y="397"/>
                  <a:pt x="3090" y="322"/>
                  <a:pt x="3155" y="248"/>
                </a:cubicBezTo>
                <a:cubicBezTo>
                  <a:pt x="3226" y="166"/>
                  <a:pt x="3298" y="84"/>
                  <a:pt x="3369" y="0"/>
                </a:cubicBezTo>
                <a:lnTo>
                  <a:pt x="1" y="0"/>
                </a:lnTo>
                <a:lnTo>
                  <a:pt x="1" y="4497"/>
                </a:lnTo>
                <a:moveTo>
                  <a:pt x="0" y="1"/>
                </a:moveTo>
                <a:lnTo>
                  <a:pt x="5822" y="1"/>
                </a:lnTo>
                <a:cubicBezTo>
                  <a:pt x="5760" y="287"/>
                  <a:pt x="5658" y="573"/>
                  <a:pt x="5522" y="836"/>
                </a:cubicBezTo>
                <a:cubicBezTo>
                  <a:pt x="4907" y="2013"/>
                  <a:pt x="3833" y="2937"/>
                  <a:pt x="2574" y="3372"/>
                </a:cubicBezTo>
                <a:cubicBezTo>
                  <a:pt x="2481" y="3403"/>
                  <a:pt x="2387" y="3434"/>
                  <a:pt x="2294" y="3461"/>
                </a:cubicBezTo>
                <a:cubicBezTo>
                  <a:pt x="2306" y="3490"/>
                  <a:pt x="2318" y="3518"/>
                  <a:pt x="2329" y="3545"/>
                </a:cubicBezTo>
                <a:lnTo>
                  <a:pt x="2334" y="3555"/>
                </a:lnTo>
                <a:cubicBezTo>
                  <a:pt x="2416" y="3752"/>
                  <a:pt x="2502" y="3956"/>
                  <a:pt x="2559" y="4163"/>
                </a:cubicBezTo>
                <a:cubicBezTo>
                  <a:pt x="2630" y="4417"/>
                  <a:pt x="2634" y="4695"/>
                  <a:pt x="2572" y="4925"/>
                </a:cubicBezTo>
                <a:cubicBezTo>
                  <a:pt x="2500" y="5189"/>
                  <a:pt x="2347" y="5375"/>
                  <a:pt x="2129" y="5463"/>
                </a:cubicBezTo>
                <a:cubicBezTo>
                  <a:pt x="2068" y="5484"/>
                  <a:pt x="2007" y="5499"/>
                  <a:pt x="1945" y="5507"/>
                </a:cubicBezTo>
                <a:cubicBezTo>
                  <a:pt x="1925" y="5521"/>
                  <a:pt x="1905" y="5534"/>
                  <a:pt x="1884" y="5546"/>
                </a:cubicBezTo>
                <a:cubicBezTo>
                  <a:pt x="1801" y="5588"/>
                  <a:pt x="1717" y="5617"/>
                  <a:pt x="1629" y="5633"/>
                </a:cubicBezTo>
                <a:cubicBezTo>
                  <a:pt x="1521" y="5708"/>
                  <a:pt x="1403" y="5762"/>
                  <a:pt x="1277" y="5793"/>
                </a:cubicBezTo>
                <a:cubicBezTo>
                  <a:pt x="1171" y="5882"/>
                  <a:pt x="1061" y="5943"/>
                  <a:pt x="952" y="5984"/>
                </a:cubicBezTo>
                <a:cubicBezTo>
                  <a:pt x="895" y="6039"/>
                  <a:pt x="836" y="6089"/>
                  <a:pt x="773" y="6132"/>
                </a:cubicBezTo>
                <a:cubicBezTo>
                  <a:pt x="729" y="6164"/>
                  <a:pt x="682" y="6193"/>
                  <a:pt x="634" y="6219"/>
                </a:cubicBezTo>
                <a:cubicBezTo>
                  <a:pt x="538" y="6333"/>
                  <a:pt x="436" y="6428"/>
                  <a:pt x="321" y="6509"/>
                </a:cubicBezTo>
                <a:cubicBezTo>
                  <a:pt x="240" y="6625"/>
                  <a:pt x="154" y="6725"/>
                  <a:pt x="59" y="6814"/>
                </a:cubicBezTo>
                <a:lnTo>
                  <a:pt x="0" y="6814"/>
                </a:lnTo>
                <a:lnTo>
                  <a:pt x="0" y="1"/>
                </a:lnTo>
                <a:moveTo>
                  <a:pt x="14" y="6814"/>
                </a:moveTo>
                <a:cubicBezTo>
                  <a:pt x="47" y="6757"/>
                  <a:pt x="78" y="6699"/>
                  <a:pt x="108" y="6638"/>
                </a:cubicBezTo>
                <a:cubicBezTo>
                  <a:pt x="81" y="6652"/>
                  <a:pt x="54" y="6665"/>
                  <a:pt x="26" y="6677"/>
                </a:cubicBezTo>
                <a:cubicBezTo>
                  <a:pt x="18" y="6681"/>
                  <a:pt x="9" y="6685"/>
                  <a:pt x="1" y="6689"/>
                </a:cubicBezTo>
                <a:lnTo>
                  <a:pt x="1" y="6814"/>
                </a:lnTo>
                <a:lnTo>
                  <a:pt x="14" y="6814"/>
                </a:lnTo>
                <a:moveTo>
                  <a:pt x="134" y="6625"/>
                </a:moveTo>
                <a:cubicBezTo>
                  <a:pt x="104" y="6687"/>
                  <a:pt x="73" y="6747"/>
                  <a:pt x="40" y="6804"/>
                </a:cubicBezTo>
                <a:cubicBezTo>
                  <a:pt x="122" y="6727"/>
                  <a:pt x="198" y="6642"/>
                  <a:pt x="270" y="6545"/>
                </a:cubicBezTo>
                <a:cubicBezTo>
                  <a:pt x="226" y="6573"/>
                  <a:pt x="181" y="6600"/>
                  <a:pt x="134" y="6625"/>
                </a:cubicBezTo>
                <a:moveTo>
                  <a:pt x="1" y="6511"/>
                </a:moveTo>
                <a:cubicBezTo>
                  <a:pt x="11" y="6475"/>
                  <a:pt x="22" y="6438"/>
                  <a:pt x="32" y="6400"/>
                </a:cubicBezTo>
                <a:cubicBezTo>
                  <a:pt x="22" y="6402"/>
                  <a:pt x="11" y="6403"/>
                  <a:pt x="0" y="6404"/>
                </a:cubicBezTo>
                <a:lnTo>
                  <a:pt x="1" y="6511"/>
                </a:lnTo>
                <a:moveTo>
                  <a:pt x="49" y="6398"/>
                </a:moveTo>
                <a:cubicBezTo>
                  <a:pt x="33" y="6456"/>
                  <a:pt x="17" y="6512"/>
                  <a:pt x="1" y="6567"/>
                </a:cubicBezTo>
                <a:lnTo>
                  <a:pt x="1" y="6665"/>
                </a:lnTo>
                <a:cubicBezTo>
                  <a:pt x="5" y="6663"/>
                  <a:pt x="10" y="6661"/>
                  <a:pt x="14" y="6659"/>
                </a:cubicBezTo>
                <a:cubicBezTo>
                  <a:pt x="52" y="6642"/>
                  <a:pt x="88" y="6624"/>
                  <a:pt x="124" y="6605"/>
                </a:cubicBezTo>
                <a:cubicBezTo>
                  <a:pt x="160" y="6530"/>
                  <a:pt x="195" y="6450"/>
                  <a:pt x="228" y="6367"/>
                </a:cubicBezTo>
                <a:cubicBezTo>
                  <a:pt x="217" y="6369"/>
                  <a:pt x="207" y="6372"/>
                  <a:pt x="196" y="6374"/>
                </a:cubicBezTo>
                <a:cubicBezTo>
                  <a:pt x="149" y="6384"/>
                  <a:pt x="100" y="6392"/>
                  <a:pt x="49" y="6398"/>
                </a:cubicBezTo>
                <a:moveTo>
                  <a:pt x="248" y="6362"/>
                </a:moveTo>
                <a:cubicBezTo>
                  <a:pt x="217" y="6442"/>
                  <a:pt x="184" y="6518"/>
                  <a:pt x="150" y="6591"/>
                </a:cubicBezTo>
                <a:cubicBezTo>
                  <a:pt x="204" y="6561"/>
                  <a:pt x="256" y="6529"/>
                  <a:pt x="306" y="6493"/>
                </a:cubicBezTo>
                <a:cubicBezTo>
                  <a:pt x="346" y="6437"/>
                  <a:pt x="384" y="6376"/>
                  <a:pt x="421" y="6312"/>
                </a:cubicBezTo>
                <a:cubicBezTo>
                  <a:pt x="366" y="6331"/>
                  <a:pt x="309" y="6348"/>
                  <a:pt x="248" y="6362"/>
                </a:cubicBezTo>
                <a:moveTo>
                  <a:pt x="453" y="6300"/>
                </a:moveTo>
                <a:cubicBezTo>
                  <a:pt x="422" y="6355"/>
                  <a:pt x="391" y="6406"/>
                  <a:pt x="359" y="6455"/>
                </a:cubicBezTo>
                <a:cubicBezTo>
                  <a:pt x="439" y="6393"/>
                  <a:pt x="513" y="6324"/>
                  <a:pt x="583" y="6245"/>
                </a:cubicBezTo>
                <a:cubicBezTo>
                  <a:pt x="542" y="6265"/>
                  <a:pt x="498" y="6284"/>
                  <a:pt x="453" y="6300"/>
                </a:cubicBezTo>
                <a:moveTo>
                  <a:pt x="1" y="6389"/>
                </a:moveTo>
                <a:cubicBezTo>
                  <a:pt x="13" y="6387"/>
                  <a:pt x="25" y="6386"/>
                  <a:pt x="37" y="6384"/>
                </a:cubicBezTo>
                <a:cubicBezTo>
                  <a:pt x="63" y="6291"/>
                  <a:pt x="88" y="6194"/>
                  <a:pt x="114" y="6095"/>
                </a:cubicBezTo>
                <a:cubicBezTo>
                  <a:pt x="118" y="6079"/>
                  <a:pt x="122" y="6064"/>
                  <a:pt x="126" y="6049"/>
                </a:cubicBezTo>
                <a:cubicBezTo>
                  <a:pt x="85" y="6044"/>
                  <a:pt x="43" y="6038"/>
                  <a:pt x="1" y="6032"/>
                </a:cubicBezTo>
                <a:lnTo>
                  <a:pt x="1" y="6389"/>
                </a:lnTo>
                <a:moveTo>
                  <a:pt x="142" y="6051"/>
                </a:moveTo>
                <a:cubicBezTo>
                  <a:pt x="138" y="6067"/>
                  <a:pt x="134" y="6082"/>
                  <a:pt x="130" y="6098"/>
                </a:cubicBezTo>
                <a:cubicBezTo>
                  <a:pt x="104" y="6196"/>
                  <a:pt x="80" y="6290"/>
                  <a:pt x="54" y="6382"/>
                </a:cubicBezTo>
                <a:cubicBezTo>
                  <a:pt x="104" y="6375"/>
                  <a:pt x="153" y="6366"/>
                  <a:pt x="199" y="6355"/>
                </a:cubicBezTo>
                <a:cubicBezTo>
                  <a:pt x="212" y="6352"/>
                  <a:pt x="224" y="6350"/>
                  <a:pt x="236" y="6347"/>
                </a:cubicBezTo>
                <a:cubicBezTo>
                  <a:pt x="272" y="6258"/>
                  <a:pt x="306" y="6164"/>
                  <a:pt x="340" y="6066"/>
                </a:cubicBezTo>
                <a:cubicBezTo>
                  <a:pt x="277" y="6064"/>
                  <a:pt x="211" y="6058"/>
                  <a:pt x="142" y="6051"/>
                </a:cubicBezTo>
                <a:moveTo>
                  <a:pt x="358" y="6067"/>
                </a:moveTo>
                <a:cubicBezTo>
                  <a:pt x="324" y="6163"/>
                  <a:pt x="291" y="6255"/>
                  <a:pt x="256" y="6342"/>
                </a:cubicBezTo>
                <a:cubicBezTo>
                  <a:pt x="319" y="6327"/>
                  <a:pt x="377" y="6310"/>
                  <a:pt x="434" y="6290"/>
                </a:cubicBezTo>
                <a:cubicBezTo>
                  <a:pt x="473" y="6220"/>
                  <a:pt x="512" y="6145"/>
                  <a:pt x="551" y="6064"/>
                </a:cubicBezTo>
                <a:cubicBezTo>
                  <a:pt x="511" y="6067"/>
                  <a:pt x="473" y="6067"/>
                  <a:pt x="437" y="6067"/>
                </a:cubicBezTo>
                <a:lnTo>
                  <a:pt x="372" y="6067"/>
                </a:lnTo>
                <a:cubicBezTo>
                  <a:pt x="367" y="6067"/>
                  <a:pt x="363" y="6067"/>
                  <a:pt x="358" y="6067"/>
                </a:cubicBezTo>
                <a:moveTo>
                  <a:pt x="576" y="6063"/>
                </a:moveTo>
                <a:cubicBezTo>
                  <a:pt x="540" y="6140"/>
                  <a:pt x="503" y="6211"/>
                  <a:pt x="465" y="6278"/>
                </a:cubicBezTo>
                <a:cubicBezTo>
                  <a:pt x="515" y="6260"/>
                  <a:pt x="563" y="6239"/>
                  <a:pt x="609" y="6215"/>
                </a:cubicBezTo>
                <a:cubicBezTo>
                  <a:pt x="655" y="6162"/>
                  <a:pt x="699" y="6104"/>
                  <a:pt x="742" y="6042"/>
                </a:cubicBezTo>
                <a:cubicBezTo>
                  <a:pt x="684" y="6053"/>
                  <a:pt x="629" y="6059"/>
                  <a:pt x="576" y="6063"/>
                </a:cubicBezTo>
                <a:moveTo>
                  <a:pt x="771" y="6036"/>
                </a:moveTo>
                <a:cubicBezTo>
                  <a:pt x="735" y="6090"/>
                  <a:pt x="697" y="6141"/>
                  <a:pt x="659" y="6189"/>
                </a:cubicBezTo>
                <a:cubicBezTo>
                  <a:pt x="696" y="6168"/>
                  <a:pt x="732" y="6146"/>
                  <a:pt x="766" y="6121"/>
                </a:cubicBezTo>
                <a:cubicBezTo>
                  <a:pt x="819" y="6084"/>
                  <a:pt x="869" y="6042"/>
                  <a:pt x="918" y="5996"/>
                </a:cubicBezTo>
                <a:cubicBezTo>
                  <a:pt x="868" y="6013"/>
                  <a:pt x="819" y="6026"/>
                  <a:pt x="771" y="6036"/>
                </a:cubicBezTo>
                <a:moveTo>
                  <a:pt x="557" y="6051"/>
                </a:moveTo>
                <a:cubicBezTo>
                  <a:pt x="555" y="6051"/>
                  <a:pt x="553" y="6051"/>
                  <a:pt x="550" y="6051"/>
                </a:cubicBezTo>
                <a:cubicBezTo>
                  <a:pt x="553" y="6051"/>
                  <a:pt x="555" y="6051"/>
                  <a:pt x="557" y="6051"/>
                </a:cubicBezTo>
                <a:moveTo>
                  <a:pt x="582" y="6049"/>
                </a:moveTo>
                <a:cubicBezTo>
                  <a:pt x="636" y="6045"/>
                  <a:pt x="693" y="6038"/>
                  <a:pt x="752" y="6027"/>
                </a:cubicBezTo>
                <a:cubicBezTo>
                  <a:pt x="753" y="6026"/>
                  <a:pt x="753" y="6026"/>
                  <a:pt x="753" y="6026"/>
                </a:cubicBezTo>
                <a:cubicBezTo>
                  <a:pt x="695" y="6037"/>
                  <a:pt x="638" y="6045"/>
                  <a:pt x="582" y="6049"/>
                </a:cubicBezTo>
                <a:moveTo>
                  <a:pt x="367" y="6041"/>
                </a:moveTo>
                <a:cubicBezTo>
                  <a:pt x="368" y="6041"/>
                  <a:pt x="368" y="6041"/>
                  <a:pt x="369" y="6041"/>
                </a:cubicBezTo>
                <a:cubicBezTo>
                  <a:pt x="430" y="6043"/>
                  <a:pt x="496" y="6042"/>
                  <a:pt x="564" y="6038"/>
                </a:cubicBezTo>
                <a:cubicBezTo>
                  <a:pt x="580" y="6004"/>
                  <a:pt x="596" y="5968"/>
                  <a:pt x="612" y="5932"/>
                </a:cubicBezTo>
                <a:cubicBezTo>
                  <a:pt x="633" y="5886"/>
                  <a:pt x="653" y="5837"/>
                  <a:pt x="672" y="5788"/>
                </a:cubicBezTo>
                <a:cubicBezTo>
                  <a:pt x="626" y="5779"/>
                  <a:pt x="584" y="5769"/>
                  <a:pt x="548" y="5760"/>
                </a:cubicBezTo>
                <a:cubicBezTo>
                  <a:pt x="520" y="5753"/>
                  <a:pt x="492" y="5745"/>
                  <a:pt x="463" y="5737"/>
                </a:cubicBezTo>
                <a:cubicBezTo>
                  <a:pt x="436" y="5832"/>
                  <a:pt x="407" y="5926"/>
                  <a:pt x="375" y="6018"/>
                </a:cubicBezTo>
                <a:cubicBezTo>
                  <a:pt x="372" y="6026"/>
                  <a:pt x="370" y="6034"/>
                  <a:pt x="367" y="6041"/>
                </a:cubicBezTo>
                <a:moveTo>
                  <a:pt x="149" y="6027"/>
                </a:moveTo>
                <a:cubicBezTo>
                  <a:pt x="219" y="6034"/>
                  <a:pt x="286" y="6039"/>
                  <a:pt x="349" y="6041"/>
                </a:cubicBezTo>
                <a:cubicBezTo>
                  <a:pt x="352" y="6031"/>
                  <a:pt x="356" y="6021"/>
                  <a:pt x="360" y="6010"/>
                </a:cubicBezTo>
                <a:cubicBezTo>
                  <a:pt x="391" y="5919"/>
                  <a:pt x="419" y="5826"/>
                  <a:pt x="446" y="5732"/>
                </a:cubicBezTo>
                <a:cubicBezTo>
                  <a:pt x="377" y="5712"/>
                  <a:pt x="305" y="5690"/>
                  <a:pt x="233" y="5665"/>
                </a:cubicBezTo>
                <a:cubicBezTo>
                  <a:pt x="232" y="5671"/>
                  <a:pt x="231" y="5676"/>
                  <a:pt x="230" y="5681"/>
                </a:cubicBezTo>
                <a:cubicBezTo>
                  <a:pt x="220" y="5723"/>
                  <a:pt x="210" y="5766"/>
                  <a:pt x="200" y="5809"/>
                </a:cubicBezTo>
                <a:cubicBezTo>
                  <a:pt x="184" y="5881"/>
                  <a:pt x="167" y="5954"/>
                  <a:pt x="149" y="6027"/>
                </a:cubicBezTo>
                <a:moveTo>
                  <a:pt x="692" y="5793"/>
                </a:moveTo>
                <a:cubicBezTo>
                  <a:pt x="674" y="5842"/>
                  <a:pt x="654" y="5890"/>
                  <a:pt x="633" y="5937"/>
                </a:cubicBezTo>
                <a:cubicBezTo>
                  <a:pt x="618" y="5971"/>
                  <a:pt x="604" y="6004"/>
                  <a:pt x="589" y="6036"/>
                </a:cubicBezTo>
                <a:cubicBezTo>
                  <a:pt x="646" y="6031"/>
                  <a:pt x="704" y="6023"/>
                  <a:pt x="763" y="6010"/>
                </a:cubicBezTo>
                <a:cubicBezTo>
                  <a:pt x="798" y="5959"/>
                  <a:pt x="831" y="5905"/>
                  <a:pt x="864" y="5848"/>
                </a:cubicBezTo>
                <a:cubicBezTo>
                  <a:pt x="869" y="5838"/>
                  <a:pt x="874" y="5829"/>
                  <a:pt x="880" y="5819"/>
                </a:cubicBezTo>
                <a:cubicBezTo>
                  <a:pt x="813" y="5814"/>
                  <a:pt x="750" y="5804"/>
                  <a:pt x="692" y="5793"/>
                </a:cubicBezTo>
                <a:moveTo>
                  <a:pt x="1" y="6008"/>
                </a:moveTo>
                <a:cubicBezTo>
                  <a:pt x="45" y="6014"/>
                  <a:pt x="89" y="6020"/>
                  <a:pt x="131" y="6025"/>
                </a:cubicBezTo>
                <a:cubicBezTo>
                  <a:pt x="151" y="5947"/>
                  <a:pt x="169" y="5868"/>
                  <a:pt x="187" y="5792"/>
                </a:cubicBezTo>
                <a:cubicBezTo>
                  <a:pt x="196" y="5753"/>
                  <a:pt x="205" y="5716"/>
                  <a:pt x="214" y="5678"/>
                </a:cubicBezTo>
                <a:lnTo>
                  <a:pt x="217" y="5665"/>
                </a:lnTo>
                <a:cubicBezTo>
                  <a:pt x="217" y="5664"/>
                  <a:pt x="218" y="5662"/>
                  <a:pt x="218" y="5660"/>
                </a:cubicBezTo>
                <a:cubicBezTo>
                  <a:pt x="146" y="5636"/>
                  <a:pt x="73" y="5610"/>
                  <a:pt x="0" y="5583"/>
                </a:cubicBezTo>
                <a:lnTo>
                  <a:pt x="1" y="6008"/>
                </a:lnTo>
                <a:moveTo>
                  <a:pt x="782" y="6019"/>
                </a:moveTo>
                <a:cubicBezTo>
                  <a:pt x="782" y="6020"/>
                  <a:pt x="782" y="6020"/>
                  <a:pt x="781" y="6021"/>
                </a:cubicBezTo>
                <a:cubicBezTo>
                  <a:pt x="833" y="6009"/>
                  <a:pt x="886" y="5994"/>
                  <a:pt x="940" y="5974"/>
                </a:cubicBezTo>
                <a:cubicBezTo>
                  <a:pt x="941" y="5973"/>
                  <a:pt x="942" y="5972"/>
                  <a:pt x="943" y="5971"/>
                </a:cubicBezTo>
                <a:cubicBezTo>
                  <a:pt x="889" y="5992"/>
                  <a:pt x="835" y="6007"/>
                  <a:pt x="782" y="6019"/>
                </a:cubicBezTo>
                <a:moveTo>
                  <a:pt x="902" y="5821"/>
                </a:moveTo>
                <a:cubicBezTo>
                  <a:pt x="895" y="5833"/>
                  <a:pt x="888" y="5845"/>
                  <a:pt x="882" y="5857"/>
                </a:cubicBezTo>
                <a:cubicBezTo>
                  <a:pt x="852" y="5909"/>
                  <a:pt x="823" y="5957"/>
                  <a:pt x="793" y="6004"/>
                </a:cubicBezTo>
                <a:cubicBezTo>
                  <a:pt x="850" y="5990"/>
                  <a:pt x="908" y="5972"/>
                  <a:pt x="965" y="5949"/>
                </a:cubicBezTo>
                <a:cubicBezTo>
                  <a:pt x="1003" y="5910"/>
                  <a:pt x="1039" y="5868"/>
                  <a:pt x="1075" y="5823"/>
                </a:cubicBezTo>
                <a:cubicBezTo>
                  <a:pt x="1018" y="5826"/>
                  <a:pt x="958" y="5825"/>
                  <a:pt x="902" y="5821"/>
                </a:cubicBezTo>
                <a:moveTo>
                  <a:pt x="978" y="5957"/>
                </a:moveTo>
                <a:cubicBezTo>
                  <a:pt x="977" y="5959"/>
                  <a:pt x="976" y="5960"/>
                  <a:pt x="975" y="5961"/>
                </a:cubicBezTo>
                <a:cubicBezTo>
                  <a:pt x="1067" y="5923"/>
                  <a:pt x="1159" y="5871"/>
                  <a:pt x="1249" y="5799"/>
                </a:cubicBezTo>
                <a:cubicBezTo>
                  <a:pt x="1248" y="5799"/>
                  <a:pt x="1246" y="5800"/>
                  <a:pt x="1245" y="5800"/>
                </a:cubicBezTo>
                <a:cubicBezTo>
                  <a:pt x="1158" y="5869"/>
                  <a:pt x="1068" y="5920"/>
                  <a:pt x="978" y="5957"/>
                </a:cubicBezTo>
                <a:moveTo>
                  <a:pt x="1097" y="5821"/>
                </a:moveTo>
                <a:cubicBezTo>
                  <a:pt x="1066" y="5861"/>
                  <a:pt x="1034" y="5898"/>
                  <a:pt x="1001" y="5933"/>
                </a:cubicBezTo>
                <a:cubicBezTo>
                  <a:pt x="1074" y="5901"/>
                  <a:pt x="1146" y="5859"/>
                  <a:pt x="1216" y="5806"/>
                </a:cubicBezTo>
                <a:cubicBezTo>
                  <a:pt x="1177" y="5813"/>
                  <a:pt x="1138" y="5818"/>
                  <a:pt x="1097" y="5821"/>
                </a:cubicBezTo>
                <a:moveTo>
                  <a:pt x="910" y="5806"/>
                </a:moveTo>
                <a:cubicBezTo>
                  <a:pt x="974" y="5810"/>
                  <a:pt x="1032" y="5811"/>
                  <a:pt x="1087" y="5807"/>
                </a:cubicBezTo>
                <a:cubicBezTo>
                  <a:pt x="1096" y="5796"/>
                  <a:pt x="1105" y="5784"/>
                  <a:pt x="1113" y="5773"/>
                </a:cubicBezTo>
                <a:cubicBezTo>
                  <a:pt x="1148" y="5726"/>
                  <a:pt x="1179" y="5677"/>
                  <a:pt x="1209" y="5626"/>
                </a:cubicBezTo>
                <a:cubicBezTo>
                  <a:pt x="1146" y="5614"/>
                  <a:pt x="1082" y="5597"/>
                  <a:pt x="1017" y="5575"/>
                </a:cubicBezTo>
                <a:cubicBezTo>
                  <a:pt x="984" y="5654"/>
                  <a:pt x="949" y="5732"/>
                  <a:pt x="910" y="5806"/>
                </a:cubicBezTo>
                <a:moveTo>
                  <a:pt x="1228" y="5630"/>
                </a:moveTo>
                <a:cubicBezTo>
                  <a:pt x="1198" y="5680"/>
                  <a:pt x="1167" y="5728"/>
                  <a:pt x="1133" y="5774"/>
                </a:cubicBezTo>
                <a:cubicBezTo>
                  <a:pt x="1125" y="5785"/>
                  <a:pt x="1117" y="5795"/>
                  <a:pt x="1109" y="5806"/>
                </a:cubicBezTo>
                <a:cubicBezTo>
                  <a:pt x="1157" y="5802"/>
                  <a:pt x="1200" y="5795"/>
                  <a:pt x="1241" y="5786"/>
                </a:cubicBezTo>
                <a:cubicBezTo>
                  <a:pt x="1281" y="5754"/>
                  <a:pt x="1321" y="5719"/>
                  <a:pt x="1359" y="5678"/>
                </a:cubicBezTo>
                <a:cubicBezTo>
                  <a:pt x="1368" y="5669"/>
                  <a:pt x="1377" y="5659"/>
                  <a:pt x="1386" y="5649"/>
                </a:cubicBezTo>
                <a:cubicBezTo>
                  <a:pt x="1335" y="5646"/>
                  <a:pt x="1282" y="5640"/>
                  <a:pt x="1228" y="5630"/>
                </a:cubicBezTo>
                <a:moveTo>
                  <a:pt x="698" y="5777"/>
                </a:moveTo>
                <a:cubicBezTo>
                  <a:pt x="766" y="5790"/>
                  <a:pt x="829" y="5799"/>
                  <a:pt x="888" y="5804"/>
                </a:cubicBezTo>
                <a:cubicBezTo>
                  <a:pt x="928" y="5728"/>
                  <a:pt x="964" y="5650"/>
                  <a:pt x="998" y="5568"/>
                </a:cubicBezTo>
                <a:cubicBezTo>
                  <a:pt x="932" y="5546"/>
                  <a:pt x="866" y="5519"/>
                  <a:pt x="798" y="5487"/>
                </a:cubicBezTo>
                <a:cubicBezTo>
                  <a:pt x="768" y="5584"/>
                  <a:pt x="735" y="5681"/>
                  <a:pt x="698" y="5777"/>
                </a:cubicBezTo>
                <a:moveTo>
                  <a:pt x="1403" y="5650"/>
                </a:moveTo>
                <a:cubicBezTo>
                  <a:pt x="1392" y="5663"/>
                  <a:pt x="1380" y="5675"/>
                  <a:pt x="1369" y="5687"/>
                </a:cubicBezTo>
                <a:cubicBezTo>
                  <a:pt x="1336" y="5721"/>
                  <a:pt x="1303" y="5752"/>
                  <a:pt x="1269" y="5780"/>
                </a:cubicBezTo>
                <a:cubicBezTo>
                  <a:pt x="1271" y="5780"/>
                  <a:pt x="1272" y="5779"/>
                  <a:pt x="1273" y="5779"/>
                </a:cubicBezTo>
                <a:cubicBezTo>
                  <a:pt x="1305" y="5752"/>
                  <a:pt x="1335" y="5723"/>
                  <a:pt x="1366" y="5691"/>
                </a:cubicBezTo>
                <a:cubicBezTo>
                  <a:pt x="1379" y="5678"/>
                  <a:pt x="1391" y="5664"/>
                  <a:pt x="1403" y="5650"/>
                </a:cubicBezTo>
                <a:moveTo>
                  <a:pt x="468" y="5720"/>
                </a:moveTo>
                <a:cubicBezTo>
                  <a:pt x="498" y="5729"/>
                  <a:pt x="528" y="5737"/>
                  <a:pt x="558" y="5744"/>
                </a:cubicBezTo>
                <a:cubicBezTo>
                  <a:pt x="599" y="5755"/>
                  <a:pt x="639" y="5765"/>
                  <a:pt x="678" y="5773"/>
                </a:cubicBezTo>
                <a:cubicBezTo>
                  <a:pt x="715" y="5676"/>
                  <a:pt x="748" y="5576"/>
                  <a:pt x="779" y="5478"/>
                </a:cubicBezTo>
                <a:cubicBezTo>
                  <a:pt x="762" y="5470"/>
                  <a:pt x="745" y="5461"/>
                  <a:pt x="728" y="5453"/>
                </a:cubicBezTo>
                <a:cubicBezTo>
                  <a:pt x="674" y="5425"/>
                  <a:pt x="619" y="5396"/>
                  <a:pt x="563" y="5367"/>
                </a:cubicBezTo>
                <a:cubicBezTo>
                  <a:pt x="555" y="5395"/>
                  <a:pt x="548" y="5422"/>
                  <a:pt x="540" y="5450"/>
                </a:cubicBezTo>
                <a:lnTo>
                  <a:pt x="540" y="5452"/>
                </a:lnTo>
                <a:cubicBezTo>
                  <a:pt x="517" y="5540"/>
                  <a:pt x="494" y="5630"/>
                  <a:pt x="468" y="5720"/>
                </a:cubicBezTo>
                <a:moveTo>
                  <a:pt x="1420" y="5650"/>
                </a:moveTo>
                <a:cubicBezTo>
                  <a:pt x="1405" y="5667"/>
                  <a:pt x="1390" y="5684"/>
                  <a:pt x="1375" y="5700"/>
                </a:cubicBezTo>
                <a:cubicBezTo>
                  <a:pt x="1351" y="5726"/>
                  <a:pt x="1326" y="5749"/>
                  <a:pt x="1302" y="5772"/>
                </a:cubicBezTo>
                <a:cubicBezTo>
                  <a:pt x="1414" y="5740"/>
                  <a:pt x="1501" y="5691"/>
                  <a:pt x="1570" y="5643"/>
                </a:cubicBezTo>
                <a:cubicBezTo>
                  <a:pt x="1521" y="5649"/>
                  <a:pt x="1471" y="5651"/>
                  <a:pt x="1420" y="5650"/>
                </a:cubicBezTo>
                <a:moveTo>
                  <a:pt x="237" y="5647"/>
                </a:moveTo>
                <a:cubicBezTo>
                  <a:pt x="311" y="5672"/>
                  <a:pt x="382" y="5695"/>
                  <a:pt x="451" y="5715"/>
                </a:cubicBezTo>
                <a:cubicBezTo>
                  <a:pt x="463" y="5670"/>
                  <a:pt x="476" y="5626"/>
                  <a:pt x="488" y="5581"/>
                </a:cubicBezTo>
                <a:cubicBezTo>
                  <a:pt x="500" y="5537"/>
                  <a:pt x="512" y="5492"/>
                  <a:pt x="524" y="5449"/>
                </a:cubicBezTo>
                <a:lnTo>
                  <a:pt x="531" y="5425"/>
                </a:lnTo>
                <a:cubicBezTo>
                  <a:pt x="537" y="5403"/>
                  <a:pt x="542" y="5381"/>
                  <a:pt x="548" y="5359"/>
                </a:cubicBezTo>
                <a:cubicBezTo>
                  <a:pt x="499" y="5333"/>
                  <a:pt x="449" y="5306"/>
                  <a:pt x="398" y="5278"/>
                </a:cubicBezTo>
                <a:cubicBezTo>
                  <a:pt x="377" y="5267"/>
                  <a:pt x="356" y="5255"/>
                  <a:pt x="334" y="5243"/>
                </a:cubicBezTo>
                <a:cubicBezTo>
                  <a:pt x="298" y="5377"/>
                  <a:pt x="268" y="5512"/>
                  <a:pt x="237" y="5647"/>
                </a:cubicBezTo>
                <a:moveTo>
                  <a:pt x="1598" y="5639"/>
                </a:moveTo>
                <a:cubicBezTo>
                  <a:pt x="1596" y="5640"/>
                  <a:pt x="1595" y="5641"/>
                  <a:pt x="1594" y="5642"/>
                </a:cubicBezTo>
                <a:cubicBezTo>
                  <a:pt x="1595" y="5641"/>
                  <a:pt x="1597" y="5640"/>
                  <a:pt x="1598" y="5639"/>
                </a:cubicBezTo>
                <a:moveTo>
                  <a:pt x="0" y="5563"/>
                </a:moveTo>
                <a:cubicBezTo>
                  <a:pt x="76" y="5590"/>
                  <a:pt x="150" y="5617"/>
                  <a:pt x="222" y="5642"/>
                </a:cubicBezTo>
                <a:cubicBezTo>
                  <a:pt x="254" y="5504"/>
                  <a:pt x="285" y="5368"/>
                  <a:pt x="320" y="5236"/>
                </a:cubicBezTo>
                <a:cubicBezTo>
                  <a:pt x="249" y="5196"/>
                  <a:pt x="175" y="5156"/>
                  <a:pt x="98" y="5117"/>
                </a:cubicBezTo>
                <a:cubicBezTo>
                  <a:pt x="59" y="5246"/>
                  <a:pt x="28" y="5379"/>
                  <a:pt x="0" y="5514"/>
                </a:cubicBezTo>
                <a:lnTo>
                  <a:pt x="0" y="5563"/>
                </a:lnTo>
                <a:moveTo>
                  <a:pt x="1435" y="5631"/>
                </a:moveTo>
                <a:cubicBezTo>
                  <a:pt x="1494" y="5632"/>
                  <a:pt x="1550" y="5628"/>
                  <a:pt x="1604" y="5618"/>
                </a:cubicBezTo>
                <a:cubicBezTo>
                  <a:pt x="1609" y="5614"/>
                  <a:pt x="1614" y="5611"/>
                  <a:pt x="1618" y="5607"/>
                </a:cubicBezTo>
                <a:cubicBezTo>
                  <a:pt x="1655" y="5578"/>
                  <a:pt x="1690" y="5545"/>
                  <a:pt x="1723" y="5509"/>
                </a:cubicBezTo>
                <a:cubicBezTo>
                  <a:pt x="1663" y="5502"/>
                  <a:pt x="1603" y="5490"/>
                  <a:pt x="1544" y="5474"/>
                </a:cubicBezTo>
                <a:cubicBezTo>
                  <a:pt x="1511" y="5530"/>
                  <a:pt x="1475" y="5582"/>
                  <a:pt x="1435" y="5631"/>
                </a:cubicBezTo>
                <a:moveTo>
                  <a:pt x="1418" y="5631"/>
                </a:moveTo>
                <a:cubicBezTo>
                  <a:pt x="1419" y="5631"/>
                  <a:pt x="1419" y="5631"/>
                  <a:pt x="1419" y="5631"/>
                </a:cubicBezTo>
                <a:cubicBezTo>
                  <a:pt x="1437" y="5609"/>
                  <a:pt x="1455" y="5585"/>
                  <a:pt x="1472" y="5561"/>
                </a:cubicBezTo>
                <a:cubicBezTo>
                  <a:pt x="1455" y="5585"/>
                  <a:pt x="1437" y="5609"/>
                  <a:pt x="1418" y="5631"/>
                </a:cubicBezTo>
                <a:moveTo>
                  <a:pt x="1238" y="5612"/>
                </a:moveTo>
                <a:cubicBezTo>
                  <a:pt x="1294" y="5622"/>
                  <a:pt x="1349" y="5628"/>
                  <a:pt x="1402" y="5631"/>
                </a:cubicBezTo>
                <a:cubicBezTo>
                  <a:pt x="1445" y="5580"/>
                  <a:pt x="1483" y="5525"/>
                  <a:pt x="1518" y="5467"/>
                </a:cubicBezTo>
                <a:cubicBezTo>
                  <a:pt x="1458" y="5449"/>
                  <a:pt x="1398" y="5427"/>
                  <a:pt x="1340" y="5402"/>
                </a:cubicBezTo>
                <a:cubicBezTo>
                  <a:pt x="1310" y="5475"/>
                  <a:pt x="1276" y="5545"/>
                  <a:pt x="1238" y="5612"/>
                </a:cubicBezTo>
                <a:moveTo>
                  <a:pt x="1739" y="5511"/>
                </a:moveTo>
                <a:cubicBezTo>
                  <a:pt x="1705" y="5548"/>
                  <a:pt x="1669" y="5582"/>
                  <a:pt x="1631" y="5613"/>
                </a:cubicBezTo>
                <a:cubicBezTo>
                  <a:pt x="1633" y="5612"/>
                  <a:pt x="1635" y="5612"/>
                  <a:pt x="1637" y="5612"/>
                </a:cubicBezTo>
                <a:cubicBezTo>
                  <a:pt x="1674" y="5581"/>
                  <a:pt x="1709" y="5548"/>
                  <a:pt x="1742" y="5511"/>
                </a:cubicBezTo>
                <a:cubicBezTo>
                  <a:pt x="1741" y="5511"/>
                  <a:pt x="1740" y="5511"/>
                  <a:pt x="1739" y="5511"/>
                </a:cubicBezTo>
                <a:moveTo>
                  <a:pt x="1024" y="5556"/>
                </a:moveTo>
                <a:cubicBezTo>
                  <a:pt x="1091" y="5578"/>
                  <a:pt x="1156" y="5596"/>
                  <a:pt x="1219" y="5608"/>
                </a:cubicBezTo>
                <a:cubicBezTo>
                  <a:pt x="1257" y="5540"/>
                  <a:pt x="1292" y="5468"/>
                  <a:pt x="1323" y="5394"/>
                </a:cubicBezTo>
                <a:cubicBezTo>
                  <a:pt x="1252" y="5363"/>
                  <a:pt x="1184" y="5328"/>
                  <a:pt x="1120" y="5291"/>
                </a:cubicBezTo>
                <a:cubicBezTo>
                  <a:pt x="1090" y="5380"/>
                  <a:pt x="1059" y="5469"/>
                  <a:pt x="1024" y="5556"/>
                </a:cubicBezTo>
                <a:moveTo>
                  <a:pt x="1758" y="5512"/>
                </a:moveTo>
                <a:cubicBezTo>
                  <a:pt x="1729" y="5546"/>
                  <a:pt x="1698" y="5577"/>
                  <a:pt x="1665" y="5605"/>
                </a:cubicBezTo>
                <a:cubicBezTo>
                  <a:pt x="1737" y="5587"/>
                  <a:pt x="1804" y="5559"/>
                  <a:pt x="1868" y="5522"/>
                </a:cubicBezTo>
                <a:cubicBezTo>
                  <a:pt x="1873" y="5519"/>
                  <a:pt x="1878" y="5516"/>
                  <a:pt x="1883" y="5513"/>
                </a:cubicBezTo>
                <a:cubicBezTo>
                  <a:pt x="1842" y="5516"/>
                  <a:pt x="1800" y="5515"/>
                  <a:pt x="1758" y="5512"/>
                </a:cubicBezTo>
                <a:moveTo>
                  <a:pt x="1911" y="5511"/>
                </a:moveTo>
                <a:cubicBezTo>
                  <a:pt x="1899" y="5519"/>
                  <a:pt x="1887" y="5526"/>
                  <a:pt x="1874" y="5533"/>
                </a:cubicBezTo>
                <a:cubicBezTo>
                  <a:pt x="1860" y="5542"/>
                  <a:pt x="1845" y="5550"/>
                  <a:pt x="1830" y="5557"/>
                </a:cubicBezTo>
                <a:cubicBezTo>
                  <a:pt x="1846" y="5550"/>
                  <a:pt x="1862" y="5543"/>
                  <a:pt x="1878" y="5535"/>
                </a:cubicBezTo>
                <a:cubicBezTo>
                  <a:pt x="1891" y="5527"/>
                  <a:pt x="1905" y="5519"/>
                  <a:pt x="1918" y="5511"/>
                </a:cubicBezTo>
                <a:cubicBezTo>
                  <a:pt x="1915" y="5511"/>
                  <a:pt x="1913" y="5511"/>
                  <a:pt x="1911" y="5511"/>
                </a:cubicBezTo>
                <a:moveTo>
                  <a:pt x="1" y="5394"/>
                </a:moveTo>
                <a:cubicBezTo>
                  <a:pt x="22" y="5296"/>
                  <a:pt x="47" y="5200"/>
                  <a:pt x="75" y="5106"/>
                </a:cubicBezTo>
                <a:cubicBezTo>
                  <a:pt x="51" y="5093"/>
                  <a:pt x="26" y="5081"/>
                  <a:pt x="0" y="5068"/>
                </a:cubicBezTo>
                <a:lnTo>
                  <a:pt x="1" y="5394"/>
                </a:lnTo>
                <a:moveTo>
                  <a:pt x="804" y="5467"/>
                </a:moveTo>
                <a:cubicBezTo>
                  <a:pt x="873" y="5499"/>
                  <a:pt x="940" y="5527"/>
                  <a:pt x="1005" y="5549"/>
                </a:cubicBezTo>
                <a:cubicBezTo>
                  <a:pt x="1041" y="5462"/>
                  <a:pt x="1072" y="5371"/>
                  <a:pt x="1102" y="5280"/>
                </a:cubicBezTo>
                <a:cubicBezTo>
                  <a:pt x="1029" y="5237"/>
                  <a:pt x="961" y="5192"/>
                  <a:pt x="901" y="5149"/>
                </a:cubicBezTo>
                <a:cubicBezTo>
                  <a:pt x="901" y="5148"/>
                  <a:pt x="900" y="5148"/>
                  <a:pt x="900" y="5147"/>
                </a:cubicBezTo>
                <a:cubicBezTo>
                  <a:pt x="894" y="5167"/>
                  <a:pt x="888" y="5187"/>
                  <a:pt x="882" y="5207"/>
                </a:cubicBezTo>
                <a:cubicBezTo>
                  <a:pt x="858" y="5290"/>
                  <a:pt x="832" y="5378"/>
                  <a:pt x="804" y="5467"/>
                </a:cubicBezTo>
                <a:moveTo>
                  <a:pt x="1774" y="5493"/>
                </a:moveTo>
                <a:cubicBezTo>
                  <a:pt x="1822" y="5496"/>
                  <a:pt x="1871" y="5495"/>
                  <a:pt x="1919" y="5490"/>
                </a:cubicBezTo>
                <a:cubicBezTo>
                  <a:pt x="2087" y="5375"/>
                  <a:pt x="2207" y="5189"/>
                  <a:pt x="2278" y="4938"/>
                </a:cubicBezTo>
                <a:cubicBezTo>
                  <a:pt x="2342" y="4715"/>
                  <a:pt x="2359" y="4442"/>
                  <a:pt x="2327" y="4169"/>
                </a:cubicBezTo>
                <a:cubicBezTo>
                  <a:pt x="2321" y="4114"/>
                  <a:pt x="2312" y="4058"/>
                  <a:pt x="2301" y="4001"/>
                </a:cubicBezTo>
                <a:cubicBezTo>
                  <a:pt x="2275" y="3854"/>
                  <a:pt x="2242" y="3710"/>
                  <a:pt x="2210" y="3575"/>
                </a:cubicBezTo>
                <a:cubicBezTo>
                  <a:pt x="2204" y="3547"/>
                  <a:pt x="2197" y="3520"/>
                  <a:pt x="2190" y="3491"/>
                </a:cubicBezTo>
                <a:cubicBezTo>
                  <a:pt x="2170" y="3497"/>
                  <a:pt x="2149" y="3503"/>
                  <a:pt x="2128" y="3509"/>
                </a:cubicBezTo>
                <a:cubicBezTo>
                  <a:pt x="2130" y="3548"/>
                  <a:pt x="2131" y="3588"/>
                  <a:pt x="2133" y="3628"/>
                </a:cubicBezTo>
                <a:lnTo>
                  <a:pt x="2133" y="3634"/>
                </a:lnTo>
                <a:cubicBezTo>
                  <a:pt x="2134" y="3672"/>
                  <a:pt x="2135" y="3710"/>
                  <a:pt x="2136" y="3749"/>
                </a:cubicBezTo>
                <a:cubicBezTo>
                  <a:pt x="2139" y="3834"/>
                  <a:pt x="2142" y="3921"/>
                  <a:pt x="2142" y="4009"/>
                </a:cubicBezTo>
                <a:lnTo>
                  <a:pt x="2142" y="4177"/>
                </a:lnTo>
                <a:cubicBezTo>
                  <a:pt x="2126" y="4778"/>
                  <a:pt x="2002" y="5219"/>
                  <a:pt x="1774" y="5493"/>
                </a:cubicBezTo>
                <a:moveTo>
                  <a:pt x="1755" y="5492"/>
                </a:moveTo>
                <a:cubicBezTo>
                  <a:pt x="1756" y="5492"/>
                  <a:pt x="1757" y="5492"/>
                  <a:pt x="1758" y="5492"/>
                </a:cubicBezTo>
                <a:cubicBezTo>
                  <a:pt x="1988" y="5221"/>
                  <a:pt x="2113" y="4780"/>
                  <a:pt x="2130" y="4177"/>
                </a:cubicBezTo>
                <a:lnTo>
                  <a:pt x="2130" y="4009"/>
                </a:lnTo>
                <a:cubicBezTo>
                  <a:pt x="2130" y="4006"/>
                  <a:pt x="2130" y="4002"/>
                  <a:pt x="2130" y="3998"/>
                </a:cubicBezTo>
                <a:cubicBezTo>
                  <a:pt x="2130" y="4001"/>
                  <a:pt x="2130" y="4004"/>
                  <a:pt x="2130" y="4006"/>
                </a:cubicBezTo>
                <a:lnTo>
                  <a:pt x="2130" y="4174"/>
                </a:lnTo>
                <a:cubicBezTo>
                  <a:pt x="2110" y="4780"/>
                  <a:pt x="1984" y="5222"/>
                  <a:pt x="1755" y="5492"/>
                </a:cubicBezTo>
                <a:moveTo>
                  <a:pt x="1554" y="5457"/>
                </a:moveTo>
                <a:cubicBezTo>
                  <a:pt x="1615" y="5473"/>
                  <a:pt x="1677" y="5485"/>
                  <a:pt x="1739" y="5491"/>
                </a:cubicBezTo>
                <a:cubicBezTo>
                  <a:pt x="1970" y="5224"/>
                  <a:pt x="2097" y="4782"/>
                  <a:pt x="2117" y="4174"/>
                </a:cubicBezTo>
                <a:lnTo>
                  <a:pt x="2117" y="4006"/>
                </a:lnTo>
                <a:cubicBezTo>
                  <a:pt x="2117" y="3876"/>
                  <a:pt x="2113" y="3751"/>
                  <a:pt x="2107" y="3632"/>
                </a:cubicBezTo>
                <a:lnTo>
                  <a:pt x="2107" y="3625"/>
                </a:lnTo>
                <a:cubicBezTo>
                  <a:pt x="2105" y="3588"/>
                  <a:pt x="2104" y="3552"/>
                  <a:pt x="2103" y="3516"/>
                </a:cubicBezTo>
                <a:cubicBezTo>
                  <a:pt x="2078" y="3522"/>
                  <a:pt x="2054" y="3529"/>
                  <a:pt x="2030" y="3535"/>
                </a:cubicBezTo>
                <a:cubicBezTo>
                  <a:pt x="2014" y="3619"/>
                  <a:pt x="1999" y="3703"/>
                  <a:pt x="1984" y="3788"/>
                </a:cubicBezTo>
                <a:cubicBezTo>
                  <a:pt x="1971" y="3859"/>
                  <a:pt x="1958" y="3934"/>
                  <a:pt x="1945" y="4011"/>
                </a:cubicBezTo>
                <a:cubicBezTo>
                  <a:pt x="1942" y="4025"/>
                  <a:pt x="1940" y="4041"/>
                  <a:pt x="1937" y="4056"/>
                </a:cubicBezTo>
                <a:cubicBezTo>
                  <a:pt x="1935" y="4071"/>
                  <a:pt x="1932" y="4087"/>
                  <a:pt x="1929" y="4101"/>
                </a:cubicBezTo>
                <a:cubicBezTo>
                  <a:pt x="1928" y="4114"/>
                  <a:pt x="1925" y="4127"/>
                  <a:pt x="1923" y="4140"/>
                </a:cubicBezTo>
                <a:cubicBezTo>
                  <a:pt x="1920" y="4152"/>
                  <a:pt x="1918" y="4166"/>
                  <a:pt x="1916" y="4178"/>
                </a:cubicBezTo>
                <a:lnTo>
                  <a:pt x="1896" y="4288"/>
                </a:lnTo>
                <a:cubicBezTo>
                  <a:pt x="1830" y="4664"/>
                  <a:pt x="1751" y="5113"/>
                  <a:pt x="1554" y="5457"/>
                </a:cubicBezTo>
                <a:moveTo>
                  <a:pt x="2356" y="4458"/>
                </a:moveTo>
                <a:cubicBezTo>
                  <a:pt x="2354" y="4631"/>
                  <a:pt x="2332" y="4797"/>
                  <a:pt x="2291" y="4942"/>
                </a:cubicBezTo>
                <a:cubicBezTo>
                  <a:pt x="2222" y="5186"/>
                  <a:pt x="2106" y="5369"/>
                  <a:pt x="1946" y="5487"/>
                </a:cubicBezTo>
                <a:cubicBezTo>
                  <a:pt x="1948" y="5486"/>
                  <a:pt x="1951" y="5486"/>
                  <a:pt x="1953" y="5486"/>
                </a:cubicBezTo>
                <a:cubicBezTo>
                  <a:pt x="2111" y="5368"/>
                  <a:pt x="2224" y="5188"/>
                  <a:pt x="2291" y="4948"/>
                </a:cubicBezTo>
                <a:cubicBezTo>
                  <a:pt x="2333" y="4801"/>
                  <a:pt x="2354" y="4633"/>
                  <a:pt x="2356" y="4458"/>
                </a:cubicBezTo>
                <a:moveTo>
                  <a:pt x="2214" y="3485"/>
                </a:moveTo>
                <a:cubicBezTo>
                  <a:pt x="2219" y="3504"/>
                  <a:pt x="2223" y="3524"/>
                  <a:pt x="2228" y="3543"/>
                </a:cubicBezTo>
                <a:lnTo>
                  <a:pt x="2236" y="3578"/>
                </a:lnTo>
                <a:cubicBezTo>
                  <a:pt x="2241" y="3600"/>
                  <a:pt x="2246" y="3621"/>
                  <a:pt x="2251" y="3643"/>
                </a:cubicBezTo>
                <a:cubicBezTo>
                  <a:pt x="2279" y="3760"/>
                  <a:pt x="2307" y="3882"/>
                  <a:pt x="2327" y="4005"/>
                </a:cubicBezTo>
                <a:cubicBezTo>
                  <a:pt x="2337" y="4056"/>
                  <a:pt x="2346" y="4118"/>
                  <a:pt x="2352" y="4174"/>
                </a:cubicBezTo>
                <a:cubicBezTo>
                  <a:pt x="2385" y="4448"/>
                  <a:pt x="2368" y="4724"/>
                  <a:pt x="2304" y="4951"/>
                </a:cubicBezTo>
                <a:cubicBezTo>
                  <a:pt x="2239" y="5184"/>
                  <a:pt x="2130" y="5362"/>
                  <a:pt x="1980" y="5481"/>
                </a:cubicBezTo>
                <a:cubicBezTo>
                  <a:pt x="2026" y="5472"/>
                  <a:pt x="2072" y="5459"/>
                  <a:pt x="2117" y="5441"/>
                </a:cubicBezTo>
                <a:cubicBezTo>
                  <a:pt x="2571" y="5259"/>
                  <a:pt x="2672" y="4662"/>
                  <a:pt x="2537" y="4166"/>
                </a:cubicBezTo>
                <a:cubicBezTo>
                  <a:pt x="2479" y="3958"/>
                  <a:pt x="2394" y="3748"/>
                  <a:pt x="2311" y="3553"/>
                </a:cubicBezTo>
                <a:cubicBezTo>
                  <a:pt x="2299" y="3525"/>
                  <a:pt x="2287" y="3496"/>
                  <a:pt x="2275" y="3467"/>
                </a:cubicBezTo>
                <a:cubicBezTo>
                  <a:pt x="2255" y="3473"/>
                  <a:pt x="2234" y="3479"/>
                  <a:pt x="2214" y="3485"/>
                </a:cubicBezTo>
                <a:moveTo>
                  <a:pt x="568" y="5348"/>
                </a:moveTo>
                <a:cubicBezTo>
                  <a:pt x="624" y="5379"/>
                  <a:pt x="680" y="5408"/>
                  <a:pt x="737" y="5435"/>
                </a:cubicBezTo>
                <a:cubicBezTo>
                  <a:pt x="753" y="5443"/>
                  <a:pt x="769" y="5451"/>
                  <a:pt x="785" y="5458"/>
                </a:cubicBezTo>
                <a:cubicBezTo>
                  <a:pt x="811" y="5371"/>
                  <a:pt x="836" y="5285"/>
                  <a:pt x="860" y="5203"/>
                </a:cubicBezTo>
                <a:lnTo>
                  <a:pt x="862" y="5198"/>
                </a:lnTo>
                <a:cubicBezTo>
                  <a:pt x="868" y="5177"/>
                  <a:pt x="874" y="5155"/>
                  <a:pt x="881" y="5134"/>
                </a:cubicBezTo>
                <a:cubicBezTo>
                  <a:pt x="811" y="5083"/>
                  <a:pt x="743" y="5029"/>
                  <a:pt x="677" y="4975"/>
                </a:cubicBezTo>
                <a:cubicBezTo>
                  <a:pt x="637" y="5099"/>
                  <a:pt x="602" y="5224"/>
                  <a:pt x="568" y="5348"/>
                </a:cubicBezTo>
                <a:moveTo>
                  <a:pt x="1348" y="5384"/>
                </a:moveTo>
                <a:cubicBezTo>
                  <a:pt x="1406" y="5409"/>
                  <a:pt x="1467" y="5432"/>
                  <a:pt x="1529" y="5450"/>
                </a:cubicBezTo>
                <a:cubicBezTo>
                  <a:pt x="1733" y="5099"/>
                  <a:pt x="1813" y="4632"/>
                  <a:pt x="1874" y="4273"/>
                </a:cubicBezTo>
                <a:lnTo>
                  <a:pt x="1894" y="4167"/>
                </a:lnTo>
                <a:cubicBezTo>
                  <a:pt x="1895" y="4154"/>
                  <a:pt x="1898" y="4141"/>
                  <a:pt x="1900" y="4128"/>
                </a:cubicBezTo>
                <a:cubicBezTo>
                  <a:pt x="1903" y="4115"/>
                  <a:pt x="1905" y="4102"/>
                  <a:pt x="1907" y="4089"/>
                </a:cubicBezTo>
                <a:cubicBezTo>
                  <a:pt x="1910" y="4075"/>
                  <a:pt x="1912" y="4059"/>
                  <a:pt x="1915" y="4044"/>
                </a:cubicBezTo>
                <a:cubicBezTo>
                  <a:pt x="1917" y="4029"/>
                  <a:pt x="1920" y="4013"/>
                  <a:pt x="1923" y="3998"/>
                </a:cubicBezTo>
                <a:cubicBezTo>
                  <a:pt x="1936" y="3920"/>
                  <a:pt x="1949" y="3845"/>
                  <a:pt x="1962" y="3776"/>
                </a:cubicBezTo>
                <a:lnTo>
                  <a:pt x="1968" y="3741"/>
                </a:lnTo>
                <a:cubicBezTo>
                  <a:pt x="1980" y="3673"/>
                  <a:pt x="1991" y="3607"/>
                  <a:pt x="2004" y="3542"/>
                </a:cubicBezTo>
                <a:cubicBezTo>
                  <a:pt x="1985" y="3547"/>
                  <a:pt x="1967" y="3552"/>
                  <a:pt x="1950" y="3557"/>
                </a:cubicBezTo>
                <a:cubicBezTo>
                  <a:pt x="1888" y="3697"/>
                  <a:pt x="1830" y="3845"/>
                  <a:pt x="1767" y="4015"/>
                </a:cubicBezTo>
                <a:cubicBezTo>
                  <a:pt x="1748" y="4065"/>
                  <a:pt x="1733" y="4108"/>
                  <a:pt x="1722" y="4147"/>
                </a:cubicBezTo>
                <a:lnTo>
                  <a:pt x="1712" y="4179"/>
                </a:lnTo>
                <a:cubicBezTo>
                  <a:pt x="1677" y="4285"/>
                  <a:pt x="1648" y="4393"/>
                  <a:pt x="1616" y="4509"/>
                </a:cubicBezTo>
                <a:cubicBezTo>
                  <a:pt x="1605" y="4552"/>
                  <a:pt x="1593" y="4597"/>
                  <a:pt x="1580" y="4641"/>
                </a:cubicBezTo>
                <a:cubicBezTo>
                  <a:pt x="1513" y="4894"/>
                  <a:pt x="1445" y="5151"/>
                  <a:pt x="1348" y="5384"/>
                </a:cubicBezTo>
                <a:moveTo>
                  <a:pt x="1126" y="5272"/>
                </a:moveTo>
                <a:cubicBezTo>
                  <a:pt x="1189" y="5309"/>
                  <a:pt x="1258" y="5345"/>
                  <a:pt x="1330" y="5377"/>
                </a:cubicBezTo>
                <a:cubicBezTo>
                  <a:pt x="1428" y="5140"/>
                  <a:pt x="1494" y="4882"/>
                  <a:pt x="1555" y="4644"/>
                </a:cubicBezTo>
                <a:cubicBezTo>
                  <a:pt x="1603" y="4454"/>
                  <a:pt x="1644" y="4312"/>
                  <a:pt x="1687" y="4182"/>
                </a:cubicBezTo>
                <a:lnTo>
                  <a:pt x="1697" y="4150"/>
                </a:lnTo>
                <a:cubicBezTo>
                  <a:pt x="1707" y="4114"/>
                  <a:pt x="1719" y="4081"/>
                  <a:pt x="1732" y="4045"/>
                </a:cubicBezTo>
                <a:lnTo>
                  <a:pt x="1742" y="4017"/>
                </a:lnTo>
                <a:cubicBezTo>
                  <a:pt x="1805" y="3848"/>
                  <a:pt x="1864" y="3701"/>
                  <a:pt x="1923" y="3563"/>
                </a:cubicBezTo>
                <a:cubicBezTo>
                  <a:pt x="1901" y="3569"/>
                  <a:pt x="1878" y="3575"/>
                  <a:pt x="1857" y="3580"/>
                </a:cubicBezTo>
                <a:cubicBezTo>
                  <a:pt x="1758" y="3719"/>
                  <a:pt x="1666" y="3861"/>
                  <a:pt x="1573" y="4026"/>
                </a:cubicBezTo>
                <a:cubicBezTo>
                  <a:pt x="1544" y="4077"/>
                  <a:pt x="1518" y="4128"/>
                  <a:pt x="1492" y="4187"/>
                </a:cubicBezTo>
                <a:cubicBezTo>
                  <a:pt x="1387" y="4406"/>
                  <a:pt x="1311" y="4660"/>
                  <a:pt x="1238" y="4906"/>
                </a:cubicBezTo>
                <a:lnTo>
                  <a:pt x="1228" y="4938"/>
                </a:lnTo>
                <a:cubicBezTo>
                  <a:pt x="1195" y="5049"/>
                  <a:pt x="1162" y="5161"/>
                  <a:pt x="1126" y="5272"/>
                </a:cubicBezTo>
                <a:moveTo>
                  <a:pt x="339" y="5223"/>
                </a:moveTo>
                <a:cubicBezTo>
                  <a:pt x="352" y="5230"/>
                  <a:pt x="364" y="5237"/>
                  <a:pt x="376" y="5243"/>
                </a:cubicBezTo>
                <a:lnTo>
                  <a:pt x="408" y="5260"/>
                </a:lnTo>
                <a:cubicBezTo>
                  <a:pt x="434" y="5275"/>
                  <a:pt x="461" y="5289"/>
                  <a:pt x="487" y="5304"/>
                </a:cubicBezTo>
                <a:cubicBezTo>
                  <a:pt x="509" y="5316"/>
                  <a:pt x="531" y="5328"/>
                  <a:pt x="553" y="5340"/>
                </a:cubicBezTo>
                <a:cubicBezTo>
                  <a:pt x="588" y="5215"/>
                  <a:pt x="623" y="5088"/>
                  <a:pt x="663" y="4964"/>
                </a:cubicBezTo>
                <a:cubicBezTo>
                  <a:pt x="661" y="4962"/>
                  <a:pt x="658" y="4960"/>
                  <a:pt x="656" y="4958"/>
                </a:cubicBezTo>
                <a:lnTo>
                  <a:pt x="632" y="4939"/>
                </a:lnTo>
                <a:cubicBezTo>
                  <a:pt x="580" y="4898"/>
                  <a:pt x="527" y="4857"/>
                  <a:pt x="474" y="4816"/>
                </a:cubicBezTo>
                <a:cubicBezTo>
                  <a:pt x="420" y="4948"/>
                  <a:pt x="377" y="5085"/>
                  <a:pt x="339" y="5223"/>
                </a:cubicBezTo>
                <a:moveTo>
                  <a:pt x="906" y="5127"/>
                </a:moveTo>
                <a:cubicBezTo>
                  <a:pt x="908" y="5129"/>
                  <a:pt x="910" y="5130"/>
                  <a:pt x="912" y="5132"/>
                </a:cubicBezTo>
                <a:cubicBezTo>
                  <a:pt x="968" y="5172"/>
                  <a:pt x="1034" y="5217"/>
                  <a:pt x="1108" y="5261"/>
                </a:cubicBezTo>
                <a:cubicBezTo>
                  <a:pt x="1144" y="5152"/>
                  <a:pt x="1177" y="5041"/>
                  <a:pt x="1209" y="4932"/>
                </a:cubicBezTo>
                <a:lnTo>
                  <a:pt x="1219" y="4899"/>
                </a:lnTo>
                <a:cubicBezTo>
                  <a:pt x="1293" y="4652"/>
                  <a:pt x="1369" y="4398"/>
                  <a:pt x="1474" y="4178"/>
                </a:cubicBezTo>
                <a:cubicBezTo>
                  <a:pt x="1482" y="4163"/>
                  <a:pt x="1489" y="4149"/>
                  <a:pt x="1496" y="4135"/>
                </a:cubicBezTo>
                <a:cubicBezTo>
                  <a:pt x="1516" y="4093"/>
                  <a:pt x="1534" y="4055"/>
                  <a:pt x="1559" y="4016"/>
                </a:cubicBezTo>
                <a:cubicBezTo>
                  <a:pt x="1647" y="3857"/>
                  <a:pt x="1737" y="3717"/>
                  <a:pt x="1830" y="3587"/>
                </a:cubicBezTo>
                <a:cubicBezTo>
                  <a:pt x="1818" y="3590"/>
                  <a:pt x="1806" y="3593"/>
                  <a:pt x="1795" y="3596"/>
                </a:cubicBezTo>
                <a:lnTo>
                  <a:pt x="1793" y="3596"/>
                </a:lnTo>
                <a:cubicBezTo>
                  <a:pt x="1788" y="3598"/>
                  <a:pt x="1783" y="3599"/>
                  <a:pt x="1778" y="3600"/>
                </a:cubicBezTo>
                <a:cubicBezTo>
                  <a:pt x="1647" y="3728"/>
                  <a:pt x="1516" y="3867"/>
                  <a:pt x="1392" y="4033"/>
                </a:cubicBezTo>
                <a:cubicBezTo>
                  <a:pt x="1353" y="4083"/>
                  <a:pt x="1318" y="4138"/>
                  <a:pt x="1290" y="4182"/>
                </a:cubicBezTo>
                <a:lnTo>
                  <a:pt x="1282" y="4194"/>
                </a:lnTo>
                <a:cubicBezTo>
                  <a:pt x="1106" y="4472"/>
                  <a:pt x="1002" y="4802"/>
                  <a:pt x="906" y="5127"/>
                </a:cubicBezTo>
                <a:moveTo>
                  <a:pt x="103" y="5098"/>
                </a:moveTo>
                <a:cubicBezTo>
                  <a:pt x="179" y="5137"/>
                  <a:pt x="253" y="5176"/>
                  <a:pt x="326" y="5216"/>
                </a:cubicBezTo>
                <a:cubicBezTo>
                  <a:pt x="364" y="5075"/>
                  <a:pt x="407" y="4938"/>
                  <a:pt x="461" y="4806"/>
                </a:cubicBezTo>
                <a:cubicBezTo>
                  <a:pt x="400" y="4760"/>
                  <a:pt x="338" y="4715"/>
                  <a:pt x="275" y="4672"/>
                </a:cubicBezTo>
                <a:cubicBezTo>
                  <a:pt x="204" y="4807"/>
                  <a:pt x="149" y="4950"/>
                  <a:pt x="103" y="5098"/>
                </a:cubicBezTo>
                <a:moveTo>
                  <a:pt x="684" y="4955"/>
                </a:moveTo>
                <a:cubicBezTo>
                  <a:pt x="757" y="5013"/>
                  <a:pt x="825" y="5066"/>
                  <a:pt x="887" y="5113"/>
                </a:cubicBezTo>
                <a:cubicBezTo>
                  <a:pt x="982" y="4789"/>
                  <a:pt x="1087" y="4459"/>
                  <a:pt x="1262" y="4184"/>
                </a:cubicBezTo>
                <a:cubicBezTo>
                  <a:pt x="1287" y="4144"/>
                  <a:pt x="1326" y="4085"/>
                  <a:pt x="1372" y="4022"/>
                </a:cubicBezTo>
                <a:cubicBezTo>
                  <a:pt x="1491" y="3866"/>
                  <a:pt x="1609" y="3736"/>
                  <a:pt x="1736" y="3611"/>
                </a:cubicBezTo>
                <a:cubicBezTo>
                  <a:pt x="1717" y="3616"/>
                  <a:pt x="1697" y="3622"/>
                  <a:pt x="1677" y="3627"/>
                </a:cubicBezTo>
                <a:cubicBezTo>
                  <a:pt x="1514" y="3745"/>
                  <a:pt x="1352" y="3876"/>
                  <a:pt x="1197" y="4037"/>
                </a:cubicBezTo>
                <a:cubicBezTo>
                  <a:pt x="1151" y="4083"/>
                  <a:pt x="1107" y="4138"/>
                  <a:pt x="1062" y="4194"/>
                </a:cubicBezTo>
                <a:cubicBezTo>
                  <a:pt x="887" y="4420"/>
                  <a:pt x="773" y="4682"/>
                  <a:pt x="684" y="4955"/>
                </a:cubicBezTo>
                <a:moveTo>
                  <a:pt x="1" y="5047"/>
                </a:moveTo>
                <a:cubicBezTo>
                  <a:pt x="28" y="5060"/>
                  <a:pt x="55" y="5073"/>
                  <a:pt x="81" y="5087"/>
                </a:cubicBezTo>
                <a:cubicBezTo>
                  <a:pt x="127" y="4938"/>
                  <a:pt x="184" y="4795"/>
                  <a:pt x="257" y="4660"/>
                </a:cubicBezTo>
                <a:cubicBezTo>
                  <a:pt x="203" y="4623"/>
                  <a:pt x="147" y="4589"/>
                  <a:pt x="91" y="4558"/>
                </a:cubicBezTo>
                <a:cubicBezTo>
                  <a:pt x="59" y="4604"/>
                  <a:pt x="29" y="4651"/>
                  <a:pt x="1" y="4701"/>
                </a:cubicBezTo>
                <a:lnTo>
                  <a:pt x="1" y="5047"/>
                </a:lnTo>
                <a:moveTo>
                  <a:pt x="1" y="4651"/>
                </a:moveTo>
                <a:cubicBezTo>
                  <a:pt x="22" y="4615"/>
                  <a:pt x="45" y="4580"/>
                  <a:pt x="69" y="4546"/>
                </a:cubicBezTo>
                <a:cubicBezTo>
                  <a:pt x="46" y="4534"/>
                  <a:pt x="23" y="4522"/>
                  <a:pt x="1" y="4511"/>
                </a:cubicBezTo>
                <a:lnTo>
                  <a:pt x="1" y="4651"/>
                </a:lnTo>
                <a:moveTo>
                  <a:pt x="482" y="4797"/>
                </a:moveTo>
                <a:cubicBezTo>
                  <a:pt x="536" y="4838"/>
                  <a:pt x="590" y="4881"/>
                  <a:pt x="644" y="4923"/>
                </a:cubicBezTo>
                <a:lnTo>
                  <a:pt x="651" y="4928"/>
                </a:lnTo>
                <a:cubicBezTo>
                  <a:pt x="657" y="4933"/>
                  <a:pt x="663" y="4939"/>
                  <a:pt x="670" y="4944"/>
                </a:cubicBezTo>
                <a:cubicBezTo>
                  <a:pt x="759" y="4672"/>
                  <a:pt x="872" y="4411"/>
                  <a:pt x="1049" y="4186"/>
                </a:cubicBezTo>
                <a:cubicBezTo>
                  <a:pt x="1092" y="4131"/>
                  <a:pt x="1137" y="4079"/>
                  <a:pt x="1185" y="4028"/>
                </a:cubicBezTo>
                <a:cubicBezTo>
                  <a:pt x="1331" y="3875"/>
                  <a:pt x="1483" y="3751"/>
                  <a:pt x="1641" y="3636"/>
                </a:cubicBezTo>
                <a:cubicBezTo>
                  <a:pt x="1629" y="3640"/>
                  <a:pt x="1617" y="3643"/>
                  <a:pt x="1605" y="3646"/>
                </a:cubicBezTo>
                <a:cubicBezTo>
                  <a:pt x="1405" y="3758"/>
                  <a:pt x="1204" y="3884"/>
                  <a:pt x="1013" y="4047"/>
                </a:cubicBezTo>
                <a:cubicBezTo>
                  <a:pt x="1010" y="4049"/>
                  <a:pt x="1008" y="4050"/>
                  <a:pt x="1006" y="4052"/>
                </a:cubicBezTo>
                <a:cubicBezTo>
                  <a:pt x="972" y="4082"/>
                  <a:pt x="941" y="4112"/>
                  <a:pt x="911" y="4141"/>
                </a:cubicBezTo>
                <a:cubicBezTo>
                  <a:pt x="892" y="4160"/>
                  <a:pt x="872" y="4181"/>
                  <a:pt x="852" y="4204"/>
                </a:cubicBezTo>
                <a:cubicBezTo>
                  <a:pt x="687" y="4382"/>
                  <a:pt x="570" y="4583"/>
                  <a:pt x="482" y="4797"/>
                </a:cubicBezTo>
                <a:moveTo>
                  <a:pt x="285" y="4654"/>
                </a:moveTo>
                <a:cubicBezTo>
                  <a:pt x="347" y="4696"/>
                  <a:pt x="408" y="4741"/>
                  <a:pt x="468" y="4787"/>
                </a:cubicBezTo>
                <a:cubicBezTo>
                  <a:pt x="557" y="4572"/>
                  <a:pt x="674" y="4372"/>
                  <a:pt x="842" y="4192"/>
                </a:cubicBezTo>
                <a:cubicBezTo>
                  <a:pt x="861" y="4172"/>
                  <a:pt x="881" y="4152"/>
                  <a:pt x="902" y="4132"/>
                </a:cubicBezTo>
                <a:cubicBezTo>
                  <a:pt x="935" y="4098"/>
                  <a:pt x="966" y="4069"/>
                  <a:pt x="998" y="4042"/>
                </a:cubicBezTo>
                <a:cubicBezTo>
                  <a:pt x="1001" y="4039"/>
                  <a:pt x="1004" y="4037"/>
                  <a:pt x="1007" y="4034"/>
                </a:cubicBezTo>
                <a:cubicBezTo>
                  <a:pt x="1183" y="3884"/>
                  <a:pt x="1366" y="3765"/>
                  <a:pt x="1550" y="3661"/>
                </a:cubicBezTo>
                <a:cubicBezTo>
                  <a:pt x="1528" y="3667"/>
                  <a:pt x="1506" y="3673"/>
                  <a:pt x="1484" y="3679"/>
                </a:cubicBezTo>
                <a:cubicBezTo>
                  <a:pt x="1340" y="3743"/>
                  <a:pt x="1200" y="3810"/>
                  <a:pt x="1064" y="3890"/>
                </a:cubicBezTo>
                <a:cubicBezTo>
                  <a:pt x="984" y="3937"/>
                  <a:pt x="905" y="3987"/>
                  <a:pt x="828" y="4044"/>
                </a:cubicBezTo>
                <a:cubicBezTo>
                  <a:pt x="771" y="4084"/>
                  <a:pt x="713" y="4131"/>
                  <a:pt x="638" y="4198"/>
                </a:cubicBezTo>
                <a:cubicBezTo>
                  <a:pt x="488" y="4337"/>
                  <a:pt x="374" y="4490"/>
                  <a:pt x="285" y="4654"/>
                </a:cubicBezTo>
                <a:moveTo>
                  <a:pt x="1" y="4354"/>
                </a:moveTo>
                <a:cubicBezTo>
                  <a:pt x="124" y="4238"/>
                  <a:pt x="268" y="4135"/>
                  <a:pt x="437" y="4043"/>
                </a:cubicBezTo>
                <a:cubicBezTo>
                  <a:pt x="724" y="3888"/>
                  <a:pt x="1035" y="3781"/>
                  <a:pt x="1347" y="3691"/>
                </a:cubicBezTo>
                <a:cubicBezTo>
                  <a:pt x="1461" y="3650"/>
                  <a:pt x="1573" y="3613"/>
                  <a:pt x="1682" y="3577"/>
                </a:cubicBezTo>
                <a:cubicBezTo>
                  <a:pt x="1711" y="3565"/>
                  <a:pt x="1740" y="3553"/>
                  <a:pt x="1769" y="3541"/>
                </a:cubicBezTo>
                <a:cubicBezTo>
                  <a:pt x="1778" y="3537"/>
                  <a:pt x="1786" y="3533"/>
                  <a:pt x="1794" y="3528"/>
                </a:cubicBezTo>
                <a:cubicBezTo>
                  <a:pt x="1829" y="3504"/>
                  <a:pt x="1865" y="3479"/>
                  <a:pt x="1901" y="3455"/>
                </a:cubicBezTo>
                <a:cubicBezTo>
                  <a:pt x="1928" y="3430"/>
                  <a:pt x="1956" y="3403"/>
                  <a:pt x="1984" y="3378"/>
                </a:cubicBezTo>
                <a:cubicBezTo>
                  <a:pt x="2004" y="3352"/>
                  <a:pt x="2024" y="3326"/>
                  <a:pt x="2044" y="3301"/>
                </a:cubicBezTo>
                <a:cubicBezTo>
                  <a:pt x="2050" y="3289"/>
                  <a:pt x="2055" y="3278"/>
                  <a:pt x="2061" y="3267"/>
                </a:cubicBezTo>
                <a:cubicBezTo>
                  <a:pt x="2074" y="3212"/>
                  <a:pt x="2088" y="3157"/>
                  <a:pt x="2104" y="3101"/>
                </a:cubicBezTo>
                <a:cubicBezTo>
                  <a:pt x="2105" y="3086"/>
                  <a:pt x="2106" y="3072"/>
                  <a:pt x="2107" y="3058"/>
                </a:cubicBezTo>
                <a:cubicBezTo>
                  <a:pt x="2104" y="3036"/>
                  <a:pt x="2101" y="3014"/>
                  <a:pt x="2099" y="2992"/>
                </a:cubicBezTo>
                <a:cubicBezTo>
                  <a:pt x="2072" y="2902"/>
                  <a:pt x="2050" y="2811"/>
                  <a:pt x="2036" y="2720"/>
                </a:cubicBezTo>
                <a:cubicBezTo>
                  <a:pt x="1974" y="2332"/>
                  <a:pt x="2042" y="1936"/>
                  <a:pt x="2243" y="1512"/>
                </a:cubicBezTo>
                <a:cubicBezTo>
                  <a:pt x="2396" y="1186"/>
                  <a:pt x="2622" y="854"/>
                  <a:pt x="2956" y="467"/>
                </a:cubicBezTo>
                <a:lnTo>
                  <a:pt x="3150" y="244"/>
                </a:lnTo>
                <a:cubicBezTo>
                  <a:pt x="3220" y="163"/>
                  <a:pt x="3291" y="82"/>
                  <a:pt x="3360" y="1"/>
                </a:cubicBezTo>
                <a:lnTo>
                  <a:pt x="0" y="1"/>
                </a:lnTo>
                <a:lnTo>
                  <a:pt x="1" y="4354"/>
                </a:lnTo>
                <a:moveTo>
                  <a:pt x="102" y="4542"/>
                </a:moveTo>
                <a:cubicBezTo>
                  <a:pt x="158" y="4573"/>
                  <a:pt x="213" y="4606"/>
                  <a:pt x="267" y="4642"/>
                </a:cubicBezTo>
                <a:cubicBezTo>
                  <a:pt x="356" y="4481"/>
                  <a:pt x="469" y="4332"/>
                  <a:pt x="616" y="4195"/>
                </a:cubicBezTo>
                <a:cubicBezTo>
                  <a:pt x="692" y="4128"/>
                  <a:pt x="750" y="4080"/>
                  <a:pt x="808" y="4040"/>
                </a:cubicBezTo>
                <a:cubicBezTo>
                  <a:pt x="889" y="3981"/>
                  <a:pt x="973" y="3928"/>
                  <a:pt x="1057" y="3879"/>
                </a:cubicBezTo>
                <a:cubicBezTo>
                  <a:pt x="1166" y="3815"/>
                  <a:pt x="1278" y="3758"/>
                  <a:pt x="1392" y="3705"/>
                </a:cubicBezTo>
                <a:cubicBezTo>
                  <a:pt x="1375" y="3709"/>
                  <a:pt x="1358" y="3714"/>
                  <a:pt x="1341" y="3719"/>
                </a:cubicBezTo>
                <a:cubicBezTo>
                  <a:pt x="1099" y="3809"/>
                  <a:pt x="860" y="3913"/>
                  <a:pt x="637" y="4051"/>
                </a:cubicBezTo>
                <a:cubicBezTo>
                  <a:pt x="556" y="4100"/>
                  <a:pt x="483" y="4152"/>
                  <a:pt x="422" y="4205"/>
                </a:cubicBezTo>
                <a:cubicBezTo>
                  <a:pt x="298" y="4305"/>
                  <a:pt x="192" y="4416"/>
                  <a:pt x="102" y="4542"/>
                </a:cubicBezTo>
                <a:moveTo>
                  <a:pt x="0" y="4490"/>
                </a:moveTo>
                <a:cubicBezTo>
                  <a:pt x="27" y="4502"/>
                  <a:pt x="54" y="4516"/>
                  <a:pt x="80" y="4530"/>
                </a:cubicBezTo>
                <a:cubicBezTo>
                  <a:pt x="170" y="4403"/>
                  <a:pt x="277" y="4291"/>
                  <a:pt x="404" y="4189"/>
                </a:cubicBezTo>
                <a:cubicBezTo>
                  <a:pt x="463" y="4140"/>
                  <a:pt x="534" y="4089"/>
                  <a:pt x="621" y="4033"/>
                </a:cubicBezTo>
                <a:cubicBezTo>
                  <a:pt x="757" y="3948"/>
                  <a:pt x="900" y="3875"/>
                  <a:pt x="1045" y="3811"/>
                </a:cubicBezTo>
                <a:cubicBezTo>
                  <a:pt x="842" y="3881"/>
                  <a:pt x="642" y="3962"/>
                  <a:pt x="453" y="4064"/>
                </a:cubicBezTo>
                <a:cubicBezTo>
                  <a:pt x="276" y="4159"/>
                  <a:pt x="126" y="4266"/>
                  <a:pt x="1" y="4388"/>
                </a:cubicBezTo>
                <a:lnTo>
                  <a:pt x="0" y="4490"/>
                </a:lnTo>
                <a:moveTo>
                  <a:pt x="575" y="3987"/>
                </a:moveTo>
                <a:cubicBezTo>
                  <a:pt x="531" y="4008"/>
                  <a:pt x="487" y="4031"/>
                  <a:pt x="443" y="4054"/>
                </a:cubicBezTo>
                <a:cubicBezTo>
                  <a:pt x="428" y="4062"/>
                  <a:pt x="414" y="4070"/>
                  <a:pt x="399" y="4079"/>
                </a:cubicBezTo>
                <a:cubicBezTo>
                  <a:pt x="415" y="4070"/>
                  <a:pt x="431" y="4061"/>
                  <a:pt x="447" y="4052"/>
                </a:cubicBezTo>
                <a:cubicBezTo>
                  <a:pt x="489" y="4029"/>
                  <a:pt x="532" y="4008"/>
                  <a:pt x="575" y="3987"/>
                </a:cubicBezTo>
                <a:moveTo>
                  <a:pt x="1698" y="3595"/>
                </a:moveTo>
                <a:cubicBezTo>
                  <a:pt x="1697" y="3596"/>
                  <a:pt x="1697" y="3596"/>
                  <a:pt x="1696" y="3596"/>
                </a:cubicBezTo>
                <a:cubicBezTo>
                  <a:pt x="1697" y="3596"/>
                  <a:pt x="1697" y="3596"/>
                  <a:pt x="1697" y="3596"/>
                </a:cubicBezTo>
                <a:cubicBezTo>
                  <a:pt x="1697" y="3596"/>
                  <a:pt x="1698" y="3596"/>
                  <a:pt x="1698" y="3595"/>
                </a:cubicBezTo>
                <a:moveTo>
                  <a:pt x="1741" y="3581"/>
                </a:moveTo>
                <a:cubicBezTo>
                  <a:pt x="1739" y="3583"/>
                  <a:pt x="1736" y="3585"/>
                  <a:pt x="1734" y="3586"/>
                </a:cubicBezTo>
                <a:cubicBezTo>
                  <a:pt x="1747" y="3583"/>
                  <a:pt x="1759" y="3580"/>
                  <a:pt x="1772" y="3576"/>
                </a:cubicBezTo>
                <a:cubicBezTo>
                  <a:pt x="1775" y="3574"/>
                  <a:pt x="1778" y="3571"/>
                  <a:pt x="1781" y="3568"/>
                </a:cubicBezTo>
                <a:cubicBezTo>
                  <a:pt x="1767" y="3572"/>
                  <a:pt x="1754" y="3577"/>
                  <a:pt x="1741" y="3581"/>
                </a:cubicBezTo>
                <a:moveTo>
                  <a:pt x="1828" y="3553"/>
                </a:moveTo>
                <a:cubicBezTo>
                  <a:pt x="1823" y="3557"/>
                  <a:pt x="1819" y="3561"/>
                  <a:pt x="1815" y="3565"/>
                </a:cubicBezTo>
                <a:lnTo>
                  <a:pt x="1837" y="3559"/>
                </a:lnTo>
                <a:cubicBezTo>
                  <a:pt x="1842" y="3558"/>
                  <a:pt x="1847" y="3557"/>
                  <a:pt x="1853" y="3555"/>
                </a:cubicBezTo>
                <a:cubicBezTo>
                  <a:pt x="1856" y="3550"/>
                  <a:pt x="1859" y="3546"/>
                  <a:pt x="1863" y="3541"/>
                </a:cubicBezTo>
                <a:lnTo>
                  <a:pt x="1828" y="3553"/>
                </a:lnTo>
                <a:moveTo>
                  <a:pt x="1930" y="3548"/>
                </a:moveTo>
                <a:cubicBezTo>
                  <a:pt x="1927" y="3549"/>
                  <a:pt x="1923" y="3550"/>
                  <a:pt x="1920" y="3551"/>
                </a:cubicBezTo>
                <a:cubicBezTo>
                  <a:pt x="1923" y="3550"/>
                  <a:pt x="1927" y="3549"/>
                  <a:pt x="1930" y="3548"/>
                </a:cubicBezTo>
                <a:moveTo>
                  <a:pt x="1892" y="3531"/>
                </a:moveTo>
                <a:cubicBezTo>
                  <a:pt x="1888" y="3537"/>
                  <a:pt x="1884" y="3542"/>
                  <a:pt x="1880" y="3548"/>
                </a:cubicBezTo>
                <a:cubicBezTo>
                  <a:pt x="1899" y="3543"/>
                  <a:pt x="1918" y="3538"/>
                  <a:pt x="1937" y="3533"/>
                </a:cubicBezTo>
                <a:cubicBezTo>
                  <a:pt x="1940" y="3527"/>
                  <a:pt x="1942" y="3520"/>
                  <a:pt x="1945" y="3513"/>
                </a:cubicBezTo>
                <a:cubicBezTo>
                  <a:pt x="1928" y="3519"/>
                  <a:pt x="1910" y="3525"/>
                  <a:pt x="1892" y="3531"/>
                </a:cubicBezTo>
                <a:moveTo>
                  <a:pt x="1956" y="3541"/>
                </a:moveTo>
                <a:cubicBezTo>
                  <a:pt x="1973" y="3537"/>
                  <a:pt x="1989" y="3533"/>
                  <a:pt x="2006" y="3528"/>
                </a:cubicBezTo>
                <a:cubicBezTo>
                  <a:pt x="1990" y="3532"/>
                  <a:pt x="1973" y="3537"/>
                  <a:pt x="1956" y="3541"/>
                </a:cubicBezTo>
                <a:moveTo>
                  <a:pt x="1973" y="3504"/>
                </a:moveTo>
                <a:cubicBezTo>
                  <a:pt x="1969" y="3512"/>
                  <a:pt x="1966" y="3519"/>
                  <a:pt x="1963" y="3526"/>
                </a:cubicBezTo>
                <a:cubicBezTo>
                  <a:pt x="1978" y="3522"/>
                  <a:pt x="1994" y="3518"/>
                  <a:pt x="2009" y="3514"/>
                </a:cubicBezTo>
                <a:cubicBezTo>
                  <a:pt x="2010" y="3506"/>
                  <a:pt x="2012" y="3498"/>
                  <a:pt x="2013" y="3491"/>
                </a:cubicBezTo>
                <a:cubicBezTo>
                  <a:pt x="2000" y="3495"/>
                  <a:pt x="1986" y="3500"/>
                  <a:pt x="1973" y="3504"/>
                </a:cubicBezTo>
                <a:moveTo>
                  <a:pt x="2032" y="3521"/>
                </a:moveTo>
                <a:cubicBezTo>
                  <a:pt x="2055" y="3515"/>
                  <a:pt x="2079" y="3509"/>
                  <a:pt x="2102" y="3502"/>
                </a:cubicBezTo>
                <a:cubicBezTo>
                  <a:pt x="2079" y="3508"/>
                  <a:pt x="2056" y="3515"/>
                  <a:pt x="2032" y="3521"/>
                </a:cubicBezTo>
                <a:moveTo>
                  <a:pt x="1864" y="3519"/>
                </a:moveTo>
                <a:cubicBezTo>
                  <a:pt x="1870" y="3517"/>
                  <a:pt x="1877" y="3515"/>
                  <a:pt x="1884" y="3512"/>
                </a:cubicBezTo>
                <a:cubicBezTo>
                  <a:pt x="1884" y="3512"/>
                  <a:pt x="1885" y="3511"/>
                  <a:pt x="1886" y="3510"/>
                </a:cubicBezTo>
                <a:cubicBezTo>
                  <a:pt x="1878" y="3513"/>
                  <a:pt x="1871" y="3516"/>
                  <a:pt x="1864" y="3519"/>
                </a:cubicBezTo>
                <a:moveTo>
                  <a:pt x="2040" y="3482"/>
                </a:moveTo>
                <a:cubicBezTo>
                  <a:pt x="2038" y="3490"/>
                  <a:pt x="2037" y="3498"/>
                  <a:pt x="2035" y="3507"/>
                </a:cubicBezTo>
                <a:cubicBezTo>
                  <a:pt x="2057" y="3501"/>
                  <a:pt x="2080" y="3495"/>
                  <a:pt x="2102" y="3489"/>
                </a:cubicBezTo>
                <a:cubicBezTo>
                  <a:pt x="2102" y="3479"/>
                  <a:pt x="2101" y="3470"/>
                  <a:pt x="2101" y="3461"/>
                </a:cubicBezTo>
                <a:cubicBezTo>
                  <a:pt x="2081" y="3468"/>
                  <a:pt x="2060" y="3475"/>
                  <a:pt x="2040" y="3482"/>
                </a:cubicBezTo>
                <a:moveTo>
                  <a:pt x="1918" y="3497"/>
                </a:moveTo>
                <a:cubicBezTo>
                  <a:pt x="1916" y="3499"/>
                  <a:pt x="1915" y="3501"/>
                  <a:pt x="1913" y="3503"/>
                </a:cubicBezTo>
                <a:cubicBezTo>
                  <a:pt x="1928" y="3498"/>
                  <a:pt x="1942" y="3493"/>
                  <a:pt x="1956" y="3489"/>
                </a:cubicBezTo>
                <a:cubicBezTo>
                  <a:pt x="1958" y="3486"/>
                  <a:pt x="1959" y="3482"/>
                  <a:pt x="1961" y="3479"/>
                </a:cubicBezTo>
                <a:cubicBezTo>
                  <a:pt x="1946" y="3485"/>
                  <a:pt x="1932" y="3491"/>
                  <a:pt x="1918" y="3497"/>
                </a:cubicBezTo>
                <a:moveTo>
                  <a:pt x="2128" y="3495"/>
                </a:moveTo>
                <a:cubicBezTo>
                  <a:pt x="2148" y="3490"/>
                  <a:pt x="2167" y="3484"/>
                  <a:pt x="2187" y="3479"/>
                </a:cubicBezTo>
                <a:cubicBezTo>
                  <a:pt x="2168" y="3484"/>
                  <a:pt x="2148" y="3490"/>
                  <a:pt x="2128" y="3495"/>
                </a:cubicBezTo>
                <a:moveTo>
                  <a:pt x="2127" y="3452"/>
                </a:moveTo>
                <a:cubicBezTo>
                  <a:pt x="2127" y="3462"/>
                  <a:pt x="2127" y="3472"/>
                  <a:pt x="2127" y="3482"/>
                </a:cubicBezTo>
                <a:cubicBezTo>
                  <a:pt x="2146" y="3477"/>
                  <a:pt x="2165" y="3471"/>
                  <a:pt x="2184" y="3466"/>
                </a:cubicBezTo>
                <a:cubicBezTo>
                  <a:pt x="2182" y="3456"/>
                  <a:pt x="2180" y="3445"/>
                  <a:pt x="2177" y="3434"/>
                </a:cubicBezTo>
                <a:cubicBezTo>
                  <a:pt x="2160" y="3440"/>
                  <a:pt x="2143" y="3446"/>
                  <a:pt x="2127" y="3452"/>
                </a:cubicBezTo>
                <a:moveTo>
                  <a:pt x="1989" y="3467"/>
                </a:moveTo>
                <a:cubicBezTo>
                  <a:pt x="1987" y="3471"/>
                  <a:pt x="1986" y="3476"/>
                  <a:pt x="1984" y="3480"/>
                </a:cubicBezTo>
                <a:cubicBezTo>
                  <a:pt x="1995" y="3476"/>
                  <a:pt x="2006" y="3472"/>
                  <a:pt x="2018" y="3468"/>
                </a:cubicBezTo>
                <a:cubicBezTo>
                  <a:pt x="2019" y="3464"/>
                  <a:pt x="2020" y="3459"/>
                  <a:pt x="2020" y="3454"/>
                </a:cubicBezTo>
                <a:cubicBezTo>
                  <a:pt x="2010" y="3459"/>
                  <a:pt x="2000" y="3463"/>
                  <a:pt x="1989" y="3467"/>
                </a:cubicBezTo>
                <a:moveTo>
                  <a:pt x="1939" y="3468"/>
                </a:moveTo>
                <a:cubicBezTo>
                  <a:pt x="1938" y="3470"/>
                  <a:pt x="1936" y="3472"/>
                  <a:pt x="1935" y="3473"/>
                </a:cubicBezTo>
                <a:cubicBezTo>
                  <a:pt x="1947" y="3469"/>
                  <a:pt x="1958" y="3464"/>
                  <a:pt x="1970" y="3459"/>
                </a:cubicBezTo>
                <a:cubicBezTo>
                  <a:pt x="1971" y="3456"/>
                  <a:pt x="1973" y="3452"/>
                  <a:pt x="1974" y="3449"/>
                </a:cubicBezTo>
                <a:cubicBezTo>
                  <a:pt x="1962" y="3456"/>
                  <a:pt x="1951" y="3462"/>
                  <a:pt x="1939" y="3468"/>
                </a:cubicBezTo>
                <a:moveTo>
                  <a:pt x="2212" y="3472"/>
                </a:moveTo>
                <a:cubicBezTo>
                  <a:pt x="2231" y="3466"/>
                  <a:pt x="2250" y="3461"/>
                  <a:pt x="2270" y="3455"/>
                </a:cubicBezTo>
                <a:cubicBezTo>
                  <a:pt x="2250" y="3461"/>
                  <a:pt x="2231" y="3466"/>
                  <a:pt x="2212" y="3472"/>
                </a:cubicBezTo>
                <a:moveTo>
                  <a:pt x="2048" y="3443"/>
                </a:moveTo>
                <a:cubicBezTo>
                  <a:pt x="2047" y="3448"/>
                  <a:pt x="2046" y="3454"/>
                  <a:pt x="2045" y="3459"/>
                </a:cubicBezTo>
                <a:cubicBezTo>
                  <a:pt x="2063" y="3453"/>
                  <a:pt x="2082" y="3447"/>
                  <a:pt x="2101" y="3440"/>
                </a:cubicBezTo>
                <a:cubicBezTo>
                  <a:pt x="2100" y="3434"/>
                  <a:pt x="2100" y="3427"/>
                  <a:pt x="2100" y="3421"/>
                </a:cubicBezTo>
                <a:cubicBezTo>
                  <a:pt x="2083" y="3428"/>
                  <a:pt x="2065" y="3436"/>
                  <a:pt x="2048" y="3443"/>
                </a:cubicBezTo>
                <a:moveTo>
                  <a:pt x="2201" y="3426"/>
                </a:moveTo>
                <a:cubicBezTo>
                  <a:pt x="2204" y="3437"/>
                  <a:pt x="2206" y="3448"/>
                  <a:pt x="2209" y="3459"/>
                </a:cubicBezTo>
                <a:cubicBezTo>
                  <a:pt x="2227" y="3454"/>
                  <a:pt x="2246" y="3448"/>
                  <a:pt x="2265" y="3443"/>
                </a:cubicBezTo>
                <a:cubicBezTo>
                  <a:pt x="2260" y="3432"/>
                  <a:pt x="2255" y="3420"/>
                  <a:pt x="2250" y="3409"/>
                </a:cubicBezTo>
                <a:cubicBezTo>
                  <a:pt x="2234" y="3414"/>
                  <a:pt x="2218" y="3420"/>
                  <a:pt x="2201" y="3426"/>
                </a:cubicBezTo>
                <a:moveTo>
                  <a:pt x="2289" y="3449"/>
                </a:moveTo>
                <a:cubicBezTo>
                  <a:pt x="2308" y="3444"/>
                  <a:pt x="2327" y="3438"/>
                  <a:pt x="2346" y="3432"/>
                </a:cubicBezTo>
                <a:cubicBezTo>
                  <a:pt x="2327" y="3438"/>
                  <a:pt x="2308" y="3444"/>
                  <a:pt x="2289" y="3449"/>
                </a:cubicBezTo>
                <a:moveTo>
                  <a:pt x="2005" y="3433"/>
                </a:moveTo>
                <a:cubicBezTo>
                  <a:pt x="2003" y="3437"/>
                  <a:pt x="2001" y="3442"/>
                  <a:pt x="1999" y="3447"/>
                </a:cubicBezTo>
                <a:cubicBezTo>
                  <a:pt x="2007" y="3444"/>
                  <a:pt x="2015" y="3440"/>
                  <a:pt x="2024" y="3437"/>
                </a:cubicBezTo>
                <a:cubicBezTo>
                  <a:pt x="2025" y="3431"/>
                  <a:pt x="2026" y="3426"/>
                  <a:pt x="2027" y="3421"/>
                </a:cubicBezTo>
                <a:cubicBezTo>
                  <a:pt x="2020" y="3425"/>
                  <a:pt x="2013" y="3429"/>
                  <a:pt x="2005" y="3433"/>
                </a:cubicBezTo>
                <a:moveTo>
                  <a:pt x="1975" y="3420"/>
                </a:moveTo>
                <a:cubicBezTo>
                  <a:pt x="1969" y="3428"/>
                  <a:pt x="1964" y="3435"/>
                  <a:pt x="1958" y="3442"/>
                </a:cubicBezTo>
                <a:cubicBezTo>
                  <a:pt x="1967" y="3438"/>
                  <a:pt x="1975" y="3434"/>
                  <a:pt x="1983" y="3429"/>
                </a:cubicBezTo>
                <a:cubicBezTo>
                  <a:pt x="1987" y="3422"/>
                  <a:pt x="1990" y="3415"/>
                  <a:pt x="1993" y="3408"/>
                </a:cubicBezTo>
                <a:cubicBezTo>
                  <a:pt x="1987" y="3412"/>
                  <a:pt x="1981" y="3416"/>
                  <a:pt x="1975" y="3420"/>
                </a:cubicBezTo>
                <a:moveTo>
                  <a:pt x="2269" y="3401"/>
                </a:moveTo>
                <a:cubicBezTo>
                  <a:pt x="2274" y="3414"/>
                  <a:pt x="2279" y="3426"/>
                  <a:pt x="2284" y="3437"/>
                </a:cubicBezTo>
                <a:cubicBezTo>
                  <a:pt x="2376" y="3410"/>
                  <a:pt x="2468" y="3381"/>
                  <a:pt x="2557" y="3350"/>
                </a:cubicBezTo>
                <a:cubicBezTo>
                  <a:pt x="3812" y="2917"/>
                  <a:pt x="4882" y="1996"/>
                  <a:pt x="5494" y="823"/>
                </a:cubicBezTo>
                <a:cubicBezTo>
                  <a:pt x="5629" y="565"/>
                  <a:pt x="5730" y="284"/>
                  <a:pt x="5792" y="1"/>
                </a:cubicBezTo>
                <a:lnTo>
                  <a:pt x="5624" y="1"/>
                </a:lnTo>
                <a:cubicBezTo>
                  <a:pt x="5532" y="312"/>
                  <a:pt x="5402" y="585"/>
                  <a:pt x="5286" y="794"/>
                </a:cubicBezTo>
                <a:cubicBezTo>
                  <a:pt x="4983" y="1342"/>
                  <a:pt x="4571" y="1861"/>
                  <a:pt x="4096" y="2295"/>
                </a:cubicBezTo>
                <a:cubicBezTo>
                  <a:pt x="3619" y="2726"/>
                  <a:pt x="3076" y="3075"/>
                  <a:pt x="2523" y="3304"/>
                </a:cubicBezTo>
                <a:cubicBezTo>
                  <a:pt x="2439" y="3338"/>
                  <a:pt x="2354" y="3370"/>
                  <a:pt x="2269" y="3401"/>
                </a:cubicBezTo>
                <a:moveTo>
                  <a:pt x="2126" y="3410"/>
                </a:moveTo>
                <a:cubicBezTo>
                  <a:pt x="2126" y="3417"/>
                  <a:pt x="2126" y="3424"/>
                  <a:pt x="2126" y="3432"/>
                </a:cubicBezTo>
                <a:cubicBezTo>
                  <a:pt x="2142" y="3426"/>
                  <a:pt x="2157" y="3421"/>
                  <a:pt x="2173" y="3416"/>
                </a:cubicBezTo>
                <a:cubicBezTo>
                  <a:pt x="2171" y="3408"/>
                  <a:pt x="2169" y="3399"/>
                  <a:pt x="2167" y="3391"/>
                </a:cubicBezTo>
                <a:cubicBezTo>
                  <a:pt x="2153" y="3397"/>
                  <a:pt x="2139" y="3403"/>
                  <a:pt x="2126" y="3410"/>
                </a:cubicBezTo>
                <a:moveTo>
                  <a:pt x="2056" y="3405"/>
                </a:moveTo>
                <a:cubicBezTo>
                  <a:pt x="2054" y="3412"/>
                  <a:pt x="2053" y="3419"/>
                  <a:pt x="2052" y="3425"/>
                </a:cubicBezTo>
                <a:cubicBezTo>
                  <a:pt x="2067" y="3418"/>
                  <a:pt x="2084" y="3411"/>
                  <a:pt x="2100" y="3404"/>
                </a:cubicBezTo>
                <a:cubicBezTo>
                  <a:pt x="2100" y="3396"/>
                  <a:pt x="2100" y="3389"/>
                  <a:pt x="2099" y="3382"/>
                </a:cubicBezTo>
                <a:cubicBezTo>
                  <a:pt x="2085" y="3389"/>
                  <a:pt x="2070" y="3397"/>
                  <a:pt x="2056" y="3405"/>
                </a:cubicBezTo>
                <a:moveTo>
                  <a:pt x="2028" y="3384"/>
                </a:moveTo>
                <a:cubicBezTo>
                  <a:pt x="2023" y="3393"/>
                  <a:pt x="2019" y="3403"/>
                  <a:pt x="2014" y="3413"/>
                </a:cubicBezTo>
                <a:cubicBezTo>
                  <a:pt x="2018" y="3411"/>
                  <a:pt x="2022" y="3409"/>
                  <a:pt x="2025" y="3406"/>
                </a:cubicBezTo>
                <a:cubicBezTo>
                  <a:pt x="2027" y="3405"/>
                  <a:pt x="2029" y="3404"/>
                  <a:pt x="2031" y="3403"/>
                </a:cubicBezTo>
                <a:cubicBezTo>
                  <a:pt x="2032" y="3395"/>
                  <a:pt x="2034" y="3387"/>
                  <a:pt x="2036" y="3378"/>
                </a:cubicBezTo>
                <a:cubicBezTo>
                  <a:pt x="2033" y="3380"/>
                  <a:pt x="2030" y="3382"/>
                  <a:pt x="2028" y="3384"/>
                </a:cubicBezTo>
                <a:moveTo>
                  <a:pt x="2191" y="3380"/>
                </a:moveTo>
                <a:cubicBezTo>
                  <a:pt x="2193" y="3389"/>
                  <a:pt x="2195" y="3397"/>
                  <a:pt x="2197" y="3406"/>
                </a:cubicBezTo>
                <a:cubicBezTo>
                  <a:pt x="2212" y="3401"/>
                  <a:pt x="2228" y="3395"/>
                  <a:pt x="2243" y="3389"/>
                </a:cubicBezTo>
                <a:cubicBezTo>
                  <a:pt x="2239" y="3380"/>
                  <a:pt x="2236" y="3371"/>
                  <a:pt x="2232" y="3362"/>
                </a:cubicBezTo>
                <a:cubicBezTo>
                  <a:pt x="2218" y="3368"/>
                  <a:pt x="2205" y="3374"/>
                  <a:pt x="2191" y="3380"/>
                </a:cubicBezTo>
                <a:moveTo>
                  <a:pt x="5806" y="1"/>
                </a:moveTo>
                <a:cubicBezTo>
                  <a:pt x="5743" y="286"/>
                  <a:pt x="5642" y="570"/>
                  <a:pt x="5506" y="829"/>
                </a:cubicBezTo>
                <a:cubicBezTo>
                  <a:pt x="4892" y="2005"/>
                  <a:pt x="3819" y="2928"/>
                  <a:pt x="2561" y="3362"/>
                </a:cubicBezTo>
                <a:cubicBezTo>
                  <a:pt x="2519" y="3377"/>
                  <a:pt x="2477" y="3391"/>
                  <a:pt x="2434" y="3404"/>
                </a:cubicBezTo>
                <a:cubicBezTo>
                  <a:pt x="2480" y="3390"/>
                  <a:pt x="2525" y="3375"/>
                  <a:pt x="2570" y="3359"/>
                </a:cubicBezTo>
                <a:cubicBezTo>
                  <a:pt x="3826" y="2926"/>
                  <a:pt x="4898" y="2004"/>
                  <a:pt x="5510" y="830"/>
                </a:cubicBezTo>
                <a:cubicBezTo>
                  <a:pt x="5646" y="569"/>
                  <a:pt x="5747" y="285"/>
                  <a:pt x="5809" y="0"/>
                </a:cubicBezTo>
                <a:lnTo>
                  <a:pt x="5806" y="1"/>
                </a:lnTo>
                <a:moveTo>
                  <a:pt x="2125" y="3368"/>
                </a:moveTo>
                <a:cubicBezTo>
                  <a:pt x="2125" y="3376"/>
                  <a:pt x="2125" y="3384"/>
                  <a:pt x="2125" y="3393"/>
                </a:cubicBezTo>
                <a:cubicBezTo>
                  <a:pt x="2138" y="3387"/>
                  <a:pt x="2151" y="3382"/>
                  <a:pt x="2164" y="3376"/>
                </a:cubicBezTo>
                <a:cubicBezTo>
                  <a:pt x="2162" y="3367"/>
                  <a:pt x="2160" y="3358"/>
                  <a:pt x="2158" y="3350"/>
                </a:cubicBezTo>
                <a:cubicBezTo>
                  <a:pt x="2147" y="3356"/>
                  <a:pt x="2136" y="3362"/>
                  <a:pt x="2125" y="3368"/>
                </a:cubicBezTo>
                <a:moveTo>
                  <a:pt x="2066" y="3358"/>
                </a:moveTo>
                <a:cubicBezTo>
                  <a:pt x="2064" y="3368"/>
                  <a:pt x="2061" y="3378"/>
                  <a:pt x="2059" y="3388"/>
                </a:cubicBezTo>
                <a:cubicBezTo>
                  <a:pt x="2073" y="3381"/>
                  <a:pt x="2086" y="3374"/>
                  <a:pt x="2099" y="3367"/>
                </a:cubicBezTo>
                <a:cubicBezTo>
                  <a:pt x="2099" y="3356"/>
                  <a:pt x="2099" y="3346"/>
                  <a:pt x="2099" y="3335"/>
                </a:cubicBezTo>
                <a:cubicBezTo>
                  <a:pt x="2088" y="3343"/>
                  <a:pt x="2077" y="3350"/>
                  <a:pt x="2066" y="3358"/>
                </a:cubicBezTo>
                <a:moveTo>
                  <a:pt x="2250" y="3354"/>
                </a:moveTo>
                <a:cubicBezTo>
                  <a:pt x="2254" y="3364"/>
                  <a:pt x="2258" y="3373"/>
                  <a:pt x="2262" y="3383"/>
                </a:cubicBezTo>
                <a:cubicBezTo>
                  <a:pt x="2345" y="3352"/>
                  <a:pt x="2427" y="3320"/>
                  <a:pt x="2508" y="3285"/>
                </a:cubicBezTo>
                <a:cubicBezTo>
                  <a:pt x="3060" y="3057"/>
                  <a:pt x="3602" y="2709"/>
                  <a:pt x="4077" y="2279"/>
                </a:cubicBezTo>
                <a:cubicBezTo>
                  <a:pt x="4553" y="1849"/>
                  <a:pt x="4962" y="1332"/>
                  <a:pt x="5262" y="785"/>
                </a:cubicBezTo>
                <a:cubicBezTo>
                  <a:pt x="5376" y="576"/>
                  <a:pt x="5504" y="304"/>
                  <a:pt x="5595" y="1"/>
                </a:cubicBezTo>
                <a:lnTo>
                  <a:pt x="5422" y="1"/>
                </a:lnTo>
                <a:cubicBezTo>
                  <a:pt x="5334" y="242"/>
                  <a:pt x="5212" y="496"/>
                  <a:pt x="5056" y="765"/>
                </a:cubicBezTo>
                <a:cubicBezTo>
                  <a:pt x="4752" y="1290"/>
                  <a:pt x="4356" y="1792"/>
                  <a:pt x="3912" y="2217"/>
                </a:cubicBezTo>
                <a:cubicBezTo>
                  <a:pt x="3638" y="2481"/>
                  <a:pt x="3345" y="2717"/>
                  <a:pt x="3044" y="2917"/>
                </a:cubicBezTo>
                <a:cubicBezTo>
                  <a:pt x="2853" y="3044"/>
                  <a:pt x="2661" y="3156"/>
                  <a:pt x="2468" y="3252"/>
                </a:cubicBezTo>
                <a:cubicBezTo>
                  <a:pt x="2395" y="3288"/>
                  <a:pt x="2322" y="3322"/>
                  <a:pt x="2250" y="3354"/>
                </a:cubicBezTo>
                <a:moveTo>
                  <a:pt x="2182" y="3337"/>
                </a:moveTo>
                <a:cubicBezTo>
                  <a:pt x="2184" y="3346"/>
                  <a:pt x="2186" y="3356"/>
                  <a:pt x="2188" y="3365"/>
                </a:cubicBezTo>
                <a:cubicBezTo>
                  <a:pt x="2201" y="3360"/>
                  <a:pt x="2214" y="3354"/>
                  <a:pt x="2226" y="3349"/>
                </a:cubicBezTo>
                <a:cubicBezTo>
                  <a:pt x="2222" y="3339"/>
                  <a:pt x="2218" y="3329"/>
                  <a:pt x="2214" y="3319"/>
                </a:cubicBezTo>
                <a:cubicBezTo>
                  <a:pt x="2204" y="3325"/>
                  <a:pt x="2193" y="3331"/>
                  <a:pt x="2182" y="3337"/>
                </a:cubicBezTo>
                <a:moveTo>
                  <a:pt x="2040" y="3357"/>
                </a:moveTo>
                <a:cubicBezTo>
                  <a:pt x="2040" y="3358"/>
                  <a:pt x="2040" y="3358"/>
                  <a:pt x="2039" y="3359"/>
                </a:cubicBezTo>
                <a:cubicBezTo>
                  <a:pt x="2040" y="3359"/>
                  <a:pt x="2040" y="3359"/>
                  <a:pt x="2040" y="3359"/>
                </a:cubicBezTo>
                <a:cubicBezTo>
                  <a:pt x="2040" y="3358"/>
                  <a:pt x="2040" y="3358"/>
                  <a:pt x="2040" y="3357"/>
                </a:cubicBezTo>
                <a:moveTo>
                  <a:pt x="2125" y="3317"/>
                </a:moveTo>
                <a:cubicBezTo>
                  <a:pt x="2125" y="3329"/>
                  <a:pt x="2125" y="3341"/>
                  <a:pt x="2125" y="3353"/>
                </a:cubicBezTo>
                <a:cubicBezTo>
                  <a:pt x="2135" y="3347"/>
                  <a:pt x="2145" y="3342"/>
                  <a:pt x="2155" y="3336"/>
                </a:cubicBezTo>
                <a:cubicBezTo>
                  <a:pt x="2153" y="3325"/>
                  <a:pt x="2151" y="3313"/>
                  <a:pt x="2148" y="3301"/>
                </a:cubicBezTo>
                <a:cubicBezTo>
                  <a:pt x="2140" y="3307"/>
                  <a:pt x="2132" y="3312"/>
                  <a:pt x="2125" y="3317"/>
                </a:cubicBezTo>
                <a:moveTo>
                  <a:pt x="2232" y="3309"/>
                </a:moveTo>
                <a:cubicBezTo>
                  <a:pt x="2236" y="3319"/>
                  <a:pt x="2241" y="3330"/>
                  <a:pt x="2245" y="3340"/>
                </a:cubicBezTo>
                <a:cubicBezTo>
                  <a:pt x="2319" y="3307"/>
                  <a:pt x="2396" y="3271"/>
                  <a:pt x="2472" y="3234"/>
                </a:cubicBezTo>
                <a:cubicBezTo>
                  <a:pt x="2661" y="3140"/>
                  <a:pt x="2850" y="3030"/>
                  <a:pt x="3037" y="2906"/>
                </a:cubicBezTo>
                <a:cubicBezTo>
                  <a:pt x="3334" y="2708"/>
                  <a:pt x="3623" y="2475"/>
                  <a:pt x="3893" y="2214"/>
                </a:cubicBezTo>
                <a:cubicBezTo>
                  <a:pt x="4335" y="1791"/>
                  <a:pt x="4729" y="1290"/>
                  <a:pt x="5032" y="765"/>
                </a:cubicBezTo>
                <a:cubicBezTo>
                  <a:pt x="5188" y="496"/>
                  <a:pt x="5310" y="242"/>
                  <a:pt x="5398" y="1"/>
                </a:cubicBezTo>
                <a:lnTo>
                  <a:pt x="5215" y="0"/>
                </a:lnTo>
                <a:cubicBezTo>
                  <a:pt x="5150" y="149"/>
                  <a:pt x="5077" y="292"/>
                  <a:pt x="5003" y="426"/>
                </a:cubicBezTo>
                <a:cubicBezTo>
                  <a:pt x="4950" y="523"/>
                  <a:pt x="4890" y="626"/>
                  <a:pt x="4824" y="736"/>
                </a:cubicBezTo>
                <a:cubicBezTo>
                  <a:pt x="4296" y="1605"/>
                  <a:pt x="3545" y="2416"/>
                  <a:pt x="2765" y="2971"/>
                </a:cubicBezTo>
                <a:cubicBezTo>
                  <a:pt x="2654" y="3050"/>
                  <a:pt x="2542" y="3125"/>
                  <a:pt x="2430" y="3193"/>
                </a:cubicBezTo>
                <a:cubicBezTo>
                  <a:pt x="2381" y="3224"/>
                  <a:pt x="2331" y="3253"/>
                  <a:pt x="2282" y="3281"/>
                </a:cubicBezTo>
                <a:cubicBezTo>
                  <a:pt x="2265" y="3290"/>
                  <a:pt x="2249" y="3300"/>
                  <a:pt x="2232" y="3309"/>
                </a:cubicBezTo>
                <a:moveTo>
                  <a:pt x="2073" y="3328"/>
                </a:moveTo>
                <a:cubicBezTo>
                  <a:pt x="2072" y="3331"/>
                  <a:pt x="2071" y="3335"/>
                  <a:pt x="2070" y="3338"/>
                </a:cubicBezTo>
                <a:cubicBezTo>
                  <a:pt x="2080" y="3331"/>
                  <a:pt x="2089" y="3325"/>
                  <a:pt x="2099" y="3318"/>
                </a:cubicBezTo>
                <a:cubicBezTo>
                  <a:pt x="2099" y="3314"/>
                  <a:pt x="2099" y="3309"/>
                  <a:pt x="2099" y="3305"/>
                </a:cubicBezTo>
                <a:cubicBezTo>
                  <a:pt x="2090" y="3313"/>
                  <a:pt x="2081" y="3320"/>
                  <a:pt x="2073" y="3328"/>
                </a:cubicBezTo>
                <a:moveTo>
                  <a:pt x="2171" y="3285"/>
                </a:moveTo>
                <a:cubicBezTo>
                  <a:pt x="2174" y="3298"/>
                  <a:pt x="2176" y="3310"/>
                  <a:pt x="2179" y="3323"/>
                </a:cubicBezTo>
                <a:cubicBezTo>
                  <a:pt x="2189" y="3318"/>
                  <a:pt x="2199" y="3312"/>
                  <a:pt x="2209" y="3306"/>
                </a:cubicBezTo>
                <a:cubicBezTo>
                  <a:pt x="2204" y="3294"/>
                  <a:pt x="2200" y="3281"/>
                  <a:pt x="2195" y="3268"/>
                </a:cubicBezTo>
                <a:cubicBezTo>
                  <a:pt x="2187" y="3274"/>
                  <a:pt x="2179" y="3279"/>
                  <a:pt x="2171" y="3285"/>
                </a:cubicBezTo>
                <a:moveTo>
                  <a:pt x="2160" y="3293"/>
                </a:moveTo>
                <a:cubicBezTo>
                  <a:pt x="2162" y="3303"/>
                  <a:pt x="2164" y="3313"/>
                  <a:pt x="2166" y="3323"/>
                </a:cubicBezTo>
                <a:cubicBezTo>
                  <a:pt x="2164" y="3313"/>
                  <a:pt x="2162" y="3303"/>
                  <a:pt x="2160" y="3293"/>
                </a:cubicBezTo>
                <a:moveTo>
                  <a:pt x="2125" y="3282"/>
                </a:moveTo>
                <a:cubicBezTo>
                  <a:pt x="2125" y="3288"/>
                  <a:pt x="2125" y="3294"/>
                  <a:pt x="2125" y="3300"/>
                </a:cubicBezTo>
                <a:cubicBezTo>
                  <a:pt x="2131" y="3296"/>
                  <a:pt x="2138" y="3291"/>
                  <a:pt x="2145" y="3286"/>
                </a:cubicBezTo>
                <a:cubicBezTo>
                  <a:pt x="2144" y="3280"/>
                  <a:pt x="2142" y="3273"/>
                  <a:pt x="2141" y="3267"/>
                </a:cubicBezTo>
                <a:cubicBezTo>
                  <a:pt x="2136" y="3272"/>
                  <a:pt x="2130" y="3277"/>
                  <a:pt x="2125" y="3282"/>
                </a:cubicBezTo>
                <a:moveTo>
                  <a:pt x="2212" y="3256"/>
                </a:moveTo>
                <a:cubicBezTo>
                  <a:pt x="2217" y="3270"/>
                  <a:pt x="2222" y="3283"/>
                  <a:pt x="2227" y="3296"/>
                </a:cubicBezTo>
                <a:cubicBezTo>
                  <a:pt x="2243" y="3288"/>
                  <a:pt x="2259" y="3279"/>
                  <a:pt x="2275" y="3270"/>
                </a:cubicBezTo>
                <a:cubicBezTo>
                  <a:pt x="2326" y="3240"/>
                  <a:pt x="2377" y="3210"/>
                  <a:pt x="2427" y="3179"/>
                </a:cubicBezTo>
                <a:cubicBezTo>
                  <a:pt x="2538" y="3112"/>
                  <a:pt x="2648" y="3038"/>
                  <a:pt x="2759" y="2959"/>
                </a:cubicBezTo>
                <a:cubicBezTo>
                  <a:pt x="3539" y="2402"/>
                  <a:pt x="4288" y="1592"/>
                  <a:pt x="4813" y="729"/>
                </a:cubicBezTo>
                <a:cubicBezTo>
                  <a:pt x="4871" y="633"/>
                  <a:pt x="4932" y="529"/>
                  <a:pt x="4993" y="418"/>
                </a:cubicBezTo>
                <a:cubicBezTo>
                  <a:pt x="5077" y="265"/>
                  <a:pt x="5145" y="126"/>
                  <a:pt x="5200" y="1"/>
                </a:cubicBezTo>
                <a:lnTo>
                  <a:pt x="5001" y="1"/>
                </a:lnTo>
                <a:cubicBezTo>
                  <a:pt x="4882" y="237"/>
                  <a:pt x="4740" y="468"/>
                  <a:pt x="4591" y="701"/>
                </a:cubicBezTo>
                <a:cubicBezTo>
                  <a:pt x="4411" y="985"/>
                  <a:pt x="4205" y="1270"/>
                  <a:pt x="3984" y="1545"/>
                </a:cubicBezTo>
                <a:cubicBezTo>
                  <a:pt x="3498" y="2152"/>
                  <a:pt x="2935" y="2713"/>
                  <a:pt x="2382" y="3132"/>
                </a:cubicBezTo>
                <a:cubicBezTo>
                  <a:pt x="2381" y="3132"/>
                  <a:pt x="2380" y="3133"/>
                  <a:pt x="2379" y="3134"/>
                </a:cubicBezTo>
                <a:cubicBezTo>
                  <a:pt x="2325" y="3175"/>
                  <a:pt x="2269" y="3216"/>
                  <a:pt x="2212" y="3256"/>
                </a:cubicBezTo>
                <a:moveTo>
                  <a:pt x="2084" y="3278"/>
                </a:moveTo>
                <a:cubicBezTo>
                  <a:pt x="2083" y="3282"/>
                  <a:pt x="2083" y="3285"/>
                  <a:pt x="2082" y="3289"/>
                </a:cubicBezTo>
                <a:cubicBezTo>
                  <a:pt x="2087" y="3284"/>
                  <a:pt x="2093" y="3278"/>
                  <a:pt x="2099" y="3273"/>
                </a:cubicBezTo>
                <a:cubicBezTo>
                  <a:pt x="2099" y="3269"/>
                  <a:pt x="2099" y="3264"/>
                  <a:pt x="2099" y="3259"/>
                </a:cubicBezTo>
                <a:cubicBezTo>
                  <a:pt x="2094" y="3266"/>
                  <a:pt x="2089" y="3272"/>
                  <a:pt x="2084" y="3278"/>
                </a:cubicBezTo>
                <a:moveTo>
                  <a:pt x="2152" y="3257"/>
                </a:moveTo>
                <a:cubicBezTo>
                  <a:pt x="2154" y="3264"/>
                  <a:pt x="2155" y="3271"/>
                  <a:pt x="2157" y="3278"/>
                </a:cubicBezTo>
                <a:cubicBezTo>
                  <a:pt x="2155" y="3271"/>
                  <a:pt x="2154" y="3264"/>
                  <a:pt x="2152" y="3257"/>
                </a:cubicBezTo>
                <a:moveTo>
                  <a:pt x="2164" y="3246"/>
                </a:moveTo>
                <a:cubicBezTo>
                  <a:pt x="2165" y="3254"/>
                  <a:pt x="2167" y="3262"/>
                  <a:pt x="2168" y="3270"/>
                </a:cubicBezTo>
                <a:cubicBezTo>
                  <a:pt x="2175" y="3265"/>
                  <a:pt x="2182" y="3260"/>
                  <a:pt x="2190" y="3255"/>
                </a:cubicBezTo>
                <a:cubicBezTo>
                  <a:pt x="2186" y="3247"/>
                  <a:pt x="2183" y="3239"/>
                  <a:pt x="2180" y="3231"/>
                </a:cubicBezTo>
                <a:cubicBezTo>
                  <a:pt x="2175" y="3236"/>
                  <a:pt x="2169" y="3241"/>
                  <a:pt x="2164" y="3246"/>
                </a:cubicBezTo>
                <a:moveTo>
                  <a:pt x="2112" y="3243"/>
                </a:moveTo>
                <a:cubicBezTo>
                  <a:pt x="2112" y="3249"/>
                  <a:pt x="2112" y="3255"/>
                  <a:pt x="2112" y="3261"/>
                </a:cubicBezTo>
                <a:cubicBezTo>
                  <a:pt x="2112" y="3255"/>
                  <a:pt x="2112" y="3249"/>
                  <a:pt x="2112" y="3243"/>
                </a:cubicBezTo>
                <a:moveTo>
                  <a:pt x="2125" y="3226"/>
                </a:moveTo>
                <a:cubicBezTo>
                  <a:pt x="2125" y="3234"/>
                  <a:pt x="2125" y="3242"/>
                  <a:pt x="2125" y="3249"/>
                </a:cubicBezTo>
                <a:cubicBezTo>
                  <a:pt x="2129" y="3246"/>
                  <a:pt x="2132" y="3243"/>
                  <a:pt x="2136" y="3239"/>
                </a:cubicBezTo>
                <a:cubicBezTo>
                  <a:pt x="2134" y="3232"/>
                  <a:pt x="2133" y="3225"/>
                  <a:pt x="2132" y="3218"/>
                </a:cubicBezTo>
                <a:cubicBezTo>
                  <a:pt x="2130" y="3220"/>
                  <a:pt x="2127" y="3223"/>
                  <a:pt x="2125" y="3226"/>
                </a:cubicBezTo>
                <a:moveTo>
                  <a:pt x="2196" y="3216"/>
                </a:moveTo>
                <a:cubicBezTo>
                  <a:pt x="2200" y="3225"/>
                  <a:pt x="2203" y="3234"/>
                  <a:pt x="2206" y="3243"/>
                </a:cubicBezTo>
                <a:cubicBezTo>
                  <a:pt x="2262" y="3204"/>
                  <a:pt x="2318" y="3164"/>
                  <a:pt x="2374" y="3121"/>
                </a:cubicBezTo>
                <a:cubicBezTo>
                  <a:pt x="2929" y="2700"/>
                  <a:pt x="3491" y="2140"/>
                  <a:pt x="3975" y="1536"/>
                </a:cubicBezTo>
                <a:cubicBezTo>
                  <a:pt x="4194" y="1263"/>
                  <a:pt x="4397" y="980"/>
                  <a:pt x="4577" y="697"/>
                </a:cubicBezTo>
                <a:cubicBezTo>
                  <a:pt x="4751" y="422"/>
                  <a:pt x="4882" y="194"/>
                  <a:pt x="4980" y="1"/>
                </a:cubicBezTo>
                <a:lnTo>
                  <a:pt x="4790" y="0"/>
                </a:lnTo>
                <a:cubicBezTo>
                  <a:pt x="4664" y="226"/>
                  <a:pt x="4520" y="443"/>
                  <a:pt x="4378" y="658"/>
                </a:cubicBezTo>
                <a:lnTo>
                  <a:pt x="4369" y="674"/>
                </a:lnTo>
                <a:cubicBezTo>
                  <a:pt x="3615" y="1808"/>
                  <a:pt x="2701" y="2732"/>
                  <a:pt x="2344" y="3076"/>
                </a:cubicBezTo>
                <a:cubicBezTo>
                  <a:pt x="2291" y="3127"/>
                  <a:pt x="2242" y="3174"/>
                  <a:pt x="2196" y="3216"/>
                </a:cubicBezTo>
                <a:moveTo>
                  <a:pt x="2142" y="3204"/>
                </a:moveTo>
                <a:cubicBezTo>
                  <a:pt x="2144" y="3213"/>
                  <a:pt x="2146" y="3221"/>
                  <a:pt x="2147" y="3229"/>
                </a:cubicBezTo>
                <a:cubicBezTo>
                  <a:pt x="2146" y="3221"/>
                  <a:pt x="2144" y="3212"/>
                  <a:pt x="2143" y="3204"/>
                </a:cubicBezTo>
                <a:lnTo>
                  <a:pt x="2142" y="3204"/>
                </a:lnTo>
                <a:moveTo>
                  <a:pt x="2153" y="3191"/>
                </a:moveTo>
                <a:cubicBezTo>
                  <a:pt x="2155" y="3200"/>
                  <a:pt x="2157" y="3210"/>
                  <a:pt x="2158" y="3219"/>
                </a:cubicBezTo>
                <a:cubicBezTo>
                  <a:pt x="2163" y="3215"/>
                  <a:pt x="2167" y="3211"/>
                  <a:pt x="2171" y="3207"/>
                </a:cubicBezTo>
                <a:cubicBezTo>
                  <a:pt x="2168" y="3198"/>
                  <a:pt x="2165" y="3189"/>
                  <a:pt x="2161" y="3180"/>
                </a:cubicBezTo>
                <a:cubicBezTo>
                  <a:pt x="2159" y="3184"/>
                  <a:pt x="2156" y="3187"/>
                  <a:pt x="2153" y="3191"/>
                </a:cubicBezTo>
                <a:moveTo>
                  <a:pt x="2113" y="3211"/>
                </a:moveTo>
                <a:cubicBezTo>
                  <a:pt x="2113" y="3212"/>
                  <a:pt x="2113" y="3213"/>
                  <a:pt x="2113" y="3214"/>
                </a:cubicBezTo>
                <a:cubicBezTo>
                  <a:pt x="2113" y="3213"/>
                  <a:pt x="2113" y="3212"/>
                  <a:pt x="2113" y="3211"/>
                </a:cubicBezTo>
                <a:moveTo>
                  <a:pt x="2126" y="3187"/>
                </a:moveTo>
                <a:cubicBezTo>
                  <a:pt x="2126" y="3190"/>
                  <a:pt x="2126" y="3194"/>
                  <a:pt x="2126" y="3197"/>
                </a:cubicBezTo>
                <a:cubicBezTo>
                  <a:pt x="2127" y="3196"/>
                  <a:pt x="2127" y="3195"/>
                  <a:pt x="2128" y="3195"/>
                </a:cubicBezTo>
                <a:cubicBezTo>
                  <a:pt x="2127" y="3192"/>
                  <a:pt x="2127" y="3189"/>
                  <a:pt x="2126" y="3187"/>
                </a:cubicBezTo>
                <a:moveTo>
                  <a:pt x="2176" y="3162"/>
                </a:moveTo>
                <a:cubicBezTo>
                  <a:pt x="2180" y="3172"/>
                  <a:pt x="2184" y="3182"/>
                  <a:pt x="2187" y="3193"/>
                </a:cubicBezTo>
                <a:cubicBezTo>
                  <a:pt x="2233" y="3151"/>
                  <a:pt x="2279" y="3108"/>
                  <a:pt x="2325" y="3064"/>
                </a:cubicBezTo>
                <a:cubicBezTo>
                  <a:pt x="2683" y="2719"/>
                  <a:pt x="3596" y="1796"/>
                  <a:pt x="4345" y="665"/>
                </a:cubicBezTo>
                <a:lnTo>
                  <a:pt x="4347" y="659"/>
                </a:lnTo>
                <a:cubicBezTo>
                  <a:pt x="4490" y="444"/>
                  <a:pt x="4635" y="226"/>
                  <a:pt x="4762" y="1"/>
                </a:cubicBezTo>
                <a:lnTo>
                  <a:pt x="4552" y="1"/>
                </a:lnTo>
                <a:cubicBezTo>
                  <a:pt x="4437" y="186"/>
                  <a:pt x="4311" y="367"/>
                  <a:pt x="4187" y="546"/>
                </a:cubicBezTo>
                <a:cubicBezTo>
                  <a:pt x="4177" y="560"/>
                  <a:pt x="4167" y="576"/>
                  <a:pt x="4156" y="591"/>
                </a:cubicBezTo>
                <a:cubicBezTo>
                  <a:pt x="4146" y="607"/>
                  <a:pt x="4135" y="622"/>
                  <a:pt x="4126" y="636"/>
                </a:cubicBezTo>
                <a:cubicBezTo>
                  <a:pt x="3701" y="1248"/>
                  <a:pt x="3212" y="1859"/>
                  <a:pt x="2780" y="2398"/>
                </a:cubicBezTo>
                <a:lnTo>
                  <a:pt x="2755" y="2430"/>
                </a:lnTo>
                <a:cubicBezTo>
                  <a:pt x="2609" y="2609"/>
                  <a:pt x="2440" y="2819"/>
                  <a:pt x="2290" y="3014"/>
                </a:cubicBezTo>
                <a:cubicBezTo>
                  <a:pt x="2273" y="3037"/>
                  <a:pt x="2255" y="3060"/>
                  <a:pt x="2238" y="3081"/>
                </a:cubicBezTo>
                <a:cubicBezTo>
                  <a:pt x="2219" y="3106"/>
                  <a:pt x="2200" y="3129"/>
                  <a:pt x="2183" y="3153"/>
                </a:cubicBezTo>
                <a:cubicBezTo>
                  <a:pt x="2181" y="3156"/>
                  <a:pt x="2179" y="3159"/>
                  <a:pt x="2176" y="3162"/>
                </a:cubicBezTo>
                <a:moveTo>
                  <a:pt x="2137" y="3173"/>
                </a:moveTo>
                <a:cubicBezTo>
                  <a:pt x="2138" y="3176"/>
                  <a:pt x="2138" y="3179"/>
                  <a:pt x="2138" y="3181"/>
                </a:cubicBezTo>
                <a:cubicBezTo>
                  <a:pt x="2138" y="3179"/>
                  <a:pt x="2138" y="3176"/>
                  <a:pt x="2137" y="3173"/>
                </a:cubicBezTo>
                <a:moveTo>
                  <a:pt x="2146" y="3147"/>
                </a:moveTo>
                <a:cubicBezTo>
                  <a:pt x="2147" y="3154"/>
                  <a:pt x="2148" y="3161"/>
                  <a:pt x="2149" y="3168"/>
                </a:cubicBezTo>
                <a:cubicBezTo>
                  <a:pt x="2151" y="3165"/>
                  <a:pt x="2153" y="3163"/>
                  <a:pt x="2155" y="3161"/>
                </a:cubicBezTo>
                <a:cubicBezTo>
                  <a:pt x="2152" y="3155"/>
                  <a:pt x="2150" y="3149"/>
                  <a:pt x="2148" y="3143"/>
                </a:cubicBezTo>
                <a:cubicBezTo>
                  <a:pt x="2147" y="3144"/>
                  <a:pt x="2147" y="3145"/>
                  <a:pt x="2146" y="3147"/>
                </a:cubicBezTo>
                <a:moveTo>
                  <a:pt x="2114" y="3161"/>
                </a:moveTo>
                <a:lnTo>
                  <a:pt x="2114" y="3162"/>
                </a:lnTo>
                <a:cubicBezTo>
                  <a:pt x="2114" y="3161"/>
                  <a:pt x="2114" y="3161"/>
                  <a:pt x="2114" y="3160"/>
                </a:cubicBezTo>
                <a:lnTo>
                  <a:pt x="2114" y="3161"/>
                </a:lnTo>
                <a:moveTo>
                  <a:pt x="2161" y="3118"/>
                </a:moveTo>
                <a:cubicBezTo>
                  <a:pt x="2164" y="3126"/>
                  <a:pt x="2166" y="3134"/>
                  <a:pt x="2169" y="3142"/>
                </a:cubicBezTo>
                <a:lnTo>
                  <a:pt x="2170" y="3142"/>
                </a:lnTo>
                <a:lnTo>
                  <a:pt x="2171" y="3141"/>
                </a:lnTo>
                <a:cubicBezTo>
                  <a:pt x="2205" y="3097"/>
                  <a:pt x="2241" y="3051"/>
                  <a:pt x="2276" y="3003"/>
                </a:cubicBezTo>
                <a:cubicBezTo>
                  <a:pt x="2416" y="2825"/>
                  <a:pt x="2570" y="2633"/>
                  <a:pt x="2732" y="2430"/>
                </a:cubicBezTo>
                <a:lnTo>
                  <a:pt x="2768" y="2386"/>
                </a:lnTo>
                <a:cubicBezTo>
                  <a:pt x="3201" y="1849"/>
                  <a:pt x="3691" y="1240"/>
                  <a:pt x="4112" y="626"/>
                </a:cubicBezTo>
                <a:cubicBezTo>
                  <a:pt x="4122" y="611"/>
                  <a:pt x="4132" y="596"/>
                  <a:pt x="4143" y="580"/>
                </a:cubicBezTo>
                <a:cubicBezTo>
                  <a:pt x="4153" y="565"/>
                  <a:pt x="4164" y="550"/>
                  <a:pt x="4173" y="535"/>
                </a:cubicBezTo>
                <a:cubicBezTo>
                  <a:pt x="4295" y="360"/>
                  <a:pt x="4418" y="183"/>
                  <a:pt x="4532" y="1"/>
                </a:cubicBezTo>
                <a:lnTo>
                  <a:pt x="4335" y="1"/>
                </a:lnTo>
                <a:cubicBezTo>
                  <a:pt x="4232" y="155"/>
                  <a:pt x="4122" y="306"/>
                  <a:pt x="4013" y="456"/>
                </a:cubicBezTo>
                <a:cubicBezTo>
                  <a:pt x="3995" y="480"/>
                  <a:pt x="3977" y="504"/>
                  <a:pt x="3960" y="529"/>
                </a:cubicBezTo>
                <a:cubicBezTo>
                  <a:pt x="3942" y="554"/>
                  <a:pt x="3924" y="580"/>
                  <a:pt x="3906" y="604"/>
                </a:cubicBezTo>
                <a:cubicBezTo>
                  <a:pt x="3746" y="826"/>
                  <a:pt x="3575" y="1059"/>
                  <a:pt x="3396" y="1296"/>
                </a:cubicBezTo>
                <a:cubicBezTo>
                  <a:pt x="2973" y="1862"/>
                  <a:pt x="2534" y="2449"/>
                  <a:pt x="2251" y="2952"/>
                </a:cubicBezTo>
                <a:cubicBezTo>
                  <a:pt x="2220" y="3009"/>
                  <a:pt x="2190" y="3064"/>
                  <a:pt x="2161" y="3118"/>
                </a:cubicBezTo>
                <a:moveTo>
                  <a:pt x="2142" y="3062"/>
                </a:moveTo>
                <a:cubicBezTo>
                  <a:pt x="2145" y="3072"/>
                  <a:pt x="2148" y="3081"/>
                  <a:pt x="2151" y="3091"/>
                </a:cubicBezTo>
                <a:cubicBezTo>
                  <a:pt x="2176" y="3045"/>
                  <a:pt x="2201" y="2999"/>
                  <a:pt x="2227" y="2952"/>
                </a:cubicBezTo>
                <a:cubicBezTo>
                  <a:pt x="2498" y="2465"/>
                  <a:pt x="2913" y="1910"/>
                  <a:pt x="3352" y="1322"/>
                </a:cubicBezTo>
                <a:lnTo>
                  <a:pt x="3372" y="1294"/>
                </a:lnTo>
                <a:cubicBezTo>
                  <a:pt x="3412" y="1241"/>
                  <a:pt x="3451" y="1188"/>
                  <a:pt x="3491" y="1134"/>
                </a:cubicBezTo>
                <a:cubicBezTo>
                  <a:pt x="3622" y="960"/>
                  <a:pt x="3756" y="779"/>
                  <a:pt x="3883" y="603"/>
                </a:cubicBezTo>
                <a:cubicBezTo>
                  <a:pt x="3900" y="579"/>
                  <a:pt x="3918" y="554"/>
                  <a:pt x="3936" y="529"/>
                </a:cubicBezTo>
                <a:cubicBezTo>
                  <a:pt x="3954" y="504"/>
                  <a:pt x="3971" y="479"/>
                  <a:pt x="3989" y="454"/>
                </a:cubicBezTo>
                <a:cubicBezTo>
                  <a:pt x="4098" y="305"/>
                  <a:pt x="4208" y="155"/>
                  <a:pt x="4311" y="1"/>
                </a:cubicBezTo>
                <a:lnTo>
                  <a:pt x="4101" y="1"/>
                </a:lnTo>
                <a:cubicBezTo>
                  <a:pt x="4007" y="131"/>
                  <a:pt x="3910" y="259"/>
                  <a:pt x="3813" y="386"/>
                </a:cubicBezTo>
                <a:lnTo>
                  <a:pt x="3809" y="391"/>
                </a:lnTo>
                <a:cubicBezTo>
                  <a:pt x="3783" y="426"/>
                  <a:pt x="3757" y="460"/>
                  <a:pt x="3730" y="496"/>
                </a:cubicBezTo>
                <a:cubicBezTo>
                  <a:pt x="3709" y="523"/>
                  <a:pt x="3688" y="550"/>
                  <a:pt x="3667" y="578"/>
                </a:cubicBezTo>
                <a:lnTo>
                  <a:pt x="3596" y="672"/>
                </a:lnTo>
                <a:cubicBezTo>
                  <a:pt x="3057" y="1382"/>
                  <a:pt x="2445" y="2187"/>
                  <a:pt x="2197" y="2893"/>
                </a:cubicBezTo>
                <a:cubicBezTo>
                  <a:pt x="2177" y="2951"/>
                  <a:pt x="2159" y="3007"/>
                  <a:pt x="2142" y="3062"/>
                </a:cubicBezTo>
                <a:moveTo>
                  <a:pt x="2125" y="2995"/>
                </a:moveTo>
                <a:cubicBezTo>
                  <a:pt x="2125" y="2995"/>
                  <a:pt x="2125" y="2996"/>
                  <a:pt x="2125" y="2997"/>
                </a:cubicBezTo>
                <a:cubicBezTo>
                  <a:pt x="2130" y="2945"/>
                  <a:pt x="2137" y="2892"/>
                  <a:pt x="2146" y="2838"/>
                </a:cubicBezTo>
                <a:cubicBezTo>
                  <a:pt x="2276" y="2060"/>
                  <a:pt x="2877" y="1243"/>
                  <a:pt x="3431" y="538"/>
                </a:cubicBezTo>
                <a:cubicBezTo>
                  <a:pt x="3458" y="502"/>
                  <a:pt x="3484" y="469"/>
                  <a:pt x="3509" y="438"/>
                </a:cubicBezTo>
                <a:cubicBezTo>
                  <a:pt x="3483" y="471"/>
                  <a:pt x="3456" y="504"/>
                  <a:pt x="3431" y="536"/>
                </a:cubicBezTo>
                <a:cubicBezTo>
                  <a:pt x="2876" y="1241"/>
                  <a:pt x="2275" y="2059"/>
                  <a:pt x="2146" y="2834"/>
                </a:cubicBezTo>
                <a:cubicBezTo>
                  <a:pt x="2137" y="2888"/>
                  <a:pt x="2130" y="2942"/>
                  <a:pt x="2125" y="2995"/>
                </a:cubicBezTo>
                <a:moveTo>
                  <a:pt x="3869" y="0"/>
                </a:moveTo>
                <a:cubicBezTo>
                  <a:pt x="3788" y="108"/>
                  <a:pt x="3704" y="213"/>
                  <a:pt x="3620" y="318"/>
                </a:cubicBezTo>
                <a:lnTo>
                  <a:pt x="3609" y="333"/>
                </a:lnTo>
                <a:cubicBezTo>
                  <a:pt x="3560" y="393"/>
                  <a:pt x="3505" y="462"/>
                  <a:pt x="3441" y="546"/>
                </a:cubicBezTo>
                <a:cubicBezTo>
                  <a:pt x="2888" y="1250"/>
                  <a:pt x="2288" y="2065"/>
                  <a:pt x="2158" y="2840"/>
                </a:cubicBezTo>
                <a:cubicBezTo>
                  <a:pt x="2151" y="2889"/>
                  <a:pt x="2144" y="2936"/>
                  <a:pt x="2140" y="2984"/>
                </a:cubicBezTo>
                <a:cubicBezTo>
                  <a:pt x="2151" y="2949"/>
                  <a:pt x="2162" y="2914"/>
                  <a:pt x="2175" y="2879"/>
                </a:cubicBezTo>
                <a:cubicBezTo>
                  <a:pt x="2422" y="2175"/>
                  <a:pt x="3009" y="1399"/>
                  <a:pt x="3576" y="648"/>
                </a:cubicBezTo>
                <a:lnTo>
                  <a:pt x="3647" y="554"/>
                </a:lnTo>
                <a:cubicBezTo>
                  <a:pt x="3702" y="479"/>
                  <a:pt x="3747" y="420"/>
                  <a:pt x="3789" y="367"/>
                </a:cubicBezTo>
                <a:lnTo>
                  <a:pt x="3793" y="362"/>
                </a:lnTo>
                <a:cubicBezTo>
                  <a:pt x="3884" y="242"/>
                  <a:pt x="3975" y="122"/>
                  <a:pt x="4063" y="0"/>
                </a:cubicBezTo>
                <a:lnTo>
                  <a:pt x="3869" y="0"/>
                </a:lnTo>
                <a:moveTo>
                  <a:pt x="3639" y="1"/>
                </a:moveTo>
                <a:cubicBezTo>
                  <a:pt x="3559" y="100"/>
                  <a:pt x="3477" y="197"/>
                  <a:pt x="3395" y="294"/>
                </a:cubicBezTo>
                <a:cubicBezTo>
                  <a:pt x="3375" y="319"/>
                  <a:pt x="3354" y="344"/>
                  <a:pt x="3334" y="368"/>
                </a:cubicBezTo>
                <a:cubicBezTo>
                  <a:pt x="3293" y="417"/>
                  <a:pt x="3250" y="468"/>
                  <a:pt x="3211" y="517"/>
                </a:cubicBezTo>
                <a:cubicBezTo>
                  <a:pt x="2668" y="1182"/>
                  <a:pt x="2113" y="1971"/>
                  <a:pt x="2113" y="2781"/>
                </a:cubicBezTo>
                <a:cubicBezTo>
                  <a:pt x="2113" y="2831"/>
                  <a:pt x="2115" y="2880"/>
                  <a:pt x="2119" y="2929"/>
                </a:cubicBezTo>
                <a:cubicBezTo>
                  <a:pt x="2123" y="2897"/>
                  <a:pt x="2128" y="2865"/>
                  <a:pt x="2133" y="2832"/>
                </a:cubicBezTo>
                <a:cubicBezTo>
                  <a:pt x="2263" y="2053"/>
                  <a:pt x="2865" y="1235"/>
                  <a:pt x="3421" y="528"/>
                </a:cubicBezTo>
                <a:cubicBezTo>
                  <a:pt x="3448" y="493"/>
                  <a:pt x="3477" y="457"/>
                  <a:pt x="3505" y="422"/>
                </a:cubicBezTo>
                <a:cubicBezTo>
                  <a:pt x="3533" y="386"/>
                  <a:pt x="3561" y="351"/>
                  <a:pt x="3589" y="315"/>
                </a:cubicBezTo>
                <a:cubicBezTo>
                  <a:pt x="3672" y="211"/>
                  <a:pt x="3756" y="107"/>
                  <a:pt x="3838" y="1"/>
                </a:cubicBezTo>
                <a:lnTo>
                  <a:pt x="3639" y="1"/>
                </a:lnTo>
                <a:moveTo>
                  <a:pt x="3383" y="1"/>
                </a:moveTo>
                <a:cubicBezTo>
                  <a:pt x="3313" y="83"/>
                  <a:pt x="3243" y="164"/>
                  <a:pt x="3172" y="245"/>
                </a:cubicBezTo>
                <a:lnTo>
                  <a:pt x="2972" y="475"/>
                </a:lnTo>
                <a:cubicBezTo>
                  <a:pt x="2647" y="853"/>
                  <a:pt x="2421" y="1184"/>
                  <a:pt x="2261" y="1517"/>
                </a:cubicBezTo>
                <a:cubicBezTo>
                  <a:pt x="2065" y="1937"/>
                  <a:pt x="1997" y="2328"/>
                  <a:pt x="2055" y="2715"/>
                </a:cubicBezTo>
                <a:cubicBezTo>
                  <a:pt x="2064" y="2772"/>
                  <a:pt x="2076" y="2830"/>
                  <a:pt x="2091" y="2886"/>
                </a:cubicBezTo>
                <a:cubicBezTo>
                  <a:pt x="2089" y="2849"/>
                  <a:pt x="2088" y="2812"/>
                  <a:pt x="2088" y="2774"/>
                </a:cubicBezTo>
                <a:cubicBezTo>
                  <a:pt x="2088" y="1952"/>
                  <a:pt x="2645" y="1161"/>
                  <a:pt x="3192" y="496"/>
                </a:cubicBezTo>
                <a:lnTo>
                  <a:pt x="3253" y="421"/>
                </a:lnTo>
                <a:cubicBezTo>
                  <a:pt x="3295" y="371"/>
                  <a:pt x="3337" y="321"/>
                  <a:pt x="3376" y="273"/>
                </a:cubicBezTo>
                <a:cubicBezTo>
                  <a:pt x="3451" y="183"/>
                  <a:pt x="3526" y="92"/>
                  <a:pt x="3601" y="0"/>
                </a:cubicBezTo>
                <a:lnTo>
                  <a:pt x="3383" y="1"/>
                </a:lnTo>
                <a:moveTo>
                  <a:pt x="3617" y="1"/>
                </a:moveTo>
                <a:cubicBezTo>
                  <a:pt x="3541" y="95"/>
                  <a:pt x="3463" y="188"/>
                  <a:pt x="3386" y="281"/>
                </a:cubicBezTo>
                <a:cubicBezTo>
                  <a:pt x="3347" y="329"/>
                  <a:pt x="3305" y="379"/>
                  <a:pt x="3263" y="430"/>
                </a:cubicBezTo>
                <a:lnTo>
                  <a:pt x="3202" y="504"/>
                </a:lnTo>
                <a:cubicBezTo>
                  <a:pt x="2657" y="1167"/>
                  <a:pt x="2101" y="1954"/>
                  <a:pt x="2100" y="2773"/>
                </a:cubicBezTo>
                <a:cubicBezTo>
                  <a:pt x="2104" y="1962"/>
                  <a:pt x="2658" y="1174"/>
                  <a:pt x="3201" y="509"/>
                </a:cubicBezTo>
                <a:cubicBezTo>
                  <a:pt x="3240" y="459"/>
                  <a:pt x="3283" y="409"/>
                  <a:pt x="3324" y="360"/>
                </a:cubicBezTo>
                <a:cubicBezTo>
                  <a:pt x="3344" y="335"/>
                  <a:pt x="3365" y="311"/>
                  <a:pt x="3385" y="286"/>
                </a:cubicBezTo>
                <a:cubicBezTo>
                  <a:pt x="3465" y="192"/>
                  <a:pt x="3544" y="97"/>
                  <a:pt x="3623" y="1"/>
                </a:cubicBezTo>
                <a:lnTo>
                  <a:pt x="3617" y="1"/>
                </a:lnTo>
                <a:moveTo>
                  <a:pt x="4079" y="1"/>
                </a:moveTo>
                <a:cubicBezTo>
                  <a:pt x="3989" y="125"/>
                  <a:pt x="3896" y="248"/>
                  <a:pt x="3804" y="369"/>
                </a:cubicBezTo>
                <a:lnTo>
                  <a:pt x="3799" y="375"/>
                </a:lnTo>
                <a:cubicBezTo>
                  <a:pt x="3758" y="428"/>
                  <a:pt x="3713" y="487"/>
                  <a:pt x="3657" y="562"/>
                </a:cubicBezTo>
                <a:lnTo>
                  <a:pt x="3586" y="656"/>
                </a:lnTo>
                <a:cubicBezTo>
                  <a:pt x="3054" y="1360"/>
                  <a:pt x="2504" y="2087"/>
                  <a:pt x="2236" y="2755"/>
                </a:cubicBezTo>
                <a:cubicBezTo>
                  <a:pt x="2510" y="2081"/>
                  <a:pt x="3080" y="1331"/>
                  <a:pt x="3586" y="664"/>
                </a:cubicBezTo>
                <a:lnTo>
                  <a:pt x="3657" y="570"/>
                </a:lnTo>
                <a:cubicBezTo>
                  <a:pt x="3678" y="543"/>
                  <a:pt x="3699" y="515"/>
                  <a:pt x="3719" y="488"/>
                </a:cubicBezTo>
                <a:cubicBezTo>
                  <a:pt x="3747" y="452"/>
                  <a:pt x="3773" y="418"/>
                  <a:pt x="3799" y="383"/>
                </a:cubicBezTo>
                <a:lnTo>
                  <a:pt x="3803" y="378"/>
                </a:lnTo>
                <a:cubicBezTo>
                  <a:pt x="3898" y="253"/>
                  <a:pt x="3993" y="128"/>
                  <a:pt x="4085" y="1"/>
                </a:cubicBezTo>
                <a:lnTo>
                  <a:pt x="4079" y="1"/>
                </a:lnTo>
                <a:moveTo>
                  <a:pt x="5608" y="1"/>
                </a:moveTo>
                <a:cubicBezTo>
                  <a:pt x="5518" y="304"/>
                  <a:pt x="5391" y="575"/>
                  <a:pt x="5276" y="785"/>
                </a:cubicBezTo>
                <a:cubicBezTo>
                  <a:pt x="5391" y="578"/>
                  <a:pt x="5520" y="308"/>
                  <a:pt x="5611" y="0"/>
                </a:cubicBezTo>
                <a:lnTo>
                  <a:pt x="5608" y="1"/>
                </a:lnTo>
                <a:moveTo>
                  <a:pt x="4359" y="664"/>
                </a:moveTo>
                <a:cubicBezTo>
                  <a:pt x="4359" y="665"/>
                  <a:pt x="4359" y="665"/>
                  <a:pt x="4359" y="665"/>
                </a:cubicBezTo>
                <a:lnTo>
                  <a:pt x="4357" y="669"/>
                </a:lnTo>
                <a:cubicBezTo>
                  <a:pt x="4357" y="668"/>
                  <a:pt x="4357" y="668"/>
                  <a:pt x="4357" y="668"/>
                </a:cubicBezTo>
                <a:lnTo>
                  <a:pt x="4359" y="664"/>
                </a:lnTo>
                <a:moveTo>
                  <a:pt x="3730" y="159"/>
                </a:moveTo>
                <a:cubicBezTo>
                  <a:pt x="3686" y="214"/>
                  <a:pt x="3643" y="269"/>
                  <a:pt x="3599" y="323"/>
                </a:cubicBezTo>
                <a:cubicBezTo>
                  <a:pt x="3590" y="335"/>
                  <a:pt x="3581" y="347"/>
                  <a:pt x="3571" y="359"/>
                </a:cubicBezTo>
                <a:cubicBezTo>
                  <a:pt x="3581" y="347"/>
                  <a:pt x="3590" y="336"/>
                  <a:pt x="3599" y="325"/>
                </a:cubicBezTo>
                <a:lnTo>
                  <a:pt x="3610" y="310"/>
                </a:lnTo>
                <a:cubicBezTo>
                  <a:pt x="3650" y="260"/>
                  <a:pt x="3690" y="210"/>
                  <a:pt x="3730" y="159"/>
                </a:cubicBezTo>
                <a:close/>
              </a:path>
            </a:pathLst>
          </a:custGeom>
          <a:solidFill>
            <a:srgbClr val="fdfdfd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pic>
        <p:nvPicPr>
          <p:cNvPr id="2383" name="" descr=""/>
          <p:cNvPicPr/>
          <p:nvPr/>
        </p:nvPicPr>
        <p:blipFill>
          <a:blip r:embed="rId1"/>
          <a:stretch/>
        </p:blipFill>
        <p:spPr>
          <a:xfrm>
            <a:off x="756360" y="686160"/>
            <a:ext cx="1372680" cy="15120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384" name=""/>
          <p:cNvSpPr/>
          <p:nvPr/>
        </p:nvSpPr>
        <p:spPr>
          <a:xfrm>
            <a:off x="789840" y="789840"/>
            <a:ext cx="440280" cy="440280"/>
          </a:xfrm>
          <a:custGeom>
            <a:avLst/>
            <a:gdLst/>
            <a:ahLst/>
            <a:rect l="0" t="0" r="r" b="b"/>
            <a:pathLst>
              <a:path fill="none" w="1223" h="1223">
                <a:moveTo>
                  <a:pt x="1223" y="0"/>
                </a:moveTo>
                <a:cubicBezTo>
                  <a:pt x="644" y="188"/>
                  <a:pt x="188" y="644"/>
                  <a:pt x="0" y="1223"/>
                </a:cubicBezTo>
              </a:path>
            </a:pathLst>
          </a:custGeom>
          <a:ln w="37800">
            <a:solidFill>
              <a:srgbClr val="fdfdfd"/>
            </a:solidFill>
            <a:miter/>
          </a:ln>
        </p:spPr>
        <p:txBody>
          <a:bodyPr lIns="18720" rIns="18720" tIns="18720" bIns="1872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385" name=""/>
          <p:cNvSpPr/>
          <p:nvPr/>
        </p:nvSpPr>
        <p:spPr>
          <a:xfrm flipV="1">
            <a:off x="3328200" y="4669920"/>
            <a:ext cx="0" cy="5269680"/>
          </a:xfrm>
          <a:prstGeom prst="line">
            <a:avLst/>
          </a:prstGeom>
          <a:ln w="9360">
            <a:solidFill>
              <a:srgbClr val="0b0b0b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4680" rIns="4680" tIns="4680" bIns="468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386" name=""/>
          <p:cNvSpPr/>
          <p:nvPr/>
        </p:nvSpPr>
        <p:spPr>
          <a:xfrm>
            <a:off x="756000" y="6520680"/>
            <a:ext cx="1960560" cy="0"/>
          </a:xfrm>
          <a:prstGeom prst="line">
            <a:avLst/>
          </a:prstGeom>
          <a:ln w="9360">
            <a:solidFill>
              <a:srgbClr val="0b0b0b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4680" rIns="4680" tIns="-4680" bIns="-468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387" name=""/>
          <p:cNvSpPr/>
          <p:nvPr/>
        </p:nvSpPr>
        <p:spPr>
          <a:xfrm>
            <a:off x="756000" y="8532720"/>
            <a:ext cx="1960560" cy="0"/>
          </a:xfrm>
          <a:prstGeom prst="line">
            <a:avLst/>
          </a:prstGeom>
          <a:ln w="9360">
            <a:solidFill>
              <a:srgbClr val="0b0b0b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4680" rIns="4680" tIns="-4680" bIns="-468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388" name=""/>
          <p:cNvSpPr/>
          <p:nvPr/>
        </p:nvSpPr>
        <p:spPr>
          <a:xfrm>
            <a:off x="801720" y="7865640"/>
            <a:ext cx="36720" cy="37080"/>
          </a:xfrm>
          <a:custGeom>
            <a:avLst/>
            <a:gdLst/>
            <a:ahLst/>
            <a:rect l="0" t="0" r="r" b="b"/>
            <a:pathLst>
              <a:path w="102" h="103">
                <a:moveTo>
                  <a:pt x="102" y="52"/>
                </a:moveTo>
                <a:cubicBezTo>
                  <a:pt x="102" y="59"/>
                  <a:pt x="101" y="65"/>
                  <a:pt x="99" y="71"/>
                </a:cubicBezTo>
                <a:cubicBezTo>
                  <a:pt x="96" y="77"/>
                  <a:pt x="92" y="83"/>
                  <a:pt x="88" y="88"/>
                </a:cubicBezTo>
                <a:cubicBezTo>
                  <a:pt x="83" y="92"/>
                  <a:pt x="77" y="96"/>
                  <a:pt x="71" y="99"/>
                </a:cubicBezTo>
                <a:cubicBezTo>
                  <a:pt x="65" y="101"/>
                  <a:pt x="58" y="103"/>
                  <a:pt x="52" y="103"/>
                </a:cubicBezTo>
                <a:cubicBezTo>
                  <a:pt x="44" y="103"/>
                  <a:pt x="38" y="101"/>
                  <a:pt x="31" y="99"/>
                </a:cubicBezTo>
                <a:cubicBezTo>
                  <a:pt x="25" y="96"/>
                  <a:pt x="20" y="92"/>
                  <a:pt x="15" y="88"/>
                </a:cubicBezTo>
                <a:cubicBezTo>
                  <a:pt x="10" y="83"/>
                  <a:pt x="6" y="77"/>
                  <a:pt x="4" y="71"/>
                </a:cubicBezTo>
                <a:cubicBezTo>
                  <a:pt x="1" y="65"/>
                  <a:pt x="0" y="59"/>
                  <a:pt x="0" y="52"/>
                </a:cubicBezTo>
                <a:cubicBezTo>
                  <a:pt x="0" y="45"/>
                  <a:pt x="1" y="39"/>
                  <a:pt x="4" y="32"/>
                </a:cubicBezTo>
                <a:cubicBezTo>
                  <a:pt x="6" y="26"/>
                  <a:pt x="10" y="21"/>
                  <a:pt x="15" y="15"/>
                </a:cubicBezTo>
                <a:cubicBezTo>
                  <a:pt x="20" y="10"/>
                  <a:pt x="25" y="7"/>
                  <a:pt x="31" y="4"/>
                </a:cubicBezTo>
                <a:cubicBezTo>
                  <a:pt x="38" y="1"/>
                  <a:pt x="44" y="0"/>
                  <a:pt x="52" y="0"/>
                </a:cubicBezTo>
                <a:cubicBezTo>
                  <a:pt x="58" y="0"/>
                  <a:pt x="65" y="1"/>
                  <a:pt x="71" y="4"/>
                </a:cubicBezTo>
                <a:cubicBezTo>
                  <a:pt x="77" y="7"/>
                  <a:pt x="83" y="10"/>
                  <a:pt x="88" y="15"/>
                </a:cubicBezTo>
                <a:cubicBezTo>
                  <a:pt x="92" y="21"/>
                  <a:pt x="96" y="26"/>
                  <a:pt x="99" y="32"/>
                </a:cubicBezTo>
                <a:cubicBezTo>
                  <a:pt x="101" y="39"/>
                  <a:pt x="102" y="45"/>
                  <a:pt x="102" y="52"/>
                </a:cubicBezTo>
                <a:close/>
              </a:path>
            </a:pathLst>
          </a:custGeom>
          <a:solidFill>
            <a:srgbClr val="202326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389" name=""/>
          <p:cNvSpPr/>
          <p:nvPr/>
        </p:nvSpPr>
        <p:spPr>
          <a:xfrm>
            <a:off x="1824480" y="7353720"/>
            <a:ext cx="726480" cy="0"/>
          </a:xfrm>
          <a:prstGeom prst="line">
            <a:avLst/>
          </a:prstGeom>
          <a:ln w="9360">
            <a:solidFill>
              <a:srgbClr val="0b0b0b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4680" rIns="4680" tIns="-4680" bIns="-468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390" name=""/>
          <p:cNvSpPr/>
          <p:nvPr/>
        </p:nvSpPr>
        <p:spPr>
          <a:xfrm>
            <a:off x="1824480" y="7623000"/>
            <a:ext cx="726480" cy="0"/>
          </a:xfrm>
          <a:prstGeom prst="line">
            <a:avLst/>
          </a:prstGeom>
          <a:ln w="9360">
            <a:solidFill>
              <a:srgbClr val="0b0b0b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4680" rIns="4680" tIns="-4680" bIns="-468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391" name=""/>
          <p:cNvSpPr/>
          <p:nvPr/>
        </p:nvSpPr>
        <p:spPr>
          <a:xfrm>
            <a:off x="1888920" y="7894800"/>
            <a:ext cx="662040" cy="0"/>
          </a:xfrm>
          <a:prstGeom prst="line">
            <a:avLst/>
          </a:prstGeom>
          <a:ln w="9360">
            <a:solidFill>
              <a:srgbClr val="0b0b0b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4680" rIns="4680" tIns="-4680" bIns="-468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392" name=""/>
          <p:cNvSpPr/>
          <p:nvPr/>
        </p:nvSpPr>
        <p:spPr>
          <a:xfrm>
            <a:off x="1888920" y="8164080"/>
            <a:ext cx="662040" cy="0"/>
          </a:xfrm>
          <a:prstGeom prst="line">
            <a:avLst/>
          </a:prstGeom>
          <a:ln w="9360">
            <a:solidFill>
              <a:srgbClr val="0b0b0b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4680" rIns="4680" tIns="-4680" bIns="-468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393" name=""/>
          <p:cNvSpPr/>
          <p:nvPr/>
        </p:nvSpPr>
        <p:spPr>
          <a:xfrm>
            <a:off x="1824480" y="7358400"/>
            <a:ext cx="673920" cy="0"/>
          </a:xfrm>
          <a:prstGeom prst="line">
            <a:avLst/>
          </a:prstGeom>
          <a:ln w="37800">
            <a:solidFill>
              <a:srgbClr val="0b0b0b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18720" rIns="18720" tIns="-18720" bIns="-1872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394" name=""/>
          <p:cNvSpPr/>
          <p:nvPr/>
        </p:nvSpPr>
        <p:spPr>
          <a:xfrm>
            <a:off x="1824480" y="7627680"/>
            <a:ext cx="547920" cy="2160"/>
          </a:xfrm>
          <a:prstGeom prst="line">
            <a:avLst/>
          </a:prstGeom>
          <a:ln w="37800">
            <a:solidFill>
              <a:srgbClr val="0b0b0b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18720" rIns="18720" tIns="-16560" bIns="-1656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395" name=""/>
          <p:cNvSpPr/>
          <p:nvPr/>
        </p:nvSpPr>
        <p:spPr>
          <a:xfrm flipV="1">
            <a:off x="1888920" y="7894800"/>
            <a:ext cx="609840" cy="5040"/>
          </a:xfrm>
          <a:prstGeom prst="line">
            <a:avLst/>
          </a:prstGeom>
          <a:ln w="37800">
            <a:solidFill>
              <a:srgbClr val="0b0b0b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18720" rIns="18720" tIns="-13680" bIns="-1368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396" name=""/>
          <p:cNvSpPr/>
          <p:nvPr/>
        </p:nvSpPr>
        <p:spPr>
          <a:xfrm flipV="1">
            <a:off x="1493280" y="8165520"/>
            <a:ext cx="912240" cy="3600"/>
          </a:xfrm>
          <a:prstGeom prst="line">
            <a:avLst/>
          </a:prstGeom>
          <a:ln w="37800">
            <a:solidFill>
              <a:srgbClr val="0b0b0b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18720" rIns="18720" tIns="-15120" bIns="-1512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397" name=""/>
          <p:cNvSpPr/>
          <p:nvPr/>
        </p:nvSpPr>
        <p:spPr>
          <a:xfrm>
            <a:off x="1427400" y="9915120"/>
            <a:ext cx="1123560" cy="0"/>
          </a:xfrm>
          <a:prstGeom prst="line">
            <a:avLst/>
          </a:prstGeom>
          <a:ln w="9360">
            <a:solidFill>
              <a:srgbClr val="0b0b0b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4680" rIns="4680" tIns="-4680" bIns="-468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398" name=""/>
          <p:cNvSpPr/>
          <p:nvPr/>
        </p:nvSpPr>
        <p:spPr>
          <a:xfrm>
            <a:off x="756000" y="9518400"/>
            <a:ext cx="1794960" cy="0"/>
          </a:xfrm>
          <a:prstGeom prst="line">
            <a:avLst/>
          </a:prstGeom>
          <a:ln w="37800">
            <a:solidFill>
              <a:srgbClr val="0b0b0b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18720" rIns="18720" tIns="-18720" bIns="-1872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399" name=""/>
          <p:cNvSpPr/>
          <p:nvPr/>
        </p:nvSpPr>
        <p:spPr>
          <a:xfrm>
            <a:off x="756000" y="9915120"/>
            <a:ext cx="1547640" cy="0"/>
          </a:xfrm>
          <a:prstGeom prst="line">
            <a:avLst/>
          </a:prstGeom>
          <a:ln w="37800">
            <a:solidFill>
              <a:srgbClr val="0b0b0b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18720" rIns="18720" tIns="-18720" bIns="-1872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400" name=""/>
          <p:cNvSpPr/>
          <p:nvPr/>
        </p:nvSpPr>
        <p:spPr>
          <a:xfrm>
            <a:off x="3300120" y="4654080"/>
            <a:ext cx="56160" cy="56160"/>
          </a:xfrm>
          <a:custGeom>
            <a:avLst/>
            <a:gdLst/>
            <a:ahLst/>
            <a:rect l="0" t="0" r="r" b="b"/>
            <a:pathLst>
              <a:path w="156" h="156">
                <a:moveTo>
                  <a:pt x="78" y="0"/>
                </a:moveTo>
                <a:cubicBezTo>
                  <a:pt x="121" y="0"/>
                  <a:pt x="156" y="35"/>
                  <a:pt x="156" y="77"/>
                </a:cubicBezTo>
                <a:cubicBezTo>
                  <a:pt x="156" y="121"/>
                  <a:pt x="121" y="156"/>
                  <a:pt x="78" y="156"/>
                </a:cubicBezTo>
                <a:cubicBezTo>
                  <a:pt x="35" y="156"/>
                  <a:pt x="0" y="121"/>
                  <a:pt x="0" y="77"/>
                </a:cubicBezTo>
                <a:cubicBezTo>
                  <a:pt x="0" y="35"/>
                  <a:pt x="35" y="0"/>
                  <a:pt x="78" y="0"/>
                </a:cubicBezTo>
                <a:close/>
              </a:path>
            </a:pathLst>
          </a:custGeom>
          <a:solidFill>
            <a:srgbClr val="0b0b0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401" name=""/>
          <p:cNvSpPr/>
          <p:nvPr/>
        </p:nvSpPr>
        <p:spPr>
          <a:xfrm>
            <a:off x="3300120" y="6567120"/>
            <a:ext cx="56160" cy="56160"/>
          </a:xfrm>
          <a:custGeom>
            <a:avLst/>
            <a:gdLst/>
            <a:ahLst/>
            <a:rect l="0" t="0" r="r" b="b"/>
            <a:pathLst>
              <a:path w="156" h="156">
                <a:moveTo>
                  <a:pt x="156" y="79"/>
                </a:moveTo>
                <a:cubicBezTo>
                  <a:pt x="156" y="121"/>
                  <a:pt x="121" y="156"/>
                  <a:pt x="78" y="156"/>
                </a:cubicBezTo>
                <a:cubicBezTo>
                  <a:pt x="35" y="156"/>
                  <a:pt x="0" y="121"/>
                  <a:pt x="0" y="79"/>
                </a:cubicBezTo>
                <a:cubicBezTo>
                  <a:pt x="0" y="36"/>
                  <a:pt x="35" y="0"/>
                  <a:pt x="78" y="0"/>
                </a:cubicBezTo>
                <a:cubicBezTo>
                  <a:pt x="121" y="0"/>
                  <a:pt x="156" y="36"/>
                  <a:pt x="156" y="79"/>
                </a:cubicBezTo>
                <a:close/>
              </a:path>
            </a:pathLst>
          </a:custGeom>
          <a:solidFill>
            <a:srgbClr val="0b0b0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402" name=""/>
          <p:cNvSpPr/>
          <p:nvPr/>
        </p:nvSpPr>
        <p:spPr>
          <a:xfrm>
            <a:off x="3300120" y="8480160"/>
            <a:ext cx="56160" cy="56160"/>
          </a:xfrm>
          <a:custGeom>
            <a:avLst/>
            <a:gdLst/>
            <a:ahLst/>
            <a:rect l="0" t="0" r="r" b="b"/>
            <a:pathLst>
              <a:path w="156" h="156">
                <a:moveTo>
                  <a:pt x="156" y="77"/>
                </a:moveTo>
                <a:cubicBezTo>
                  <a:pt x="156" y="121"/>
                  <a:pt x="121" y="156"/>
                  <a:pt x="78" y="156"/>
                </a:cubicBezTo>
                <a:cubicBezTo>
                  <a:pt x="35" y="156"/>
                  <a:pt x="0" y="121"/>
                  <a:pt x="0" y="77"/>
                </a:cubicBezTo>
                <a:cubicBezTo>
                  <a:pt x="0" y="34"/>
                  <a:pt x="35" y="0"/>
                  <a:pt x="78" y="0"/>
                </a:cubicBezTo>
                <a:cubicBezTo>
                  <a:pt x="121" y="0"/>
                  <a:pt x="156" y="34"/>
                  <a:pt x="156" y="77"/>
                </a:cubicBezTo>
                <a:close/>
              </a:path>
            </a:pathLst>
          </a:custGeom>
          <a:solidFill>
            <a:srgbClr val="0b0b0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403" name=""/>
          <p:cNvSpPr txBox="1"/>
          <p:nvPr/>
        </p:nvSpPr>
        <p:spPr>
          <a:xfrm>
            <a:off x="942480" y="7803720"/>
            <a:ext cx="812880" cy="149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60" strike="noStrike" u="none">
                <a:solidFill>
                  <a:srgbClr val="202326"/>
                </a:solidFill>
                <a:effectLst/>
                <a:uFillTx/>
                <a:latin typeface="Poppins"/>
                <a:ea typeface="Poppins"/>
              </a:rPr>
              <a:t>Market Analysis</a:t>
            </a:r>
            <a:endParaRPr b="0" lang="en-US" sz="86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404" name=""/>
          <p:cNvSpPr txBox="1"/>
          <p:nvPr/>
        </p:nvSpPr>
        <p:spPr>
          <a:xfrm>
            <a:off x="3647880" y="677160"/>
            <a:ext cx="3329280" cy="54432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3140" strike="noStrike" u="none">
                <a:solidFill>
                  <a:srgbClr val="fdfdfd"/>
                </a:solidFill>
                <a:effectLst/>
                <a:uFillTx/>
                <a:latin typeface="BeVietnam"/>
                <a:ea typeface="BeVietnam"/>
              </a:rPr>
              <a:t>Michael Johnson</a:t>
            </a:r>
            <a:endParaRPr b="0" lang="en-US" sz="314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405" name=""/>
          <p:cNvSpPr txBox="1"/>
          <p:nvPr/>
        </p:nvSpPr>
        <p:spPr>
          <a:xfrm>
            <a:off x="3647880" y="1169640"/>
            <a:ext cx="1558440" cy="2700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560" strike="noStrike" u="none">
                <a:solidFill>
                  <a:srgbClr val="fdfdfd"/>
                </a:solidFill>
                <a:effectLst/>
                <a:uFillTx/>
                <a:latin typeface="Poppins"/>
                <a:ea typeface="Poppins"/>
              </a:rPr>
              <a:t>Office Marketing</a:t>
            </a:r>
            <a:endParaRPr b="0" lang="en-US" sz="156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406" name=""/>
          <p:cNvSpPr txBox="1"/>
          <p:nvPr/>
        </p:nvSpPr>
        <p:spPr>
          <a:xfrm>
            <a:off x="756360" y="2701440"/>
            <a:ext cx="806400" cy="20772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200" strike="noStrike" u="none">
                <a:solidFill>
                  <a:srgbClr val="202326"/>
                </a:solidFill>
                <a:effectLst/>
                <a:uFillTx/>
                <a:latin typeface="BeVietnam"/>
                <a:ea typeface="BeVietnam"/>
              </a:rPr>
              <a:t>ABOUT ME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407" name=""/>
          <p:cNvSpPr txBox="1"/>
          <p:nvPr/>
        </p:nvSpPr>
        <p:spPr>
          <a:xfrm>
            <a:off x="756360" y="3135600"/>
            <a:ext cx="5654160" cy="149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60" strike="noStrike" u="none">
                <a:solidFill>
                  <a:srgbClr val="202326"/>
                </a:solidFill>
                <a:effectLst/>
                <a:uFillTx/>
                <a:latin typeface="Poppins"/>
                <a:ea typeface="Poppins"/>
              </a:rPr>
              <a:t>Lorem ipsum dolor sit amet, consectetur adipiscing elit, sed do eiusmod tempor incididunt ut labore et dolore</a:t>
            </a:r>
            <a:endParaRPr b="0" lang="en-US" sz="86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408" name=""/>
          <p:cNvSpPr txBox="1"/>
          <p:nvPr/>
        </p:nvSpPr>
        <p:spPr>
          <a:xfrm>
            <a:off x="756360" y="3281760"/>
            <a:ext cx="5734800" cy="149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60" strike="noStrike" u="none">
                <a:solidFill>
                  <a:srgbClr val="202326"/>
                </a:solidFill>
                <a:effectLst/>
                <a:uFillTx/>
                <a:latin typeface="Poppins"/>
                <a:ea typeface="Poppins"/>
              </a:rPr>
              <a:t>magna  aliqua.  Ut  enim  ad  minim  veniam,  quis  nostrud  exercitation  ullamco  laboris  nisi  ut  aliquip  ex  ea</a:t>
            </a:r>
            <a:endParaRPr b="0" lang="en-US" sz="86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409" name=""/>
          <p:cNvSpPr txBox="1"/>
          <p:nvPr/>
        </p:nvSpPr>
        <p:spPr>
          <a:xfrm>
            <a:off x="756360" y="3427560"/>
            <a:ext cx="5706360" cy="149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60" strike="noStrike" u="none">
                <a:solidFill>
                  <a:srgbClr val="202326"/>
                </a:solidFill>
                <a:effectLst/>
                <a:uFillTx/>
                <a:latin typeface="Poppins"/>
                <a:ea typeface="Poppins"/>
              </a:rPr>
              <a:t>commodo consequat. Duis aute irure dolor in reprehenderit in voluptate velit esse cillum dolore eu fugiat nulla</a:t>
            </a:r>
            <a:endParaRPr b="0" lang="en-US" sz="86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410" name=""/>
          <p:cNvSpPr txBox="1"/>
          <p:nvPr/>
        </p:nvSpPr>
        <p:spPr>
          <a:xfrm>
            <a:off x="756360" y="3573720"/>
            <a:ext cx="447120" cy="149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60" strike="noStrike" u="none">
                <a:solidFill>
                  <a:srgbClr val="202326"/>
                </a:solidFill>
                <a:effectLst/>
                <a:uFillTx/>
                <a:latin typeface="Poppins"/>
                <a:ea typeface="Poppins"/>
              </a:rPr>
              <a:t>pariatur.</a:t>
            </a:r>
            <a:endParaRPr b="0" lang="en-US" sz="86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411" name=""/>
          <p:cNvSpPr txBox="1"/>
          <p:nvPr/>
        </p:nvSpPr>
        <p:spPr>
          <a:xfrm>
            <a:off x="3647880" y="1779120"/>
            <a:ext cx="761760" cy="149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60" strike="noStrike" u="none">
                <a:solidFill>
                  <a:srgbClr val="fdfdfd"/>
                </a:solidFill>
                <a:effectLst/>
                <a:uFillTx/>
                <a:latin typeface="Poppins"/>
                <a:ea typeface="Poppins"/>
              </a:rPr>
              <a:t>+123-456-7890</a:t>
            </a:r>
            <a:endParaRPr b="0" lang="en-US" sz="86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412" name=""/>
          <p:cNvSpPr txBox="1"/>
          <p:nvPr/>
        </p:nvSpPr>
        <p:spPr>
          <a:xfrm>
            <a:off x="3647880" y="1977480"/>
            <a:ext cx="1365840" cy="149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60" strike="noStrike" u="none">
                <a:solidFill>
                  <a:srgbClr val="fdfdfd"/>
                </a:solidFill>
                <a:effectLst/>
                <a:uFillTx/>
                <a:latin typeface="Poppins"/>
                <a:ea typeface="Poppins"/>
              </a:rPr>
              <a:t>123 Anywhere St., Any City</a:t>
            </a:r>
            <a:endParaRPr b="0" lang="en-US" sz="86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413" name=""/>
          <p:cNvSpPr txBox="1"/>
          <p:nvPr/>
        </p:nvSpPr>
        <p:spPr>
          <a:xfrm>
            <a:off x="5369760" y="1779120"/>
            <a:ext cx="1279440" cy="149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60" strike="noStrike" u="none">
                <a:solidFill>
                  <a:srgbClr val="fdfdfd"/>
                </a:solidFill>
                <a:effectLst/>
                <a:uFillTx/>
                <a:latin typeface="Poppins"/>
                <a:ea typeface="Poppins"/>
              </a:rPr>
              <a:t>www.reallygreatsite.com</a:t>
            </a:r>
            <a:endParaRPr b="0" lang="en-US" sz="86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414" name=""/>
          <p:cNvSpPr txBox="1"/>
          <p:nvPr/>
        </p:nvSpPr>
        <p:spPr>
          <a:xfrm>
            <a:off x="5369760" y="1977480"/>
            <a:ext cx="1342800" cy="149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60" strike="noStrike" u="none">
                <a:solidFill>
                  <a:srgbClr val="fdfdfd"/>
                </a:solidFill>
                <a:effectLst/>
                <a:uFillTx/>
                <a:latin typeface="Poppins"/>
                <a:ea typeface="Poppins"/>
              </a:rPr>
              <a:t>hello@reallygreatsite.com</a:t>
            </a:r>
            <a:endParaRPr b="0" lang="en-US" sz="86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415" name=""/>
          <p:cNvSpPr txBox="1"/>
          <p:nvPr/>
        </p:nvSpPr>
        <p:spPr>
          <a:xfrm>
            <a:off x="3328200" y="4174200"/>
            <a:ext cx="1446840" cy="20772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200" strike="noStrike" u="none">
                <a:solidFill>
                  <a:srgbClr val="202326"/>
                </a:solidFill>
                <a:effectLst/>
                <a:uFillTx/>
                <a:latin typeface="BeVietnam"/>
                <a:ea typeface="BeVietnam"/>
              </a:rPr>
              <a:t>WORK EXPERIENCE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416" name=""/>
          <p:cNvSpPr txBox="1"/>
          <p:nvPr/>
        </p:nvSpPr>
        <p:spPr>
          <a:xfrm>
            <a:off x="3485880" y="5014080"/>
            <a:ext cx="3070440" cy="149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60" strike="noStrike" u="none">
                <a:solidFill>
                  <a:srgbClr val="202326"/>
                </a:solidFill>
                <a:effectLst/>
                <a:uFillTx/>
                <a:latin typeface="Poppins"/>
                <a:ea typeface="Poppins"/>
              </a:rPr>
              <a:t>Lorem ipsum dolor sit amet, consectetur adipiscing elit, sed</a:t>
            </a:r>
            <a:endParaRPr b="0" lang="en-US" sz="86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417" name=""/>
          <p:cNvSpPr txBox="1"/>
          <p:nvPr/>
        </p:nvSpPr>
        <p:spPr>
          <a:xfrm>
            <a:off x="3485880" y="5160240"/>
            <a:ext cx="3173760" cy="149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60" strike="noStrike" u="none">
                <a:solidFill>
                  <a:srgbClr val="202326"/>
                </a:solidFill>
                <a:effectLst/>
                <a:uFillTx/>
                <a:latin typeface="Poppins"/>
                <a:ea typeface="Poppins"/>
              </a:rPr>
              <a:t>do  eiusmod  tempor  incididunt  ut  labore  et  dolore  magna</a:t>
            </a:r>
            <a:endParaRPr b="0" lang="en-US" sz="86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418" name=""/>
          <p:cNvSpPr txBox="1"/>
          <p:nvPr/>
        </p:nvSpPr>
        <p:spPr>
          <a:xfrm>
            <a:off x="3485880" y="5306040"/>
            <a:ext cx="345240" cy="149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60" strike="noStrike" u="none">
                <a:solidFill>
                  <a:srgbClr val="202326"/>
                </a:solidFill>
                <a:effectLst/>
                <a:uFillTx/>
                <a:latin typeface="Poppins"/>
                <a:ea typeface="Poppins"/>
              </a:rPr>
              <a:t>aliqua.</a:t>
            </a:r>
            <a:endParaRPr b="0" lang="en-US" sz="86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419" name=""/>
          <p:cNvSpPr/>
          <p:nvPr/>
        </p:nvSpPr>
        <p:spPr>
          <a:xfrm>
            <a:off x="3531240" y="5606640"/>
            <a:ext cx="37080" cy="37080"/>
          </a:xfrm>
          <a:custGeom>
            <a:avLst/>
            <a:gdLst/>
            <a:ahLst/>
            <a:rect l="0" t="0" r="r" b="b"/>
            <a:pathLst>
              <a:path w="103" h="103">
                <a:moveTo>
                  <a:pt x="103" y="52"/>
                </a:moveTo>
                <a:cubicBezTo>
                  <a:pt x="103" y="59"/>
                  <a:pt x="101" y="65"/>
                  <a:pt x="99" y="71"/>
                </a:cubicBezTo>
                <a:cubicBezTo>
                  <a:pt x="96" y="78"/>
                  <a:pt x="92" y="83"/>
                  <a:pt x="88" y="88"/>
                </a:cubicBezTo>
                <a:cubicBezTo>
                  <a:pt x="83" y="93"/>
                  <a:pt x="77" y="96"/>
                  <a:pt x="71" y="99"/>
                </a:cubicBezTo>
                <a:cubicBezTo>
                  <a:pt x="65" y="101"/>
                  <a:pt x="59" y="103"/>
                  <a:pt x="52" y="103"/>
                </a:cubicBezTo>
                <a:cubicBezTo>
                  <a:pt x="45" y="103"/>
                  <a:pt x="38" y="101"/>
                  <a:pt x="31" y="99"/>
                </a:cubicBezTo>
                <a:cubicBezTo>
                  <a:pt x="25" y="96"/>
                  <a:pt x="20" y="93"/>
                  <a:pt x="15" y="88"/>
                </a:cubicBezTo>
                <a:cubicBezTo>
                  <a:pt x="10" y="83"/>
                  <a:pt x="7" y="78"/>
                  <a:pt x="4" y="71"/>
                </a:cubicBezTo>
                <a:cubicBezTo>
                  <a:pt x="1" y="65"/>
                  <a:pt x="0" y="59"/>
                  <a:pt x="0" y="52"/>
                </a:cubicBezTo>
                <a:cubicBezTo>
                  <a:pt x="0" y="45"/>
                  <a:pt x="1" y="39"/>
                  <a:pt x="4" y="33"/>
                </a:cubicBezTo>
                <a:cubicBezTo>
                  <a:pt x="7" y="25"/>
                  <a:pt x="10" y="20"/>
                  <a:pt x="15" y="15"/>
                </a:cubicBezTo>
                <a:cubicBezTo>
                  <a:pt x="20" y="10"/>
                  <a:pt x="25" y="7"/>
                  <a:pt x="31" y="4"/>
                </a:cubicBezTo>
                <a:cubicBezTo>
                  <a:pt x="38" y="2"/>
                  <a:pt x="45" y="0"/>
                  <a:pt x="52" y="0"/>
                </a:cubicBezTo>
                <a:cubicBezTo>
                  <a:pt x="59" y="0"/>
                  <a:pt x="65" y="2"/>
                  <a:pt x="71" y="4"/>
                </a:cubicBezTo>
                <a:cubicBezTo>
                  <a:pt x="77" y="7"/>
                  <a:pt x="83" y="10"/>
                  <a:pt x="88" y="15"/>
                </a:cubicBezTo>
                <a:cubicBezTo>
                  <a:pt x="92" y="20"/>
                  <a:pt x="96" y="25"/>
                  <a:pt x="99" y="33"/>
                </a:cubicBezTo>
                <a:cubicBezTo>
                  <a:pt x="101" y="39"/>
                  <a:pt x="103" y="45"/>
                  <a:pt x="103" y="52"/>
                </a:cubicBezTo>
                <a:close/>
              </a:path>
            </a:pathLst>
          </a:custGeom>
          <a:solidFill>
            <a:srgbClr val="202326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420" name=""/>
          <p:cNvSpPr txBox="1"/>
          <p:nvPr/>
        </p:nvSpPr>
        <p:spPr>
          <a:xfrm>
            <a:off x="3485880" y="4777560"/>
            <a:ext cx="2489400" cy="149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860" strike="noStrike" u="none">
                <a:solidFill>
                  <a:srgbClr val="202326"/>
                </a:solidFill>
                <a:effectLst/>
                <a:uFillTx/>
                <a:latin typeface="Poppins"/>
                <a:ea typeface="Poppins"/>
              </a:rPr>
              <a:t>ALDENAIRE &amp; PARTNERS - OFFICE MARKETING</a:t>
            </a:r>
            <a:endParaRPr b="0" lang="en-US" sz="86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421" name=""/>
          <p:cNvSpPr/>
          <p:nvPr/>
        </p:nvSpPr>
        <p:spPr>
          <a:xfrm>
            <a:off x="3531240" y="5819040"/>
            <a:ext cx="37080" cy="36720"/>
          </a:xfrm>
          <a:custGeom>
            <a:avLst/>
            <a:gdLst/>
            <a:ahLst/>
            <a:rect l="0" t="0" r="r" b="b"/>
            <a:pathLst>
              <a:path w="103" h="102">
                <a:moveTo>
                  <a:pt x="103" y="51"/>
                </a:moveTo>
                <a:cubicBezTo>
                  <a:pt x="103" y="58"/>
                  <a:pt x="101" y="65"/>
                  <a:pt x="99" y="71"/>
                </a:cubicBezTo>
                <a:cubicBezTo>
                  <a:pt x="96" y="77"/>
                  <a:pt x="92" y="83"/>
                  <a:pt x="88" y="87"/>
                </a:cubicBezTo>
                <a:cubicBezTo>
                  <a:pt x="83" y="92"/>
                  <a:pt x="77" y="96"/>
                  <a:pt x="71" y="98"/>
                </a:cubicBezTo>
                <a:cubicBezTo>
                  <a:pt x="65" y="101"/>
                  <a:pt x="59" y="102"/>
                  <a:pt x="52" y="102"/>
                </a:cubicBezTo>
                <a:cubicBezTo>
                  <a:pt x="45" y="102"/>
                  <a:pt x="38" y="101"/>
                  <a:pt x="31" y="98"/>
                </a:cubicBezTo>
                <a:cubicBezTo>
                  <a:pt x="25" y="96"/>
                  <a:pt x="20" y="92"/>
                  <a:pt x="15" y="87"/>
                </a:cubicBezTo>
                <a:cubicBezTo>
                  <a:pt x="10" y="83"/>
                  <a:pt x="7" y="77"/>
                  <a:pt x="4" y="71"/>
                </a:cubicBezTo>
                <a:cubicBezTo>
                  <a:pt x="1" y="65"/>
                  <a:pt x="0" y="58"/>
                  <a:pt x="0" y="51"/>
                </a:cubicBezTo>
                <a:cubicBezTo>
                  <a:pt x="0" y="44"/>
                  <a:pt x="1" y="37"/>
                  <a:pt x="4" y="31"/>
                </a:cubicBezTo>
                <a:cubicBezTo>
                  <a:pt x="7" y="25"/>
                  <a:pt x="10" y="19"/>
                  <a:pt x="15" y="15"/>
                </a:cubicBezTo>
                <a:cubicBezTo>
                  <a:pt x="20" y="10"/>
                  <a:pt x="25" y="6"/>
                  <a:pt x="31" y="4"/>
                </a:cubicBezTo>
                <a:cubicBezTo>
                  <a:pt x="38" y="1"/>
                  <a:pt x="45" y="0"/>
                  <a:pt x="52" y="0"/>
                </a:cubicBezTo>
                <a:cubicBezTo>
                  <a:pt x="59" y="0"/>
                  <a:pt x="65" y="1"/>
                  <a:pt x="71" y="4"/>
                </a:cubicBezTo>
                <a:cubicBezTo>
                  <a:pt x="77" y="6"/>
                  <a:pt x="83" y="10"/>
                  <a:pt x="88" y="15"/>
                </a:cubicBezTo>
                <a:cubicBezTo>
                  <a:pt x="92" y="19"/>
                  <a:pt x="96" y="25"/>
                  <a:pt x="99" y="31"/>
                </a:cubicBezTo>
                <a:cubicBezTo>
                  <a:pt x="101" y="37"/>
                  <a:pt x="103" y="44"/>
                  <a:pt x="103" y="51"/>
                </a:cubicBezTo>
                <a:close/>
              </a:path>
            </a:pathLst>
          </a:custGeom>
          <a:solidFill>
            <a:srgbClr val="202326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422" name=""/>
          <p:cNvSpPr txBox="1"/>
          <p:nvPr/>
        </p:nvSpPr>
        <p:spPr>
          <a:xfrm>
            <a:off x="3672000" y="5544720"/>
            <a:ext cx="2672640" cy="149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60" strike="noStrike" u="none">
                <a:solidFill>
                  <a:srgbClr val="202326"/>
                </a:solidFill>
                <a:effectLst/>
                <a:uFillTx/>
                <a:latin typeface="Poppins"/>
                <a:ea typeface="Poppins"/>
              </a:rPr>
              <a:t>Lorem ipsum dolor sit amet, consectetur adipiscing </a:t>
            </a:r>
            <a:endParaRPr b="0" lang="en-US" sz="86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423" name=""/>
          <p:cNvSpPr/>
          <p:nvPr/>
        </p:nvSpPr>
        <p:spPr>
          <a:xfrm>
            <a:off x="3531240" y="6026400"/>
            <a:ext cx="37080" cy="37080"/>
          </a:xfrm>
          <a:custGeom>
            <a:avLst/>
            <a:gdLst/>
            <a:ahLst/>
            <a:rect l="0" t="0" r="r" b="b"/>
            <a:pathLst>
              <a:path w="103" h="103">
                <a:moveTo>
                  <a:pt x="103" y="51"/>
                </a:moveTo>
                <a:cubicBezTo>
                  <a:pt x="103" y="58"/>
                  <a:pt x="101" y="64"/>
                  <a:pt x="99" y="70"/>
                </a:cubicBezTo>
                <a:cubicBezTo>
                  <a:pt x="96" y="76"/>
                  <a:pt x="92" y="83"/>
                  <a:pt x="88" y="88"/>
                </a:cubicBezTo>
                <a:cubicBezTo>
                  <a:pt x="83" y="92"/>
                  <a:pt x="77" y="96"/>
                  <a:pt x="71" y="99"/>
                </a:cubicBezTo>
                <a:cubicBezTo>
                  <a:pt x="65" y="101"/>
                  <a:pt x="59" y="103"/>
                  <a:pt x="52" y="103"/>
                </a:cubicBezTo>
                <a:cubicBezTo>
                  <a:pt x="45" y="103"/>
                  <a:pt x="38" y="101"/>
                  <a:pt x="31" y="99"/>
                </a:cubicBezTo>
                <a:cubicBezTo>
                  <a:pt x="25" y="96"/>
                  <a:pt x="20" y="92"/>
                  <a:pt x="15" y="88"/>
                </a:cubicBezTo>
                <a:cubicBezTo>
                  <a:pt x="10" y="83"/>
                  <a:pt x="7" y="76"/>
                  <a:pt x="4" y="70"/>
                </a:cubicBezTo>
                <a:cubicBezTo>
                  <a:pt x="1" y="64"/>
                  <a:pt x="0" y="58"/>
                  <a:pt x="0" y="51"/>
                </a:cubicBezTo>
                <a:cubicBezTo>
                  <a:pt x="0" y="44"/>
                  <a:pt x="1" y="38"/>
                  <a:pt x="4" y="31"/>
                </a:cubicBezTo>
                <a:cubicBezTo>
                  <a:pt x="7" y="25"/>
                  <a:pt x="10" y="20"/>
                  <a:pt x="15" y="15"/>
                </a:cubicBezTo>
                <a:cubicBezTo>
                  <a:pt x="20" y="10"/>
                  <a:pt x="25" y="7"/>
                  <a:pt x="31" y="4"/>
                </a:cubicBezTo>
                <a:cubicBezTo>
                  <a:pt x="38" y="1"/>
                  <a:pt x="45" y="0"/>
                  <a:pt x="52" y="0"/>
                </a:cubicBezTo>
                <a:cubicBezTo>
                  <a:pt x="59" y="0"/>
                  <a:pt x="65" y="1"/>
                  <a:pt x="71" y="4"/>
                </a:cubicBezTo>
                <a:cubicBezTo>
                  <a:pt x="77" y="7"/>
                  <a:pt x="83" y="10"/>
                  <a:pt x="88" y="15"/>
                </a:cubicBezTo>
                <a:cubicBezTo>
                  <a:pt x="92" y="20"/>
                  <a:pt x="96" y="25"/>
                  <a:pt x="99" y="31"/>
                </a:cubicBezTo>
                <a:cubicBezTo>
                  <a:pt x="101" y="38"/>
                  <a:pt x="103" y="44"/>
                  <a:pt x="103" y="51"/>
                </a:cubicBezTo>
                <a:close/>
              </a:path>
            </a:pathLst>
          </a:custGeom>
          <a:solidFill>
            <a:srgbClr val="202326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424" name=""/>
          <p:cNvSpPr txBox="1"/>
          <p:nvPr/>
        </p:nvSpPr>
        <p:spPr>
          <a:xfrm>
            <a:off x="3672000" y="5756760"/>
            <a:ext cx="2672640" cy="149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60" strike="noStrike" u="none">
                <a:solidFill>
                  <a:srgbClr val="202326"/>
                </a:solidFill>
                <a:effectLst/>
                <a:uFillTx/>
                <a:latin typeface="Poppins"/>
                <a:ea typeface="Poppins"/>
              </a:rPr>
              <a:t>Lorem ipsum dolor sit amet, consectetur adipiscing </a:t>
            </a:r>
            <a:endParaRPr b="0" lang="en-US" sz="86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425" name=""/>
          <p:cNvSpPr txBox="1"/>
          <p:nvPr/>
        </p:nvSpPr>
        <p:spPr>
          <a:xfrm>
            <a:off x="3672000" y="5964480"/>
            <a:ext cx="2672640" cy="149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60" strike="noStrike" u="none">
                <a:solidFill>
                  <a:srgbClr val="202326"/>
                </a:solidFill>
                <a:effectLst/>
                <a:uFillTx/>
                <a:latin typeface="Poppins"/>
                <a:ea typeface="Poppins"/>
              </a:rPr>
              <a:t>Lorem ipsum dolor sit amet, consectetur adipiscing </a:t>
            </a:r>
            <a:endParaRPr b="0" lang="en-US" sz="86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426" name=""/>
          <p:cNvSpPr txBox="1"/>
          <p:nvPr/>
        </p:nvSpPr>
        <p:spPr>
          <a:xfrm>
            <a:off x="3485880" y="4594680"/>
            <a:ext cx="527400" cy="149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i="1" lang="en-US" sz="860" strike="noStrike" u="none">
                <a:solidFill>
                  <a:srgbClr val="202326"/>
                </a:solidFill>
                <a:effectLst/>
                <a:uFillTx/>
                <a:latin typeface="Poppins"/>
                <a:ea typeface="Poppins"/>
              </a:rPr>
              <a:t>2024-NOW</a:t>
            </a:r>
            <a:endParaRPr b="0" lang="en-US" sz="86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427" name=""/>
          <p:cNvSpPr txBox="1"/>
          <p:nvPr/>
        </p:nvSpPr>
        <p:spPr>
          <a:xfrm>
            <a:off x="3485880" y="6924960"/>
            <a:ext cx="3070440" cy="149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60" strike="noStrike" u="none">
                <a:solidFill>
                  <a:srgbClr val="202326"/>
                </a:solidFill>
                <a:effectLst/>
                <a:uFillTx/>
                <a:latin typeface="Poppins"/>
                <a:ea typeface="Poppins"/>
              </a:rPr>
              <a:t>Lorem ipsum dolor sit amet, consectetur adipiscing elit, sed</a:t>
            </a:r>
            <a:endParaRPr b="0" lang="en-US" sz="86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428" name=""/>
          <p:cNvSpPr txBox="1"/>
          <p:nvPr/>
        </p:nvSpPr>
        <p:spPr>
          <a:xfrm>
            <a:off x="3485880" y="7071120"/>
            <a:ext cx="3173760" cy="149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60" strike="noStrike" u="none">
                <a:solidFill>
                  <a:srgbClr val="202326"/>
                </a:solidFill>
                <a:effectLst/>
                <a:uFillTx/>
                <a:latin typeface="Poppins"/>
                <a:ea typeface="Poppins"/>
              </a:rPr>
              <a:t>do  eiusmod  tempor  incididunt  ut  labore  et  dolore  magna</a:t>
            </a:r>
            <a:endParaRPr b="0" lang="en-US" sz="86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429" name=""/>
          <p:cNvSpPr txBox="1"/>
          <p:nvPr/>
        </p:nvSpPr>
        <p:spPr>
          <a:xfrm>
            <a:off x="3485880" y="7216920"/>
            <a:ext cx="345240" cy="149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60" strike="noStrike" u="none">
                <a:solidFill>
                  <a:srgbClr val="202326"/>
                </a:solidFill>
                <a:effectLst/>
                <a:uFillTx/>
                <a:latin typeface="Poppins"/>
                <a:ea typeface="Poppins"/>
              </a:rPr>
              <a:t>aliqua.</a:t>
            </a:r>
            <a:endParaRPr b="0" lang="en-US" sz="86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430" name=""/>
          <p:cNvSpPr/>
          <p:nvPr/>
        </p:nvSpPr>
        <p:spPr>
          <a:xfrm>
            <a:off x="3531240" y="7517520"/>
            <a:ext cx="37080" cy="36720"/>
          </a:xfrm>
          <a:custGeom>
            <a:avLst/>
            <a:gdLst/>
            <a:ahLst/>
            <a:rect l="0" t="0" r="r" b="b"/>
            <a:pathLst>
              <a:path w="103" h="102">
                <a:moveTo>
                  <a:pt x="103" y="51"/>
                </a:moveTo>
                <a:cubicBezTo>
                  <a:pt x="103" y="57"/>
                  <a:pt x="101" y="64"/>
                  <a:pt x="99" y="70"/>
                </a:cubicBezTo>
                <a:cubicBezTo>
                  <a:pt x="96" y="77"/>
                  <a:pt x="92" y="83"/>
                  <a:pt x="88" y="88"/>
                </a:cubicBezTo>
                <a:cubicBezTo>
                  <a:pt x="83" y="92"/>
                  <a:pt x="77" y="96"/>
                  <a:pt x="71" y="99"/>
                </a:cubicBezTo>
                <a:cubicBezTo>
                  <a:pt x="65" y="101"/>
                  <a:pt x="59" y="102"/>
                  <a:pt x="52" y="102"/>
                </a:cubicBezTo>
                <a:cubicBezTo>
                  <a:pt x="45" y="102"/>
                  <a:pt x="38" y="101"/>
                  <a:pt x="31" y="99"/>
                </a:cubicBezTo>
                <a:cubicBezTo>
                  <a:pt x="25" y="96"/>
                  <a:pt x="20" y="92"/>
                  <a:pt x="15" y="88"/>
                </a:cubicBezTo>
                <a:cubicBezTo>
                  <a:pt x="10" y="83"/>
                  <a:pt x="7" y="77"/>
                  <a:pt x="4" y="70"/>
                </a:cubicBezTo>
                <a:cubicBezTo>
                  <a:pt x="1" y="64"/>
                  <a:pt x="0" y="57"/>
                  <a:pt x="0" y="51"/>
                </a:cubicBezTo>
                <a:cubicBezTo>
                  <a:pt x="0" y="44"/>
                  <a:pt x="1" y="38"/>
                  <a:pt x="4" y="31"/>
                </a:cubicBezTo>
                <a:cubicBezTo>
                  <a:pt x="7" y="25"/>
                  <a:pt x="10" y="20"/>
                  <a:pt x="15" y="15"/>
                </a:cubicBezTo>
                <a:cubicBezTo>
                  <a:pt x="20" y="10"/>
                  <a:pt x="25" y="6"/>
                  <a:pt x="31" y="4"/>
                </a:cubicBezTo>
                <a:cubicBezTo>
                  <a:pt x="38" y="1"/>
                  <a:pt x="45" y="0"/>
                  <a:pt x="52" y="0"/>
                </a:cubicBezTo>
                <a:cubicBezTo>
                  <a:pt x="59" y="0"/>
                  <a:pt x="65" y="1"/>
                  <a:pt x="71" y="4"/>
                </a:cubicBezTo>
                <a:cubicBezTo>
                  <a:pt x="77" y="6"/>
                  <a:pt x="83" y="10"/>
                  <a:pt x="88" y="15"/>
                </a:cubicBezTo>
                <a:cubicBezTo>
                  <a:pt x="92" y="20"/>
                  <a:pt x="96" y="25"/>
                  <a:pt x="99" y="31"/>
                </a:cubicBezTo>
                <a:cubicBezTo>
                  <a:pt x="101" y="38"/>
                  <a:pt x="103" y="44"/>
                  <a:pt x="103" y="51"/>
                </a:cubicBezTo>
                <a:close/>
              </a:path>
            </a:pathLst>
          </a:custGeom>
          <a:solidFill>
            <a:srgbClr val="202326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431" name=""/>
          <p:cNvSpPr txBox="1"/>
          <p:nvPr/>
        </p:nvSpPr>
        <p:spPr>
          <a:xfrm>
            <a:off x="3485880" y="6688440"/>
            <a:ext cx="2489400" cy="149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860" strike="noStrike" u="none">
                <a:solidFill>
                  <a:srgbClr val="202326"/>
                </a:solidFill>
                <a:effectLst/>
                <a:uFillTx/>
                <a:latin typeface="Poppins"/>
                <a:ea typeface="Poppins"/>
              </a:rPr>
              <a:t>ALDENAIRE &amp; PARTNERS - OFFICE MARKETING</a:t>
            </a:r>
            <a:endParaRPr b="0" lang="en-US" sz="86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432" name=""/>
          <p:cNvSpPr/>
          <p:nvPr/>
        </p:nvSpPr>
        <p:spPr>
          <a:xfrm>
            <a:off x="3531240" y="7729920"/>
            <a:ext cx="37080" cy="36720"/>
          </a:xfrm>
          <a:custGeom>
            <a:avLst/>
            <a:gdLst/>
            <a:ahLst/>
            <a:rect l="0" t="0" r="r" b="b"/>
            <a:pathLst>
              <a:path w="103" h="102">
                <a:moveTo>
                  <a:pt x="103" y="50"/>
                </a:moveTo>
                <a:cubicBezTo>
                  <a:pt x="103" y="57"/>
                  <a:pt x="101" y="63"/>
                  <a:pt x="99" y="70"/>
                </a:cubicBezTo>
                <a:cubicBezTo>
                  <a:pt x="96" y="76"/>
                  <a:pt x="92" y="81"/>
                  <a:pt x="88" y="86"/>
                </a:cubicBezTo>
                <a:cubicBezTo>
                  <a:pt x="83" y="91"/>
                  <a:pt x="77" y="96"/>
                  <a:pt x="71" y="98"/>
                </a:cubicBezTo>
                <a:cubicBezTo>
                  <a:pt x="65" y="101"/>
                  <a:pt x="59" y="102"/>
                  <a:pt x="52" y="102"/>
                </a:cubicBezTo>
                <a:cubicBezTo>
                  <a:pt x="45" y="102"/>
                  <a:pt x="38" y="101"/>
                  <a:pt x="31" y="98"/>
                </a:cubicBezTo>
                <a:cubicBezTo>
                  <a:pt x="25" y="96"/>
                  <a:pt x="20" y="91"/>
                  <a:pt x="15" y="86"/>
                </a:cubicBezTo>
                <a:cubicBezTo>
                  <a:pt x="10" y="81"/>
                  <a:pt x="7" y="76"/>
                  <a:pt x="4" y="70"/>
                </a:cubicBezTo>
                <a:cubicBezTo>
                  <a:pt x="1" y="63"/>
                  <a:pt x="0" y="57"/>
                  <a:pt x="0" y="50"/>
                </a:cubicBezTo>
                <a:cubicBezTo>
                  <a:pt x="0" y="44"/>
                  <a:pt x="1" y="37"/>
                  <a:pt x="4" y="31"/>
                </a:cubicBezTo>
                <a:cubicBezTo>
                  <a:pt x="7" y="25"/>
                  <a:pt x="10" y="19"/>
                  <a:pt x="15" y="14"/>
                </a:cubicBezTo>
                <a:cubicBezTo>
                  <a:pt x="20" y="10"/>
                  <a:pt x="25" y="6"/>
                  <a:pt x="31" y="3"/>
                </a:cubicBezTo>
                <a:cubicBezTo>
                  <a:pt x="38" y="1"/>
                  <a:pt x="45" y="0"/>
                  <a:pt x="52" y="0"/>
                </a:cubicBezTo>
                <a:cubicBezTo>
                  <a:pt x="59" y="0"/>
                  <a:pt x="65" y="1"/>
                  <a:pt x="71" y="3"/>
                </a:cubicBezTo>
                <a:cubicBezTo>
                  <a:pt x="77" y="6"/>
                  <a:pt x="83" y="10"/>
                  <a:pt x="88" y="14"/>
                </a:cubicBezTo>
                <a:cubicBezTo>
                  <a:pt x="92" y="19"/>
                  <a:pt x="96" y="25"/>
                  <a:pt x="99" y="31"/>
                </a:cubicBezTo>
                <a:cubicBezTo>
                  <a:pt x="101" y="37"/>
                  <a:pt x="103" y="44"/>
                  <a:pt x="103" y="50"/>
                </a:cubicBezTo>
                <a:close/>
              </a:path>
            </a:pathLst>
          </a:custGeom>
          <a:solidFill>
            <a:srgbClr val="202326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433" name=""/>
          <p:cNvSpPr txBox="1"/>
          <p:nvPr/>
        </p:nvSpPr>
        <p:spPr>
          <a:xfrm>
            <a:off x="3672000" y="7455240"/>
            <a:ext cx="2672640" cy="149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60" strike="noStrike" u="none">
                <a:solidFill>
                  <a:srgbClr val="202326"/>
                </a:solidFill>
                <a:effectLst/>
                <a:uFillTx/>
                <a:latin typeface="Poppins"/>
                <a:ea typeface="Poppins"/>
              </a:rPr>
              <a:t>Lorem ipsum dolor sit amet, consectetur adipiscing </a:t>
            </a:r>
            <a:endParaRPr b="0" lang="en-US" sz="86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434" name=""/>
          <p:cNvSpPr/>
          <p:nvPr/>
        </p:nvSpPr>
        <p:spPr>
          <a:xfrm>
            <a:off x="3531240" y="7937280"/>
            <a:ext cx="37080" cy="36720"/>
          </a:xfrm>
          <a:custGeom>
            <a:avLst/>
            <a:gdLst/>
            <a:ahLst/>
            <a:rect l="0" t="0" r="r" b="b"/>
            <a:pathLst>
              <a:path w="103" h="102">
                <a:moveTo>
                  <a:pt x="103" y="52"/>
                </a:moveTo>
                <a:cubicBezTo>
                  <a:pt x="103" y="58"/>
                  <a:pt x="101" y="65"/>
                  <a:pt x="99" y="71"/>
                </a:cubicBezTo>
                <a:cubicBezTo>
                  <a:pt x="96" y="77"/>
                  <a:pt x="92" y="83"/>
                  <a:pt x="88" y="87"/>
                </a:cubicBezTo>
                <a:cubicBezTo>
                  <a:pt x="83" y="92"/>
                  <a:pt x="77" y="96"/>
                  <a:pt x="71" y="98"/>
                </a:cubicBezTo>
                <a:cubicBezTo>
                  <a:pt x="65" y="101"/>
                  <a:pt x="59" y="102"/>
                  <a:pt x="52" y="102"/>
                </a:cubicBezTo>
                <a:cubicBezTo>
                  <a:pt x="45" y="102"/>
                  <a:pt x="38" y="101"/>
                  <a:pt x="31" y="98"/>
                </a:cubicBezTo>
                <a:cubicBezTo>
                  <a:pt x="25" y="96"/>
                  <a:pt x="20" y="92"/>
                  <a:pt x="15" y="87"/>
                </a:cubicBezTo>
                <a:cubicBezTo>
                  <a:pt x="10" y="83"/>
                  <a:pt x="7" y="77"/>
                  <a:pt x="4" y="71"/>
                </a:cubicBezTo>
                <a:cubicBezTo>
                  <a:pt x="1" y="65"/>
                  <a:pt x="0" y="58"/>
                  <a:pt x="0" y="52"/>
                </a:cubicBezTo>
                <a:cubicBezTo>
                  <a:pt x="0" y="45"/>
                  <a:pt x="1" y="38"/>
                  <a:pt x="4" y="32"/>
                </a:cubicBezTo>
                <a:cubicBezTo>
                  <a:pt x="7" y="26"/>
                  <a:pt x="10" y="20"/>
                  <a:pt x="15" y="15"/>
                </a:cubicBezTo>
                <a:cubicBezTo>
                  <a:pt x="20" y="10"/>
                  <a:pt x="25" y="6"/>
                  <a:pt x="31" y="4"/>
                </a:cubicBezTo>
                <a:cubicBezTo>
                  <a:pt x="38" y="1"/>
                  <a:pt x="45" y="0"/>
                  <a:pt x="52" y="0"/>
                </a:cubicBezTo>
                <a:cubicBezTo>
                  <a:pt x="59" y="0"/>
                  <a:pt x="65" y="1"/>
                  <a:pt x="71" y="4"/>
                </a:cubicBezTo>
                <a:cubicBezTo>
                  <a:pt x="77" y="6"/>
                  <a:pt x="83" y="10"/>
                  <a:pt x="88" y="15"/>
                </a:cubicBezTo>
                <a:cubicBezTo>
                  <a:pt x="92" y="20"/>
                  <a:pt x="96" y="26"/>
                  <a:pt x="99" y="32"/>
                </a:cubicBezTo>
                <a:cubicBezTo>
                  <a:pt x="101" y="38"/>
                  <a:pt x="103" y="45"/>
                  <a:pt x="103" y="52"/>
                </a:cubicBezTo>
                <a:close/>
              </a:path>
            </a:pathLst>
          </a:custGeom>
          <a:solidFill>
            <a:srgbClr val="202326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435" name=""/>
          <p:cNvSpPr txBox="1"/>
          <p:nvPr/>
        </p:nvSpPr>
        <p:spPr>
          <a:xfrm>
            <a:off x="3672000" y="7667640"/>
            <a:ext cx="2672640" cy="149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60" strike="noStrike" u="none">
                <a:solidFill>
                  <a:srgbClr val="202326"/>
                </a:solidFill>
                <a:effectLst/>
                <a:uFillTx/>
                <a:latin typeface="Poppins"/>
                <a:ea typeface="Poppins"/>
              </a:rPr>
              <a:t>Lorem ipsum dolor sit amet, consectetur adipiscing </a:t>
            </a:r>
            <a:endParaRPr b="0" lang="en-US" sz="86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436" name=""/>
          <p:cNvSpPr txBox="1"/>
          <p:nvPr/>
        </p:nvSpPr>
        <p:spPr>
          <a:xfrm>
            <a:off x="3672000" y="7875000"/>
            <a:ext cx="2672640" cy="149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60" strike="noStrike" u="none">
                <a:solidFill>
                  <a:srgbClr val="202326"/>
                </a:solidFill>
                <a:effectLst/>
                <a:uFillTx/>
                <a:latin typeface="Poppins"/>
                <a:ea typeface="Poppins"/>
              </a:rPr>
              <a:t>Lorem ipsum dolor sit amet, consectetur adipiscing </a:t>
            </a:r>
            <a:endParaRPr b="0" lang="en-US" sz="86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437" name=""/>
          <p:cNvSpPr txBox="1"/>
          <p:nvPr/>
        </p:nvSpPr>
        <p:spPr>
          <a:xfrm>
            <a:off x="3485880" y="6505560"/>
            <a:ext cx="518760" cy="149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i="1" lang="en-US" sz="860" strike="noStrike" u="none">
                <a:solidFill>
                  <a:srgbClr val="202326"/>
                </a:solidFill>
                <a:effectLst/>
                <a:uFillTx/>
                <a:latin typeface="Poppins"/>
                <a:ea typeface="Poppins"/>
              </a:rPr>
              <a:t>2019-2023</a:t>
            </a:r>
            <a:endParaRPr b="0" lang="en-US" sz="86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438" name=""/>
          <p:cNvSpPr txBox="1"/>
          <p:nvPr/>
        </p:nvSpPr>
        <p:spPr>
          <a:xfrm>
            <a:off x="3485880" y="8838000"/>
            <a:ext cx="3070440" cy="149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60" strike="noStrike" u="none">
                <a:solidFill>
                  <a:srgbClr val="202326"/>
                </a:solidFill>
                <a:effectLst/>
                <a:uFillTx/>
                <a:latin typeface="Poppins"/>
                <a:ea typeface="Poppins"/>
              </a:rPr>
              <a:t>Lorem ipsum dolor sit amet, consectetur adipiscing elit, sed</a:t>
            </a:r>
            <a:endParaRPr b="0" lang="en-US" sz="86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439" name=""/>
          <p:cNvSpPr txBox="1"/>
          <p:nvPr/>
        </p:nvSpPr>
        <p:spPr>
          <a:xfrm>
            <a:off x="3485880" y="8983800"/>
            <a:ext cx="3173760" cy="149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60" strike="noStrike" u="none">
                <a:solidFill>
                  <a:srgbClr val="202326"/>
                </a:solidFill>
                <a:effectLst/>
                <a:uFillTx/>
                <a:latin typeface="Poppins"/>
                <a:ea typeface="Poppins"/>
              </a:rPr>
              <a:t>do  eiusmod  tempor  incididunt  ut  labore  et  dolore  magna</a:t>
            </a:r>
            <a:endParaRPr b="0" lang="en-US" sz="86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440" name=""/>
          <p:cNvSpPr txBox="1"/>
          <p:nvPr/>
        </p:nvSpPr>
        <p:spPr>
          <a:xfrm>
            <a:off x="3485880" y="9129960"/>
            <a:ext cx="345240" cy="149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60" strike="noStrike" u="none">
                <a:solidFill>
                  <a:srgbClr val="202326"/>
                </a:solidFill>
                <a:effectLst/>
                <a:uFillTx/>
                <a:latin typeface="Poppins"/>
                <a:ea typeface="Poppins"/>
              </a:rPr>
              <a:t>aliqua.</a:t>
            </a:r>
            <a:endParaRPr b="0" lang="en-US" sz="86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441" name=""/>
          <p:cNvSpPr/>
          <p:nvPr/>
        </p:nvSpPr>
        <p:spPr>
          <a:xfrm>
            <a:off x="3531240" y="9430560"/>
            <a:ext cx="37080" cy="36720"/>
          </a:xfrm>
          <a:custGeom>
            <a:avLst/>
            <a:gdLst/>
            <a:ahLst/>
            <a:rect l="0" t="0" r="r" b="b"/>
            <a:pathLst>
              <a:path w="103" h="102">
                <a:moveTo>
                  <a:pt x="103" y="51"/>
                </a:moveTo>
                <a:cubicBezTo>
                  <a:pt x="103" y="58"/>
                  <a:pt x="101" y="65"/>
                  <a:pt x="99" y="71"/>
                </a:cubicBezTo>
                <a:cubicBezTo>
                  <a:pt x="96" y="77"/>
                  <a:pt x="92" y="82"/>
                  <a:pt x="88" y="87"/>
                </a:cubicBezTo>
                <a:cubicBezTo>
                  <a:pt x="83" y="92"/>
                  <a:pt x="77" y="96"/>
                  <a:pt x="71" y="98"/>
                </a:cubicBezTo>
                <a:cubicBezTo>
                  <a:pt x="65" y="101"/>
                  <a:pt x="59" y="102"/>
                  <a:pt x="52" y="102"/>
                </a:cubicBezTo>
                <a:cubicBezTo>
                  <a:pt x="45" y="102"/>
                  <a:pt x="38" y="101"/>
                  <a:pt x="31" y="98"/>
                </a:cubicBezTo>
                <a:cubicBezTo>
                  <a:pt x="25" y="96"/>
                  <a:pt x="20" y="92"/>
                  <a:pt x="15" y="87"/>
                </a:cubicBezTo>
                <a:cubicBezTo>
                  <a:pt x="10" y="82"/>
                  <a:pt x="7" y="77"/>
                  <a:pt x="4" y="71"/>
                </a:cubicBezTo>
                <a:cubicBezTo>
                  <a:pt x="1" y="65"/>
                  <a:pt x="0" y="58"/>
                  <a:pt x="0" y="51"/>
                </a:cubicBezTo>
                <a:cubicBezTo>
                  <a:pt x="0" y="45"/>
                  <a:pt x="1" y="38"/>
                  <a:pt x="4" y="32"/>
                </a:cubicBezTo>
                <a:cubicBezTo>
                  <a:pt x="7" y="26"/>
                  <a:pt x="10" y="20"/>
                  <a:pt x="15" y="15"/>
                </a:cubicBezTo>
                <a:cubicBezTo>
                  <a:pt x="20" y="10"/>
                  <a:pt x="25" y="6"/>
                  <a:pt x="31" y="3"/>
                </a:cubicBezTo>
                <a:cubicBezTo>
                  <a:pt x="38" y="1"/>
                  <a:pt x="45" y="0"/>
                  <a:pt x="52" y="0"/>
                </a:cubicBezTo>
                <a:cubicBezTo>
                  <a:pt x="59" y="0"/>
                  <a:pt x="65" y="1"/>
                  <a:pt x="71" y="3"/>
                </a:cubicBezTo>
                <a:cubicBezTo>
                  <a:pt x="77" y="6"/>
                  <a:pt x="83" y="10"/>
                  <a:pt x="88" y="15"/>
                </a:cubicBezTo>
                <a:cubicBezTo>
                  <a:pt x="92" y="20"/>
                  <a:pt x="96" y="26"/>
                  <a:pt x="99" y="32"/>
                </a:cubicBezTo>
                <a:cubicBezTo>
                  <a:pt x="101" y="38"/>
                  <a:pt x="103" y="45"/>
                  <a:pt x="103" y="51"/>
                </a:cubicBezTo>
                <a:close/>
              </a:path>
            </a:pathLst>
          </a:custGeom>
          <a:solidFill>
            <a:srgbClr val="202326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442" name=""/>
          <p:cNvSpPr txBox="1"/>
          <p:nvPr/>
        </p:nvSpPr>
        <p:spPr>
          <a:xfrm>
            <a:off x="3485880" y="8601480"/>
            <a:ext cx="2489400" cy="149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860" strike="noStrike" u="none">
                <a:solidFill>
                  <a:srgbClr val="202326"/>
                </a:solidFill>
                <a:effectLst/>
                <a:uFillTx/>
                <a:latin typeface="Poppins"/>
                <a:ea typeface="Poppins"/>
              </a:rPr>
              <a:t>ALDENAIRE &amp; PARTNERS - OFFICE MARKETING</a:t>
            </a:r>
            <a:endParaRPr b="0" lang="en-US" sz="86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443" name=""/>
          <p:cNvSpPr/>
          <p:nvPr/>
        </p:nvSpPr>
        <p:spPr>
          <a:xfrm>
            <a:off x="3531240" y="9642600"/>
            <a:ext cx="37080" cy="37080"/>
          </a:xfrm>
          <a:custGeom>
            <a:avLst/>
            <a:gdLst/>
            <a:ahLst/>
            <a:rect l="0" t="0" r="r" b="b"/>
            <a:pathLst>
              <a:path w="103" h="103">
                <a:moveTo>
                  <a:pt x="103" y="52"/>
                </a:moveTo>
                <a:cubicBezTo>
                  <a:pt x="103" y="59"/>
                  <a:pt x="101" y="65"/>
                  <a:pt x="99" y="71"/>
                </a:cubicBezTo>
                <a:cubicBezTo>
                  <a:pt x="96" y="77"/>
                  <a:pt x="92" y="83"/>
                  <a:pt x="88" y="88"/>
                </a:cubicBezTo>
                <a:cubicBezTo>
                  <a:pt x="83" y="92"/>
                  <a:pt x="77" y="96"/>
                  <a:pt x="71" y="99"/>
                </a:cubicBezTo>
                <a:cubicBezTo>
                  <a:pt x="65" y="101"/>
                  <a:pt x="59" y="103"/>
                  <a:pt x="52" y="103"/>
                </a:cubicBezTo>
                <a:cubicBezTo>
                  <a:pt x="45" y="103"/>
                  <a:pt x="38" y="101"/>
                  <a:pt x="31" y="99"/>
                </a:cubicBezTo>
                <a:cubicBezTo>
                  <a:pt x="25" y="96"/>
                  <a:pt x="20" y="92"/>
                  <a:pt x="15" y="88"/>
                </a:cubicBezTo>
                <a:cubicBezTo>
                  <a:pt x="10" y="83"/>
                  <a:pt x="7" y="77"/>
                  <a:pt x="4" y="71"/>
                </a:cubicBezTo>
                <a:cubicBezTo>
                  <a:pt x="1" y="65"/>
                  <a:pt x="0" y="59"/>
                  <a:pt x="0" y="52"/>
                </a:cubicBezTo>
                <a:cubicBezTo>
                  <a:pt x="0" y="45"/>
                  <a:pt x="1" y="39"/>
                  <a:pt x="4" y="32"/>
                </a:cubicBezTo>
                <a:cubicBezTo>
                  <a:pt x="7" y="25"/>
                  <a:pt x="10" y="20"/>
                  <a:pt x="15" y="15"/>
                </a:cubicBezTo>
                <a:cubicBezTo>
                  <a:pt x="20" y="10"/>
                  <a:pt x="25" y="7"/>
                  <a:pt x="31" y="4"/>
                </a:cubicBezTo>
                <a:cubicBezTo>
                  <a:pt x="38" y="1"/>
                  <a:pt x="45" y="0"/>
                  <a:pt x="52" y="0"/>
                </a:cubicBezTo>
                <a:cubicBezTo>
                  <a:pt x="59" y="0"/>
                  <a:pt x="65" y="1"/>
                  <a:pt x="71" y="4"/>
                </a:cubicBezTo>
                <a:cubicBezTo>
                  <a:pt x="77" y="7"/>
                  <a:pt x="83" y="10"/>
                  <a:pt x="88" y="15"/>
                </a:cubicBezTo>
                <a:cubicBezTo>
                  <a:pt x="92" y="20"/>
                  <a:pt x="96" y="25"/>
                  <a:pt x="99" y="32"/>
                </a:cubicBezTo>
                <a:cubicBezTo>
                  <a:pt x="101" y="39"/>
                  <a:pt x="103" y="45"/>
                  <a:pt x="103" y="52"/>
                </a:cubicBezTo>
                <a:close/>
              </a:path>
            </a:pathLst>
          </a:custGeom>
          <a:solidFill>
            <a:srgbClr val="202326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444" name=""/>
          <p:cNvSpPr txBox="1"/>
          <p:nvPr/>
        </p:nvSpPr>
        <p:spPr>
          <a:xfrm>
            <a:off x="3672000" y="9368280"/>
            <a:ext cx="2672640" cy="149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60" strike="noStrike" u="none">
                <a:solidFill>
                  <a:srgbClr val="202326"/>
                </a:solidFill>
                <a:effectLst/>
                <a:uFillTx/>
                <a:latin typeface="Poppins"/>
                <a:ea typeface="Poppins"/>
              </a:rPr>
              <a:t>Lorem ipsum dolor sit amet, consectetur adipiscing </a:t>
            </a:r>
            <a:endParaRPr b="0" lang="en-US" sz="86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445" name=""/>
          <p:cNvSpPr/>
          <p:nvPr/>
        </p:nvSpPr>
        <p:spPr>
          <a:xfrm>
            <a:off x="3531240" y="9849960"/>
            <a:ext cx="37080" cy="37080"/>
          </a:xfrm>
          <a:custGeom>
            <a:avLst/>
            <a:gdLst/>
            <a:ahLst/>
            <a:rect l="0" t="0" r="r" b="b"/>
            <a:pathLst>
              <a:path w="103" h="103">
                <a:moveTo>
                  <a:pt x="103" y="51"/>
                </a:moveTo>
                <a:cubicBezTo>
                  <a:pt x="103" y="58"/>
                  <a:pt x="101" y="65"/>
                  <a:pt x="99" y="72"/>
                </a:cubicBezTo>
                <a:cubicBezTo>
                  <a:pt x="96" y="78"/>
                  <a:pt x="92" y="83"/>
                  <a:pt x="88" y="88"/>
                </a:cubicBezTo>
                <a:cubicBezTo>
                  <a:pt x="83" y="93"/>
                  <a:pt x="77" y="96"/>
                  <a:pt x="71" y="99"/>
                </a:cubicBezTo>
                <a:cubicBezTo>
                  <a:pt x="65" y="102"/>
                  <a:pt x="59" y="103"/>
                  <a:pt x="52" y="103"/>
                </a:cubicBezTo>
                <a:cubicBezTo>
                  <a:pt x="45" y="103"/>
                  <a:pt x="38" y="102"/>
                  <a:pt x="31" y="99"/>
                </a:cubicBezTo>
                <a:cubicBezTo>
                  <a:pt x="25" y="96"/>
                  <a:pt x="20" y="93"/>
                  <a:pt x="15" y="88"/>
                </a:cubicBezTo>
                <a:cubicBezTo>
                  <a:pt x="10" y="83"/>
                  <a:pt x="7" y="78"/>
                  <a:pt x="4" y="72"/>
                </a:cubicBezTo>
                <a:cubicBezTo>
                  <a:pt x="1" y="65"/>
                  <a:pt x="0" y="58"/>
                  <a:pt x="0" y="51"/>
                </a:cubicBezTo>
                <a:cubicBezTo>
                  <a:pt x="0" y="44"/>
                  <a:pt x="1" y="38"/>
                  <a:pt x="4" y="32"/>
                </a:cubicBezTo>
                <a:cubicBezTo>
                  <a:pt x="7" y="26"/>
                  <a:pt x="10" y="20"/>
                  <a:pt x="15" y="15"/>
                </a:cubicBezTo>
                <a:cubicBezTo>
                  <a:pt x="20" y="11"/>
                  <a:pt x="25" y="7"/>
                  <a:pt x="31" y="4"/>
                </a:cubicBezTo>
                <a:cubicBezTo>
                  <a:pt x="38" y="2"/>
                  <a:pt x="45" y="0"/>
                  <a:pt x="52" y="0"/>
                </a:cubicBezTo>
                <a:cubicBezTo>
                  <a:pt x="59" y="0"/>
                  <a:pt x="65" y="2"/>
                  <a:pt x="71" y="4"/>
                </a:cubicBezTo>
                <a:cubicBezTo>
                  <a:pt x="77" y="7"/>
                  <a:pt x="83" y="11"/>
                  <a:pt x="88" y="15"/>
                </a:cubicBezTo>
                <a:cubicBezTo>
                  <a:pt x="92" y="20"/>
                  <a:pt x="96" y="26"/>
                  <a:pt x="99" y="32"/>
                </a:cubicBezTo>
                <a:cubicBezTo>
                  <a:pt x="101" y="38"/>
                  <a:pt x="103" y="44"/>
                  <a:pt x="103" y="51"/>
                </a:cubicBezTo>
                <a:close/>
              </a:path>
            </a:pathLst>
          </a:custGeom>
          <a:solidFill>
            <a:srgbClr val="202326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446" name=""/>
          <p:cNvSpPr txBox="1"/>
          <p:nvPr/>
        </p:nvSpPr>
        <p:spPr>
          <a:xfrm>
            <a:off x="3672000" y="9580680"/>
            <a:ext cx="2672640" cy="149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60" strike="noStrike" u="none">
                <a:solidFill>
                  <a:srgbClr val="202326"/>
                </a:solidFill>
                <a:effectLst/>
                <a:uFillTx/>
                <a:latin typeface="Poppins"/>
                <a:ea typeface="Poppins"/>
              </a:rPr>
              <a:t>Lorem ipsum dolor sit amet, consectetur adipiscing </a:t>
            </a:r>
            <a:endParaRPr b="0" lang="en-US" sz="86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447" name=""/>
          <p:cNvSpPr txBox="1"/>
          <p:nvPr/>
        </p:nvSpPr>
        <p:spPr>
          <a:xfrm>
            <a:off x="3672000" y="9788040"/>
            <a:ext cx="2672640" cy="149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60" strike="noStrike" u="none">
                <a:solidFill>
                  <a:srgbClr val="202326"/>
                </a:solidFill>
                <a:effectLst/>
                <a:uFillTx/>
                <a:latin typeface="Poppins"/>
                <a:ea typeface="Poppins"/>
              </a:rPr>
              <a:t>Lorem ipsum dolor sit amet, consectetur adipiscing </a:t>
            </a:r>
            <a:endParaRPr b="0" lang="en-US" sz="86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448" name=""/>
          <p:cNvSpPr txBox="1"/>
          <p:nvPr/>
        </p:nvSpPr>
        <p:spPr>
          <a:xfrm>
            <a:off x="3485880" y="8418600"/>
            <a:ext cx="518760" cy="149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i="1" lang="en-US" sz="860" strike="noStrike" u="none">
                <a:solidFill>
                  <a:srgbClr val="202326"/>
                </a:solidFill>
                <a:effectLst/>
                <a:uFillTx/>
                <a:latin typeface="Poppins"/>
                <a:ea typeface="Poppins"/>
              </a:rPr>
              <a:t>2018-2019</a:t>
            </a:r>
            <a:endParaRPr b="0" lang="en-US" sz="86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449" name=""/>
          <p:cNvSpPr txBox="1"/>
          <p:nvPr/>
        </p:nvSpPr>
        <p:spPr>
          <a:xfrm>
            <a:off x="756360" y="4174200"/>
            <a:ext cx="917280" cy="20772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200" strike="noStrike" u="none">
                <a:solidFill>
                  <a:srgbClr val="202326"/>
                </a:solidFill>
                <a:effectLst/>
                <a:uFillTx/>
                <a:latin typeface="BeVietnam"/>
                <a:ea typeface="BeVietnam"/>
              </a:rPr>
              <a:t>EDUCATION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450" name=""/>
          <p:cNvSpPr txBox="1"/>
          <p:nvPr/>
        </p:nvSpPr>
        <p:spPr>
          <a:xfrm>
            <a:off x="756360" y="4596840"/>
            <a:ext cx="1269000" cy="149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860" strike="noStrike" u="none">
                <a:solidFill>
                  <a:srgbClr val="202326"/>
                </a:solidFill>
                <a:effectLst/>
                <a:uFillTx/>
                <a:latin typeface="Poppins"/>
                <a:ea typeface="Poppins"/>
              </a:rPr>
              <a:t>RIMBERIO UNIVERSITY </a:t>
            </a:r>
            <a:endParaRPr b="0" lang="en-US" sz="86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451" name=""/>
          <p:cNvSpPr txBox="1"/>
          <p:nvPr/>
        </p:nvSpPr>
        <p:spPr>
          <a:xfrm>
            <a:off x="756360" y="5177160"/>
            <a:ext cx="1269000" cy="149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860" strike="noStrike" u="none">
                <a:solidFill>
                  <a:srgbClr val="202326"/>
                </a:solidFill>
                <a:effectLst/>
                <a:uFillTx/>
                <a:latin typeface="Poppins"/>
                <a:ea typeface="Poppins"/>
              </a:rPr>
              <a:t>RIMBERIO UNIVERSITY </a:t>
            </a:r>
            <a:endParaRPr b="0" lang="en-US" sz="86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452" name=""/>
          <p:cNvSpPr txBox="1"/>
          <p:nvPr/>
        </p:nvSpPr>
        <p:spPr>
          <a:xfrm>
            <a:off x="756360" y="4794840"/>
            <a:ext cx="915840" cy="140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202326"/>
                </a:solidFill>
                <a:effectLst/>
                <a:uFillTx/>
                <a:latin typeface="Poppins"/>
                <a:ea typeface="Poppins"/>
              </a:rPr>
              <a:t>Lorem ipsum dolor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453" name=""/>
          <p:cNvSpPr txBox="1"/>
          <p:nvPr/>
        </p:nvSpPr>
        <p:spPr>
          <a:xfrm>
            <a:off x="756360" y="5374800"/>
            <a:ext cx="915840" cy="140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202326"/>
                </a:solidFill>
                <a:effectLst/>
                <a:uFillTx/>
                <a:latin typeface="Poppins"/>
                <a:ea typeface="Poppins"/>
              </a:rPr>
              <a:t>Lorem ipsum dolor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454" name=""/>
          <p:cNvSpPr txBox="1"/>
          <p:nvPr/>
        </p:nvSpPr>
        <p:spPr>
          <a:xfrm>
            <a:off x="2026440" y="4599000"/>
            <a:ext cx="595080" cy="140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i="1" lang="en-US" sz="800" strike="noStrike" u="none">
                <a:solidFill>
                  <a:srgbClr val="202326"/>
                </a:solidFill>
                <a:effectLst/>
                <a:uFillTx/>
                <a:latin typeface="Poppins"/>
                <a:ea typeface="Poppins"/>
              </a:rPr>
              <a:t>(2024 - 2027)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455" name=""/>
          <p:cNvSpPr txBox="1"/>
          <p:nvPr/>
        </p:nvSpPr>
        <p:spPr>
          <a:xfrm>
            <a:off x="2053440" y="5178960"/>
            <a:ext cx="595080" cy="140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i="1" lang="en-US" sz="800" strike="noStrike" u="none">
                <a:solidFill>
                  <a:srgbClr val="202326"/>
                </a:solidFill>
                <a:effectLst/>
                <a:uFillTx/>
                <a:latin typeface="Poppins"/>
                <a:ea typeface="Poppins"/>
              </a:rPr>
              <a:t>(2023 - 2021)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456" name=""/>
          <p:cNvSpPr txBox="1"/>
          <p:nvPr/>
        </p:nvSpPr>
        <p:spPr>
          <a:xfrm>
            <a:off x="756360" y="5756760"/>
            <a:ext cx="1269000" cy="149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860" strike="noStrike" u="none">
                <a:solidFill>
                  <a:srgbClr val="202326"/>
                </a:solidFill>
                <a:effectLst/>
                <a:uFillTx/>
                <a:latin typeface="Poppins"/>
                <a:ea typeface="Poppins"/>
              </a:rPr>
              <a:t>RIMBERIO UNIVERSITY </a:t>
            </a:r>
            <a:endParaRPr b="0" lang="en-US" sz="86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457" name=""/>
          <p:cNvSpPr txBox="1"/>
          <p:nvPr/>
        </p:nvSpPr>
        <p:spPr>
          <a:xfrm>
            <a:off x="756360" y="5954760"/>
            <a:ext cx="915840" cy="140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202326"/>
                </a:solidFill>
                <a:effectLst/>
                <a:uFillTx/>
                <a:latin typeface="Poppins"/>
                <a:ea typeface="Poppins"/>
              </a:rPr>
              <a:t>Lorem ipsum dolor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458" name=""/>
          <p:cNvSpPr txBox="1"/>
          <p:nvPr/>
        </p:nvSpPr>
        <p:spPr>
          <a:xfrm>
            <a:off x="2075400" y="5758920"/>
            <a:ext cx="595080" cy="140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i="1" lang="en-US" sz="800" strike="noStrike" u="none">
                <a:solidFill>
                  <a:srgbClr val="202326"/>
                </a:solidFill>
                <a:effectLst/>
                <a:uFillTx/>
                <a:latin typeface="Poppins"/>
                <a:ea typeface="Poppins"/>
              </a:rPr>
              <a:t>(2018 - 2021)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459" name=""/>
          <p:cNvSpPr/>
          <p:nvPr/>
        </p:nvSpPr>
        <p:spPr>
          <a:xfrm>
            <a:off x="801720" y="8138160"/>
            <a:ext cx="36720" cy="36720"/>
          </a:xfrm>
          <a:custGeom>
            <a:avLst/>
            <a:gdLst/>
            <a:ahLst/>
            <a:rect l="0" t="0" r="r" b="b"/>
            <a:pathLst>
              <a:path w="102" h="102">
                <a:moveTo>
                  <a:pt x="102" y="51"/>
                </a:moveTo>
                <a:cubicBezTo>
                  <a:pt x="102" y="57"/>
                  <a:pt x="101" y="64"/>
                  <a:pt x="99" y="71"/>
                </a:cubicBezTo>
                <a:cubicBezTo>
                  <a:pt x="96" y="77"/>
                  <a:pt x="92" y="83"/>
                  <a:pt x="88" y="88"/>
                </a:cubicBezTo>
                <a:cubicBezTo>
                  <a:pt x="83" y="92"/>
                  <a:pt x="77" y="96"/>
                  <a:pt x="71" y="98"/>
                </a:cubicBezTo>
                <a:cubicBezTo>
                  <a:pt x="65" y="101"/>
                  <a:pt x="58" y="102"/>
                  <a:pt x="52" y="102"/>
                </a:cubicBezTo>
                <a:cubicBezTo>
                  <a:pt x="44" y="102"/>
                  <a:pt x="38" y="101"/>
                  <a:pt x="31" y="98"/>
                </a:cubicBezTo>
                <a:cubicBezTo>
                  <a:pt x="25" y="96"/>
                  <a:pt x="20" y="92"/>
                  <a:pt x="15" y="88"/>
                </a:cubicBezTo>
                <a:cubicBezTo>
                  <a:pt x="10" y="83"/>
                  <a:pt x="6" y="77"/>
                  <a:pt x="4" y="71"/>
                </a:cubicBezTo>
                <a:cubicBezTo>
                  <a:pt x="1" y="64"/>
                  <a:pt x="0" y="57"/>
                  <a:pt x="0" y="51"/>
                </a:cubicBezTo>
                <a:cubicBezTo>
                  <a:pt x="0" y="44"/>
                  <a:pt x="1" y="37"/>
                  <a:pt x="4" y="31"/>
                </a:cubicBezTo>
                <a:cubicBezTo>
                  <a:pt x="6" y="25"/>
                  <a:pt x="10" y="20"/>
                  <a:pt x="15" y="15"/>
                </a:cubicBezTo>
                <a:cubicBezTo>
                  <a:pt x="20" y="10"/>
                  <a:pt x="25" y="6"/>
                  <a:pt x="31" y="4"/>
                </a:cubicBezTo>
                <a:cubicBezTo>
                  <a:pt x="38" y="1"/>
                  <a:pt x="44" y="0"/>
                  <a:pt x="52" y="0"/>
                </a:cubicBezTo>
                <a:cubicBezTo>
                  <a:pt x="58" y="0"/>
                  <a:pt x="65" y="1"/>
                  <a:pt x="71" y="4"/>
                </a:cubicBezTo>
                <a:cubicBezTo>
                  <a:pt x="77" y="6"/>
                  <a:pt x="83" y="10"/>
                  <a:pt x="88" y="15"/>
                </a:cubicBezTo>
                <a:cubicBezTo>
                  <a:pt x="92" y="20"/>
                  <a:pt x="96" y="25"/>
                  <a:pt x="99" y="31"/>
                </a:cubicBezTo>
                <a:cubicBezTo>
                  <a:pt x="101" y="37"/>
                  <a:pt x="102" y="44"/>
                  <a:pt x="102" y="51"/>
                </a:cubicBezTo>
                <a:close/>
              </a:path>
            </a:pathLst>
          </a:custGeom>
          <a:solidFill>
            <a:srgbClr val="202326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460" name=""/>
          <p:cNvSpPr txBox="1"/>
          <p:nvPr/>
        </p:nvSpPr>
        <p:spPr>
          <a:xfrm>
            <a:off x="756360" y="6846120"/>
            <a:ext cx="512640" cy="20772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200" strike="noStrike" u="none">
                <a:solidFill>
                  <a:srgbClr val="202326"/>
                </a:solidFill>
                <a:effectLst/>
                <a:uFillTx/>
                <a:latin typeface="BeVietnam"/>
                <a:ea typeface="BeVietnam"/>
              </a:rPr>
              <a:t>SKILLS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461" name=""/>
          <p:cNvSpPr/>
          <p:nvPr/>
        </p:nvSpPr>
        <p:spPr>
          <a:xfrm>
            <a:off x="801720" y="7331040"/>
            <a:ext cx="36720" cy="37080"/>
          </a:xfrm>
          <a:custGeom>
            <a:avLst/>
            <a:gdLst/>
            <a:ahLst/>
            <a:rect l="0" t="0" r="r" b="b"/>
            <a:pathLst>
              <a:path w="102" h="103">
                <a:moveTo>
                  <a:pt x="102" y="51"/>
                </a:moveTo>
                <a:cubicBezTo>
                  <a:pt x="102" y="58"/>
                  <a:pt x="101" y="64"/>
                  <a:pt x="99" y="70"/>
                </a:cubicBezTo>
                <a:cubicBezTo>
                  <a:pt x="96" y="77"/>
                  <a:pt x="92" y="82"/>
                  <a:pt x="88" y="87"/>
                </a:cubicBezTo>
                <a:cubicBezTo>
                  <a:pt x="83" y="93"/>
                  <a:pt x="77" y="96"/>
                  <a:pt x="71" y="99"/>
                </a:cubicBezTo>
                <a:cubicBezTo>
                  <a:pt x="65" y="101"/>
                  <a:pt x="58" y="103"/>
                  <a:pt x="52" y="103"/>
                </a:cubicBezTo>
                <a:cubicBezTo>
                  <a:pt x="44" y="103"/>
                  <a:pt x="38" y="101"/>
                  <a:pt x="31" y="99"/>
                </a:cubicBezTo>
                <a:cubicBezTo>
                  <a:pt x="25" y="96"/>
                  <a:pt x="20" y="93"/>
                  <a:pt x="15" y="87"/>
                </a:cubicBezTo>
                <a:cubicBezTo>
                  <a:pt x="10" y="82"/>
                  <a:pt x="6" y="77"/>
                  <a:pt x="4" y="70"/>
                </a:cubicBezTo>
                <a:cubicBezTo>
                  <a:pt x="1" y="64"/>
                  <a:pt x="0" y="58"/>
                  <a:pt x="0" y="51"/>
                </a:cubicBezTo>
                <a:cubicBezTo>
                  <a:pt x="0" y="44"/>
                  <a:pt x="1" y="38"/>
                  <a:pt x="4" y="32"/>
                </a:cubicBezTo>
                <a:cubicBezTo>
                  <a:pt x="6" y="25"/>
                  <a:pt x="10" y="20"/>
                  <a:pt x="15" y="15"/>
                </a:cubicBezTo>
                <a:cubicBezTo>
                  <a:pt x="20" y="10"/>
                  <a:pt x="25" y="7"/>
                  <a:pt x="31" y="4"/>
                </a:cubicBezTo>
                <a:cubicBezTo>
                  <a:pt x="38" y="2"/>
                  <a:pt x="44" y="0"/>
                  <a:pt x="52" y="0"/>
                </a:cubicBezTo>
                <a:cubicBezTo>
                  <a:pt x="58" y="0"/>
                  <a:pt x="65" y="2"/>
                  <a:pt x="71" y="4"/>
                </a:cubicBezTo>
                <a:cubicBezTo>
                  <a:pt x="77" y="7"/>
                  <a:pt x="83" y="10"/>
                  <a:pt x="88" y="15"/>
                </a:cubicBezTo>
                <a:cubicBezTo>
                  <a:pt x="92" y="20"/>
                  <a:pt x="96" y="25"/>
                  <a:pt x="99" y="32"/>
                </a:cubicBezTo>
                <a:cubicBezTo>
                  <a:pt x="101" y="38"/>
                  <a:pt x="102" y="44"/>
                  <a:pt x="102" y="51"/>
                </a:cubicBezTo>
                <a:close/>
              </a:path>
            </a:pathLst>
          </a:custGeom>
          <a:solidFill>
            <a:srgbClr val="202326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462" name=""/>
          <p:cNvSpPr txBox="1"/>
          <p:nvPr/>
        </p:nvSpPr>
        <p:spPr>
          <a:xfrm>
            <a:off x="942480" y="8075880"/>
            <a:ext cx="265320" cy="149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60" strike="noStrike" u="none">
                <a:solidFill>
                  <a:srgbClr val="202326"/>
                </a:solidFill>
                <a:effectLst/>
                <a:uFillTx/>
                <a:latin typeface="Poppins"/>
                <a:ea typeface="Poppins"/>
              </a:rPr>
              <a:t>Sales</a:t>
            </a:r>
            <a:endParaRPr b="0" lang="en-US" sz="86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463" name=""/>
          <p:cNvSpPr/>
          <p:nvPr/>
        </p:nvSpPr>
        <p:spPr>
          <a:xfrm>
            <a:off x="801720" y="7602120"/>
            <a:ext cx="36720" cy="36720"/>
          </a:xfrm>
          <a:custGeom>
            <a:avLst/>
            <a:gdLst/>
            <a:ahLst/>
            <a:rect l="0" t="0" r="r" b="b"/>
            <a:pathLst>
              <a:path w="102" h="102">
                <a:moveTo>
                  <a:pt x="102" y="51"/>
                </a:moveTo>
                <a:cubicBezTo>
                  <a:pt x="102" y="58"/>
                  <a:pt x="101" y="65"/>
                  <a:pt x="99" y="71"/>
                </a:cubicBezTo>
                <a:cubicBezTo>
                  <a:pt x="96" y="77"/>
                  <a:pt x="92" y="82"/>
                  <a:pt x="88" y="87"/>
                </a:cubicBezTo>
                <a:cubicBezTo>
                  <a:pt x="83" y="92"/>
                  <a:pt x="77" y="96"/>
                  <a:pt x="71" y="98"/>
                </a:cubicBezTo>
                <a:cubicBezTo>
                  <a:pt x="65" y="101"/>
                  <a:pt x="58" y="102"/>
                  <a:pt x="52" y="102"/>
                </a:cubicBezTo>
                <a:cubicBezTo>
                  <a:pt x="44" y="102"/>
                  <a:pt x="38" y="101"/>
                  <a:pt x="31" y="98"/>
                </a:cubicBezTo>
                <a:cubicBezTo>
                  <a:pt x="25" y="96"/>
                  <a:pt x="20" y="92"/>
                  <a:pt x="15" y="87"/>
                </a:cubicBezTo>
                <a:cubicBezTo>
                  <a:pt x="10" y="82"/>
                  <a:pt x="6" y="77"/>
                  <a:pt x="4" y="71"/>
                </a:cubicBezTo>
                <a:cubicBezTo>
                  <a:pt x="1" y="65"/>
                  <a:pt x="0" y="58"/>
                  <a:pt x="0" y="51"/>
                </a:cubicBezTo>
                <a:cubicBezTo>
                  <a:pt x="0" y="45"/>
                  <a:pt x="1" y="37"/>
                  <a:pt x="4" y="31"/>
                </a:cubicBezTo>
                <a:cubicBezTo>
                  <a:pt x="6" y="25"/>
                  <a:pt x="10" y="19"/>
                  <a:pt x="15" y="15"/>
                </a:cubicBezTo>
                <a:cubicBezTo>
                  <a:pt x="20" y="10"/>
                  <a:pt x="25" y="6"/>
                  <a:pt x="31" y="4"/>
                </a:cubicBezTo>
                <a:cubicBezTo>
                  <a:pt x="38" y="1"/>
                  <a:pt x="44" y="0"/>
                  <a:pt x="52" y="0"/>
                </a:cubicBezTo>
                <a:cubicBezTo>
                  <a:pt x="58" y="0"/>
                  <a:pt x="65" y="1"/>
                  <a:pt x="71" y="4"/>
                </a:cubicBezTo>
                <a:cubicBezTo>
                  <a:pt x="77" y="6"/>
                  <a:pt x="83" y="10"/>
                  <a:pt x="88" y="15"/>
                </a:cubicBezTo>
                <a:cubicBezTo>
                  <a:pt x="92" y="19"/>
                  <a:pt x="96" y="25"/>
                  <a:pt x="99" y="31"/>
                </a:cubicBezTo>
                <a:cubicBezTo>
                  <a:pt x="101" y="37"/>
                  <a:pt x="102" y="45"/>
                  <a:pt x="102" y="51"/>
                </a:cubicBezTo>
                <a:close/>
              </a:path>
            </a:pathLst>
          </a:custGeom>
          <a:solidFill>
            <a:srgbClr val="202326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464" name=""/>
          <p:cNvSpPr txBox="1"/>
          <p:nvPr/>
        </p:nvSpPr>
        <p:spPr>
          <a:xfrm>
            <a:off x="942480" y="7269120"/>
            <a:ext cx="590040" cy="149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60" strike="noStrike" u="none">
                <a:solidFill>
                  <a:srgbClr val="202326"/>
                </a:solidFill>
                <a:effectLst/>
                <a:uFillTx/>
                <a:latin typeface="Poppins"/>
                <a:ea typeface="Poppins"/>
              </a:rPr>
              <a:t>Techniques</a:t>
            </a:r>
            <a:endParaRPr b="0" lang="en-US" sz="86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465" name=""/>
          <p:cNvSpPr txBox="1"/>
          <p:nvPr/>
        </p:nvSpPr>
        <p:spPr>
          <a:xfrm>
            <a:off x="942480" y="7539840"/>
            <a:ext cx="694440" cy="149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60" strike="noStrike" u="none">
                <a:solidFill>
                  <a:srgbClr val="202326"/>
                </a:solidFill>
                <a:effectLst/>
                <a:uFillTx/>
                <a:latin typeface="Poppins"/>
                <a:ea typeface="Poppins"/>
              </a:rPr>
              <a:t>Development</a:t>
            </a:r>
            <a:endParaRPr b="0" lang="en-US" sz="86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466" name=""/>
          <p:cNvSpPr txBox="1"/>
          <p:nvPr/>
        </p:nvSpPr>
        <p:spPr>
          <a:xfrm>
            <a:off x="756360" y="8911800"/>
            <a:ext cx="937440" cy="20772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200" strike="noStrike" u="none">
                <a:solidFill>
                  <a:srgbClr val="202326"/>
                </a:solidFill>
                <a:effectLst/>
                <a:uFillTx/>
                <a:latin typeface="BeVietnam"/>
                <a:ea typeface="BeVietnam"/>
              </a:rPr>
              <a:t>LANGUAGES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467" name=""/>
          <p:cNvSpPr txBox="1"/>
          <p:nvPr/>
        </p:nvSpPr>
        <p:spPr>
          <a:xfrm>
            <a:off x="756360" y="9311400"/>
            <a:ext cx="273960" cy="149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60" strike="noStrike" u="none">
                <a:solidFill>
                  <a:srgbClr val="202326"/>
                </a:solidFill>
                <a:effectLst/>
                <a:uFillTx/>
                <a:latin typeface="Poppins"/>
                <a:ea typeface="Poppins"/>
              </a:rPr>
              <a:t>Hindi</a:t>
            </a:r>
            <a:endParaRPr b="0" lang="en-US" sz="86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468" name=""/>
          <p:cNvSpPr/>
          <p:nvPr/>
        </p:nvSpPr>
        <p:spPr>
          <a:xfrm>
            <a:off x="0" y="0"/>
            <a:ext cx="7560360" cy="2450160"/>
          </a:xfrm>
          <a:custGeom>
            <a:avLst/>
            <a:gdLst/>
            <a:ahLst/>
            <a:rect l="0" t="0" r="r" b="b"/>
            <a:pathLst>
              <a:path w="21001" h="6806">
                <a:moveTo>
                  <a:pt x="0" y="0"/>
                </a:moveTo>
                <a:lnTo>
                  <a:pt x="21001" y="0"/>
                </a:lnTo>
                <a:lnTo>
                  <a:pt x="21001" y="6806"/>
                </a:lnTo>
                <a:lnTo>
                  <a:pt x="0" y="6806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469" name=""/>
          <p:cNvSpPr/>
          <p:nvPr/>
        </p:nvSpPr>
        <p:spPr>
          <a:xfrm>
            <a:off x="0" y="0"/>
            <a:ext cx="2128680" cy="2450160"/>
          </a:xfrm>
          <a:custGeom>
            <a:avLst/>
            <a:gdLst/>
            <a:ahLst/>
            <a:rect l="0" t="0" r="r" b="b"/>
            <a:pathLst>
              <a:path w="5913" h="6806">
                <a:moveTo>
                  <a:pt x="0" y="0"/>
                </a:moveTo>
                <a:lnTo>
                  <a:pt x="5913" y="0"/>
                </a:lnTo>
                <a:lnTo>
                  <a:pt x="5913" y="6806"/>
                </a:lnTo>
                <a:lnTo>
                  <a:pt x="0" y="6806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470" name=""/>
          <p:cNvSpPr/>
          <p:nvPr/>
        </p:nvSpPr>
        <p:spPr>
          <a:xfrm>
            <a:off x="4094280" y="0"/>
            <a:ext cx="3468600" cy="2450160"/>
          </a:xfrm>
          <a:custGeom>
            <a:avLst/>
            <a:gdLst/>
            <a:ahLst/>
            <a:rect l="0" t="0" r="r" b="b"/>
            <a:pathLst>
              <a:path w="9635" h="6806">
                <a:moveTo>
                  <a:pt x="0" y="0"/>
                </a:moveTo>
                <a:lnTo>
                  <a:pt x="9635" y="0"/>
                </a:lnTo>
                <a:lnTo>
                  <a:pt x="9635" y="6806"/>
                </a:lnTo>
                <a:lnTo>
                  <a:pt x="0" y="6806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471" name=""/>
          <p:cNvSpPr/>
          <p:nvPr/>
        </p:nvSpPr>
        <p:spPr>
          <a:xfrm>
            <a:off x="3299040" y="4652280"/>
            <a:ext cx="56160" cy="56160"/>
          </a:xfrm>
          <a:custGeom>
            <a:avLst/>
            <a:gdLst/>
            <a:ahLst/>
            <a:rect l="0" t="0" r="r" b="b"/>
            <a:pathLst>
              <a:path w="156" h="156">
                <a:moveTo>
                  <a:pt x="0" y="0"/>
                </a:moveTo>
                <a:lnTo>
                  <a:pt x="156" y="0"/>
                </a:lnTo>
                <a:lnTo>
                  <a:pt x="156" y="156"/>
                </a:lnTo>
                <a:lnTo>
                  <a:pt x="0" y="156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472" name=""/>
          <p:cNvSpPr/>
          <p:nvPr/>
        </p:nvSpPr>
        <p:spPr>
          <a:xfrm>
            <a:off x="3322080" y="4668120"/>
            <a:ext cx="10080" cy="5267880"/>
          </a:xfrm>
          <a:custGeom>
            <a:avLst/>
            <a:gdLst/>
            <a:ahLst/>
            <a:rect l="0" t="0" r="r" b="b"/>
            <a:pathLst>
              <a:path w="28" h="14633">
                <a:moveTo>
                  <a:pt x="0" y="0"/>
                </a:moveTo>
                <a:lnTo>
                  <a:pt x="28" y="0"/>
                </a:lnTo>
                <a:lnTo>
                  <a:pt x="28" y="14633"/>
                </a:lnTo>
                <a:lnTo>
                  <a:pt x="0" y="14633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473" name=""/>
          <p:cNvSpPr/>
          <p:nvPr/>
        </p:nvSpPr>
        <p:spPr>
          <a:xfrm>
            <a:off x="0" y="4933440"/>
            <a:ext cx="7562880" cy="5763240"/>
          </a:xfrm>
          <a:custGeom>
            <a:avLst/>
            <a:gdLst/>
            <a:ahLst/>
            <a:rect l="0" t="0" r="r" b="b"/>
            <a:pathLst>
              <a:path w="21008" h="16009">
                <a:moveTo>
                  <a:pt x="0" y="0"/>
                </a:moveTo>
                <a:lnTo>
                  <a:pt x="21008" y="0"/>
                </a:lnTo>
                <a:lnTo>
                  <a:pt x="21008" y="16009"/>
                </a:lnTo>
                <a:lnTo>
                  <a:pt x="0" y="16009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474" name=""/>
          <p:cNvSpPr/>
          <p:nvPr/>
        </p:nvSpPr>
        <p:spPr>
          <a:xfrm>
            <a:off x="755640" y="6513480"/>
            <a:ext cx="1960200" cy="10080"/>
          </a:xfrm>
          <a:custGeom>
            <a:avLst/>
            <a:gdLst/>
            <a:ahLst/>
            <a:rect l="0" t="0" r="r" b="b"/>
            <a:pathLst>
              <a:path w="5445" h="28">
                <a:moveTo>
                  <a:pt x="0" y="0"/>
                </a:moveTo>
                <a:lnTo>
                  <a:pt x="5445" y="0"/>
                </a:lnTo>
                <a:lnTo>
                  <a:pt x="5445" y="28"/>
                </a:lnTo>
                <a:lnTo>
                  <a:pt x="0" y="28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475" name=""/>
          <p:cNvSpPr/>
          <p:nvPr/>
        </p:nvSpPr>
        <p:spPr>
          <a:xfrm>
            <a:off x="1823760" y="7336800"/>
            <a:ext cx="674280" cy="38520"/>
          </a:xfrm>
          <a:custGeom>
            <a:avLst/>
            <a:gdLst/>
            <a:ahLst/>
            <a:rect l="0" t="0" r="r" b="b"/>
            <a:pathLst>
              <a:path w="1873" h="107">
                <a:moveTo>
                  <a:pt x="0" y="0"/>
                </a:moveTo>
                <a:lnTo>
                  <a:pt x="1873" y="0"/>
                </a:lnTo>
                <a:lnTo>
                  <a:pt x="1873" y="107"/>
                </a:lnTo>
                <a:lnTo>
                  <a:pt x="0" y="107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476" name=""/>
          <p:cNvSpPr/>
          <p:nvPr/>
        </p:nvSpPr>
        <p:spPr>
          <a:xfrm>
            <a:off x="1823760" y="7346160"/>
            <a:ext cx="726840" cy="10080"/>
          </a:xfrm>
          <a:custGeom>
            <a:avLst/>
            <a:gdLst/>
            <a:ahLst/>
            <a:rect l="0" t="0" r="r" b="b"/>
            <a:pathLst>
              <a:path w="2019" h="28">
                <a:moveTo>
                  <a:pt x="0" y="0"/>
                </a:moveTo>
                <a:lnTo>
                  <a:pt x="2019" y="0"/>
                </a:lnTo>
                <a:lnTo>
                  <a:pt x="2019" y="28"/>
                </a:lnTo>
                <a:lnTo>
                  <a:pt x="0" y="28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477" name=""/>
          <p:cNvSpPr/>
          <p:nvPr/>
        </p:nvSpPr>
        <p:spPr>
          <a:xfrm>
            <a:off x="1823760" y="7606080"/>
            <a:ext cx="547920" cy="39960"/>
          </a:xfrm>
          <a:custGeom>
            <a:avLst/>
            <a:gdLst/>
            <a:ahLst/>
            <a:rect l="0" t="0" r="r" b="b"/>
            <a:pathLst>
              <a:path w="1522" h="111">
                <a:moveTo>
                  <a:pt x="0" y="0"/>
                </a:moveTo>
                <a:lnTo>
                  <a:pt x="1522" y="0"/>
                </a:lnTo>
                <a:lnTo>
                  <a:pt x="1522" y="111"/>
                </a:lnTo>
                <a:lnTo>
                  <a:pt x="0" y="111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478" name=""/>
          <p:cNvSpPr/>
          <p:nvPr/>
        </p:nvSpPr>
        <p:spPr>
          <a:xfrm>
            <a:off x="1823760" y="7615440"/>
            <a:ext cx="726840" cy="9720"/>
          </a:xfrm>
          <a:custGeom>
            <a:avLst/>
            <a:gdLst/>
            <a:ahLst/>
            <a:rect l="0" t="0" r="r" b="b"/>
            <a:pathLst>
              <a:path w="2019" h="27">
                <a:moveTo>
                  <a:pt x="0" y="0"/>
                </a:moveTo>
                <a:lnTo>
                  <a:pt x="2019" y="0"/>
                </a:lnTo>
                <a:lnTo>
                  <a:pt x="2019" y="27"/>
                </a:lnTo>
                <a:lnTo>
                  <a:pt x="0" y="27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479" name=""/>
          <p:cNvSpPr/>
          <p:nvPr/>
        </p:nvSpPr>
        <p:spPr>
          <a:xfrm>
            <a:off x="1888200" y="7872840"/>
            <a:ext cx="609840" cy="43200"/>
          </a:xfrm>
          <a:custGeom>
            <a:avLst/>
            <a:gdLst/>
            <a:ahLst/>
            <a:rect l="0" t="0" r="r" b="b"/>
            <a:pathLst>
              <a:path w="1694" h="120">
                <a:moveTo>
                  <a:pt x="0" y="0"/>
                </a:moveTo>
                <a:lnTo>
                  <a:pt x="1694" y="0"/>
                </a:lnTo>
                <a:lnTo>
                  <a:pt x="1694" y="120"/>
                </a:lnTo>
                <a:lnTo>
                  <a:pt x="0" y="12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480" name=""/>
          <p:cNvSpPr/>
          <p:nvPr/>
        </p:nvSpPr>
        <p:spPr>
          <a:xfrm>
            <a:off x="1888200" y="7886880"/>
            <a:ext cx="662400" cy="10080"/>
          </a:xfrm>
          <a:custGeom>
            <a:avLst/>
            <a:gdLst/>
            <a:ahLst/>
            <a:rect l="0" t="0" r="r" b="b"/>
            <a:pathLst>
              <a:path w="1840" h="28">
                <a:moveTo>
                  <a:pt x="0" y="0"/>
                </a:moveTo>
                <a:lnTo>
                  <a:pt x="1840" y="0"/>
                </a:lnTo>
                <a:lnTo>
                  <a:pt x="1840" y="28"/>
                </a:lnTo>
                <a:lnTo>
                  <a:pt x="0" y="28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481" name=""/>
          <p:cNvSpPr/>
          <p:nvPr/>
        </p:nvSpPr>
        <p:spPr>
          <a:xfrm>
            <a:off x="1492920" y="8143560"/>
            <a:ext cx="911880" cy="41760"/>
          </a:xfrm>
          <a:custGeom>
            <a:avLst/>
            <a:gdLst/>
            <a:ahLst/>
            <a:rect l="0" t="0" r="r" b="b"/>
            <a:pathLst>
              <a:path w="2533" h="116">
                <a:moveTo>
                  <a:pt x="0" y="0"/>
                </a:moveTo>
                <a:lnTo>
                  <a:pt x="2533" y="0"/>
                </a:lnTo>
                <a:lnTo>
                  <a:pt x="2533" y="116"/>
                </a:lnTo>
                <a:lnTo>
                  <a:pt x="0" y="116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482" name=""/>
          <p:cNvSpPr/>
          <p:nvPr/>
        </p:nvSpPr>
        <p:spPr>
          <a:xfrm>
            <a:off x="1888200" y="8156160"/>
            <a:ext cx="662400" cy="10080"/>
          </a:xfrm>
          <a:custGeom>
            <a:avLst/>
            <a:gdLst/>
            <a:ahLst/>
            <a:rect l="0" t="0" r="r" b="b"/>
            <a:pathLst>
              <a:path w="1840" h="28">
                <a:moveTo>
                  <a:pt x="0" y="0"/>
                </a:moveTo>
                <a:lnTo>
                  <a:pt x="1840" y="0"/>
                </a:lnTo>
                <a:lnTo>
                  <a:pt x="1840" y="28"/>
                </a:lnTo>
                <a:lnTo>
                  <a:pt x="0" y="28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483" name=""/>
          <p:cNvSpPr/>
          <p:nvPr/>
        </p:nvSpPr>
        <p:spPr>
          <a:xfrm>
            <a:off x="755640" y="8524440"/>
            <a:ext cx="1960200" cy="10080"/>
          </a:xfrm>
          <a:custGeom>
            <a:avLst/>
            <a:gdLst/>
            <a:ahLst/>
            <a:rect l="0" t="0" r="r" b="b"/>
            <a:pathLst>
              <a:path w="5445" h="28">
                <a:moveTo>
                  <a:pt x="0" y="0"/>
                </a:moveTo>
                <a:lnTo>
                  <a:pt x="5445" y="0"/>
                </a:lnTo>
                <a:lnTo>
                  <a:pt x="5445" y="28"/>
                </a:lnTo>
                <a:lnTo>
                  <a:pt x="0" y="28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484" name=""/>
          <p:cNvSpPr/>
          <p:nvPr/>
        </p:nvSpPr>
        <p:spPr>
          <a:xfrm>
            <a:off x="755640" y="9495720"/>
            <a:ext cx="1794960" cy="38520"/>
          </a:xfrm>
          <a:custGeom>
            <a:avLst/>
            <a:gdLst/>
            <a:ahLst/>
            <a:rect l="0" t="0" r="r" b="b"/>
            <a:pathLst>
              <a:path w="4986" h="107">
                <a:moveTo>
                  <a:pt x="0" y="0"/>
                </a:moveTo>
                <a:lnTo>
                  <a:pt x="4986" y="0"/>
                </a:lnTo>
                <a:lnTo>
                  <a:pt x="4986" y="107"/>
                </a:lnTo>
                <a:lnTo>
                  <a:pt x="0" y="107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485" name=""/>
          <p:cNvSpPr/>
          <p:nvPr/>
        </p:nvSpPr>
        <p:spPr>
          <a:xfrm>
            <a:off x="755640" y="9892440"/>
            <a:ext cx="1547640" cy="38160"/>
          </a:xfrm>
          <a:custGeom>
            <a:avLst/>
            <a:gdLst/>
            <a:ahLst/>
            <a:rect l="0" t="0" r="r" b="b"/>
            <a:pathLst>
              <a:path w="4299" h="106">
                <a:moveTo>
                  <a:pt x="0" y="0"/>
                </a:moveTo>
                <a:lnTo>
                  <a:pt x="4299" y="0"/>
                </a:lnTo>
                <a:lnTo>
                  <a:pt x="4299" y="106"/>
                </a:lnTo>
                <a:lnTo>
                  <a:pt x="0" y="106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486" name=""/>
          <p:cNvSpPr/>
          <p:nvPr/>
        </p:nvSpPr>
        <p:spPr>
          <a:xfrm>
            <a:off x="1426680" y="9906480"/>
            <a:ext cx="1123920" cy="10080"/>
          </a:xfrm>
          <a:custGeom>
            <a:avLst/>
            <a:gdLst/>
            <a:ahLst/>
            <a:rect l="0" t="0" r="r" b="b"/>
            <a:pathLst>
              <a:path w="3122" h="28">
                <a:moveTo>
                  <a:pt x="0" y="0"/>
                </a:moveTo>
                <a:lnTo>
                  <a:pt x="3122" y="0"/>
                </a:lnTo>
                <a:lnTo>
                  <a:pt x="3122" y="28"/>
                </a:lnTo>
                <a:lnTo>
                  <a:pt x="0" y="28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487" name=""/>
          <p:cNvSpPr/>
          <p:nvPr/>
        </p:nvSpPr>
        <p:spPr>
          <a:xfrm>
            <a:off x="3299040" y="6564600"/>
            <a:ext cx="56160" cy="56160"/>
          </a:xfrm>
          <a:custGeom>
            <a:avLst/>
            <a:gdLst/>
            <a:ahLst/>
            <a:rect l="0" t="0" r="r" b="b"/>
            <a:pathLst>
              <a:path w="156" h="156">
                <a:moveTo>
                  <a:pt x="0" y="0"/>
                </a:moveTo>
                <a:lnTo>
                  <a:pt x="156" y="0"/>
                </a:lnTo>
                <a:lnTo>
                  <a:pt x="156" y="156"/>
                </a:lnTo>
                <a:lnTo>
                  <a:pt x="0" y="156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488" name=""/>
          <p:cNvSpPr/>
          <p:nvPr/>
        </p:nvSpPr>
        <p:spPr>
          <a:xfrm>
            <a:off x="3299040" y="8476920"/>
            <a:ext cx="56160" cy="56160"/>
          </a:xfrm>
          <a:custGeom>
            <a:avLst/>
            <a:gdLst/>
            <a:ahLst/>
            <a:rect l="0" t="0" r="r" b="b"/>
            <a:pathLst>
              <a:path w="156" h="156">
                <a:moveTo>
                  <a:pt x="0" y="0"/>
                </a:moveTo>
                <a:lnTo>
                  <a:pt x="156" y="0"/>
                </a:lnTo>
                <a:lnTo>
                  <a:pt x="156" y="156"/>
                </a:lnTo>
                <a:lnTo>
                  <a:pt x="0" y="156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489" name=""/>
          <p:cNvSpPr/>
          <p:nvPr/>
        </p:nvSpPr>
        <p:spPr>
          <a:xfrm>
            <a:off x="0" y="10545480"/>
            <a:ext cx="7562880" cy="151200"/>
          </a:xfrm>
          <a:custGeom>
            <a:avLst/>
            <a:gdLst/>
            <a:ahLst/>
            <a:rect l="0" t="0" r="r" b="b"/>
            <a:pathLst>
              <a:path w="21008" h="420">
                <a:moveTo>
                  <a:pt x="0" y="0"/>
                </a:moveTo>
                <a:lnTo>
                  <a:pt x="21008" y="0"/>
                </a:lnTo>
                <a:lnTo>
                  <a:pt x="21008" y="420"/>
                </a:lnTo>
                <a:lnTo>
                  <a:pt x="0" y="42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490" name=""/>
          <p:cNvSpPr txBox="1"/>
          <p:nvPr/>
        </p:nvSpPr>
        <p:spPr>
          <a:xfrm>
            <a:off x="756360" y="9697680"/>
            <a:ext cx="374040" cy="149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60" strike="noStrike" u="none">
                <a:solidFill>
                  <a:srgbClr val="202326"/>
                </a:solidFill>
                <a:effectLst/>
                <a:uFillTx/>
                <a:latin typeface="Poppins"/>
                <a:ea typeface="Poppins"/>
              </a:rPr>
              <a:t>English</a:t>
            </a:r>
            <a:endParaRPr b="0" lang="en-US" sz="86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1" name=""/>
          <p:cNvSpPr/>
          <p:nvPr/>
        </p:nvSpPr>
        <p:spPr>
          <a:xfrm>
            <a:off x="0" y="0"/>
            <a:ext cx="7562880" cy="10696680"/>
          </a:xfrm>
          <a:custGeom>
            <a:avLst/>
            <a:gdLst/>
            <a:ahLst/>
            <a:rect l="0" t="0" r="r" b="b"/>
            <a:pathLst>
              <a:path w="21008" h="29713">
                <a:moveTo>
                  <a:pt x="0" y="0"/>
                </a:moveTo>
                <a:lnTo>
                  <a:pt x="21008" y="0"/>
                </a:lnTo>
                <a:lnTo>
                  <a:pt x="21008" y="29713"/>
                </a:lnTo>
                <a:lnTo>
                  <a:pt x="0" y="29713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492" name=""/>
          <p:cNvSpPr/>
          <p:nvPr/>
        </p:nvSpPr>
        <p:spPr>
          <a:xfrm>
            <a:off x="0" y="0"/>
            <a:ext cx="7562880" cy="10696680"/>
          </a:xfrm>
          <a:custGeom>
            <a:avLst/>
            <a:gdLst/>
            <a:ahLst/>
            <a:rect l="0" t="0" r="r" b="b"/>
            <a:pathLst>
              <a:path w="21008" h="29713">
                <a:moveTo>
                  <a:pt x="0" y="0"/>
                </a:moveTo>
                <a:lnTo>
                  <a:pt x="21008" y="0"/>
                </a:lnTo>
                <a:lnTo>
                  <a:pt x="21008" y="29713"/>
                </a:lnTo>
                <a:lnTo>
                  <a:pt x="0" y="29713"/>
                </a:lnTo>
                <a:lnTo>
                  <a:pt x="0" y="0"/>
                </a:lnTo>
                <a:close/>
              </a:path>
            </a:pathLst>
          </a:custGeom>
          <a:solidFill>
            <a:srgbClr val="f8f6f4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493" name=""/>
          <p:cNvSpPr txBox="1"/>
          <p:nvPr/>
        </p:nvSpPr>
        <p:spPr>
          <a:xfrm>
            <a:off x="716760" y="7603920"/>
            <a:ext cx="1059120" cy="1620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39" strike="noStrike" u="none">
                <a:solidFill>
                  <a:srgbClr val="000000"/>
                </a:solidFill>
                <a:effectLst/>
                <a:uFillTx/>
                <a:latin typeface="Garet"/>
                <a:ea typeface="Garet"/>
              </a:rPr>
              <a:t>Time management</a:t>
            </a:r>
            <a:endParaRPr b="0" lang="en-US" sz="939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494" name=""/>
          <p:cNvSpPr txBox="1"/>
          <p:nvPr/>
        </p:nvSpPr>
        <p:spPr>
          <a:xfrm>
            <a:off x="716760" y="7861320"/>
            <a:ext cx="1190520" cy="1620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39" strike="noStrike" u="none">
                <a:solidFill>
                  <a:srgbClr val="000000"/>
                </a:solidFill>
                <a:effectLst/>
                <a:uFillTx/>
                <a:latin typeface="Garet"/>
                <a:ea typeface="Garet"/>
              </a:rPr>
              <a:t>Communication skills</a:t>
            </a:r>
            <a:endParaRPr b="0" lang="en-US" sz="939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495" name=""/>
          <p:cNvSpPr txBox="1"/>
          <p:nvPr/>
        </p:nvSpPr>
        <p:spPr>
          <a:xfrm>
            <a:off x="716760" y="8118360"/>
            <a:ext cx="1286280" cy="1620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39" strike="noStrike" u="none">
                <a:solidFill>
                  <a:srgbClr val="000000"/>
                </a:solidFill>
                <a:effectLst/>
                <a:uFillTx/>
                <a:latin typeface="Garet"/>
                <a:ea typeface="Garet"/>
              </a:rPr>
              <a:t>Calendar management</a:t>
            </a:r>
            <a:endParaRPr b="0" lang="en-US" sz="939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496" name=""/>
          <p:cNvSpPr/>
          <p:nvPr/>
        </p:nvSpPr>
        <p:spPr>
          <a:xfrm>
            <a:off x="753480" y="2976480"/>
            <a:ext cx="248400" cy="248040"/>
          </a:xfrm>
          <a:custGeom>
            <a:avLst/>
            <a:gdLst/>
            <a:ahLst/>
            <a:rect l="0" t="0" r="r" b="b"/>
            <a:pathLst>
              <a:path w="690" h="689">
                <a:moveTo>
                  <a:pt x="690" y="369"/>
                </a:moveTo>
                <a:cubicBezTo>
                  <a:pt x="689" y="384"/>
                  <a:pt x="687" y="398"/>
                  <a:pt x="684" y="413"/>
                </a:cubicBezTo>
                <a:cubicBezTo>
                  <a:pt x="679" y="435"/>
                  <a:pt x="673" y="456"/>
                  <a:pt x="664" y="477"/>
                </a:cubicBezTo>
                <a:cubicBezTo>
                  <a:pt x="655" y="498"/>
                  <a:pt x="645" y="518"/>
                  <a:pt x="632" y="537"/>
                </a:cubicBezTo>
                <a:cubicBezTo>
                  <a:pt x="620" y="555"/>
                  <a:pt x="605" y="573"/>
                  <a:pt x="589" y="589"/>
                </a:cubicBezTo>
                <a:cubicBezTo>
                  <a:pt x="573" y="605"/>
                  <a:pt x="556" y="619"/>
                  <a:pt x="537" y="632"/>
                </a:cubicBezTo>
                <a:cubicBezTo>
                  <a:pt x="518" y="644"/>
                  <a:pt x="499" y="655"/>
                  <a:pt x="478" y="664"/>
                </a:cubicBezTo>
                <a:cubicBezTo>
                  <a:pt x="457" y="672"/>
                  <a:pt x="435" y="679"/>
                  <a:pt x="413" y="683"/>
                </a:cubicBezTo>
                <a:cubicBezTo>
                  <a:pt x="399" y="686"/>
                  <a:pt x="384" y="688"/>
                  <a:pt x="370" y="689"/>
                </a:cubicBezTo>
                <a:lnTo>
                  <a:pt x="322" y="689"/>
                </a:lnTo>
                <a:cubicBezTo>
                  <a:pt x="306" y="688"/>
                  <a:pt x="292" y="686"/>
                  <a:pt x="278" y="683"/>
                </a:cubicBezTo>
                <a:cubicBezTo>
                  <a:pt x="255" y="679"/>
                  <a:pt x="234" y="672"/>
                  <a:pt x="213" y="664"/>
                </a:cubicBezTo>
                <a:cubicBezTo>
                  <a:pt x="192" y="655"/>
                  <a:pt x="172" y="644"/>
                  <a:pt x="153" y="632"/>
                </a:cubicBezTo>
                <a:cubicBezTo>
                  <a:pt x="135" y="619"/>
                  <a:pt x="117" y="605"/>
                  <a:pt x="101" y="589"/>
                </a:cubicBezTo>
                <a:cubicBezTo>
                  <a:pt x="85" y="573"/>
                  <a:pt x="71" y="555"/>
                  <a:pt x="58" y="537"/>
                </a:cubicBezTo>
                <a:cubicBezTo>
                  <a:pt x="46" y="518"/>
                  <a:pt x="35" y="498"/>
                  <a:pt x="27" y="477"/>
                </a:cubicBezTo>
                <a:cubicBezTo>
                  <a:pt x="18" y="456"/>
                  <a:pt x="11" y="435"/>
                  <a:pt x="7" y="413"/>
                </a:cubicBezTo>
                <a:cubicBezTo>
                  <a:pt x="3" y="390"/>
                  <a:pt x="0" y="368"/>
                  <a:pt x="0" y="345"/>
                </a:cubicBezTo>
                <a:cubicBezTo>
                  <a:pt x="0" y="322"/>
                  <a:pt x="3" y="299"/>
                  <a:pt x="7" y="277"/>
                </a:cubicBezTo>
                <a:cubicBezTo>
                  <a:pt x="11" y="255"/>
                  <a:pt x="18" y="233"/>
                  <a:pt x="27" y="212"/>
                </a:cubicBezTo>
                <a:cubicBezTo>
                  <a:pt x="35" y="192"/>
                  <a:pt x="46" y="172"/>
                  <a:pt x="58" y="153"/>
                </a:cubicBezTo>
                <a:cubicBezTo>
                  <a:pt x="71" y="134"/>
                  <a:pt x="85" y="117"/>
                  <a:pt x="101" y="101"/>
                </a:cubicBezTo>
                <a:cubicBezTo>
                  <a:pt x="117" y="85"/>
                  <a:pt x="135" y="70"/>
                  <a:pt x="153" y="58"/>
                </a:cubicBezTo>
                <a:cubicBezTo>
                  <a:pt x="172" y="45"/>
                  <a:pt x="192" y="35"/>
                  <a:pt x="213" y="26"/>
                </a:cubicBezTo>
                <a:cubicBezTo>
                  <a:pt x="234" y="17"/>
                  <a:pt x="255" y="11"/>
                  <a:pt x="278" y="6"/>
                </a:cubicBezTo>
                <a:cubicBezTo>
                  <a:pt x="300" y="2"/>
                  <a:pt x="323" y="0"/>
                  <a:pt x="346" y="0"/>
                </a:cubicBezTo>
                <a:cubicBezTo>
                  <a:pt x="369" y="0"/>
                  <a:pt x="391" y="2"/>
                  <a:pt x="413" y="6"/>
                </a:cubicBezTo>
                <a:cubicBezTo>
                  <a:pt x="435" y="11"/>
                  <a:pt x="457" y="17"/>
                  <a:pt x="478" y="26"/>
                </a:cubicBezTo>
                <a:cubicBezTo>
                  <a:pt x="499" y="35"/>
                  <a:pt x="518" y="45"/>
                  <a:pt x="537" y="58"/>
                </a:cubicBezTo>
                <a:cubicBezTo>
                  <a:pt x="556" y="70"/>
                  <a:pt x="573" y="85"/>
                  <a:pt x="589" y="101"/>
                </a:cubicBezTo>
                <a:cubicBezTo>
                  <a:pt x="605" y="117"/>
                  <a:pt x="620" y="134"/>
                  <a:pt x="632" y="153"/>
                </a:cubicBezTo>
                <a:cubicBezTo>
                  <a:pt x="645" y="172"/>
                  <a:pt x="655" y="192"/>
                  <a:pt x="664" y="212"/>
                </a:cubicBezTo>
                <a:cubicBezTo>
                  <a:pt x="673" y="233"/>
                  <a:pt x="679" y="255"/>
                  <a:pt x="684" y="277"/>
                </a:cubicBezTo>
                <a:cubicBezTo>
                  <a:pt x="687" y="291"/>
                  <a:pt x="689" y="306"/>
                  <a:pt x="690" y="320"/>
                </a:cubicBezTo>
                <a:lnTo>
                  <a:pt x="690" y="369"/>
                </a:ln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497" name=""/>
          <p:cNvSpPr/>
          <p:nvPr/>
        </p:nvSpPr>
        <p:spPr>
          <a:xfrm>
            <a:off x="753480" y="3308400"/>
            <a:ext cx="248400" cy="248040"/>
          </a:xfrm>
          <a:custGeom>
            <a:avLst/>
            <a:gdLst/>
            <a:ahLst/>
            <a:rect l="0" t="0" r="r" b="b"/>
            <a:pathLst>
              <a:path w="690" h="689">
                <a:moveTo>
                  <a:pt x="690" y="369"/>
                </a:moveTo>
                <a:cubicBezTo>
                  <a:pt x="689" y="384"/>
                  <a:pt x="687" y="398"/>
                  <a:pt x="684" y="413"/>
                </a:cubicBezTo>
                <a:cubicBezTo>
                  <a:pt x="679" y="435"/>
                  <a:pt x="673" y="456"/>
                  <a:pt x="664" y="477"/>
                </a:cubicBezTo>
                <a:cubicBezTo>
                  <a:pt x="655" y="498"/>
                  <a:pt x="645" y="518"/>
                  <a:pt x="632" y="537"/>
                </a:cubicBezTo>
                <a:cubicBezTo>
                  <a:pt x="620" y="556"/>
                  <a:pt x="605" y="573"/>
                  <a:pt x="589" y="589"/>
                </a:cubicBezTo>
                <a:cubicBezTo>
                  <a:pt x="573" y="605"/>
                  <a:pt x="556" y="619"/>
                  <a:pt x="537" y="632"/>
                </a:cubicBezTo>
                <a:cubicBezTo>
                  <a:pt x="518" y="644"/>
                  <a:pt x="499" y="655"/>
                  <a:pt x="478" y="664"/>
                </a:cubicBezTo>
                <a:cubicBezTo>
                  <a:pt x="457" y="672"/>
                  <a:pt x="435" y="679"/>
                  <a:pt x="413" y="683"/>
                </a:cubicBezTo>
                <a:cubicBezTo>
                  <a:pt x="399" y="686"/>
                  <a:pt x="384" y="688"/>
                  <a:pt x="370" y="689"/>
                </a:cubicBezTo>
                <a:lnTo>
                  <a:pt x="322" y="689"/>
                </a:lnTo>
                <a:cubicBezTo>
                  <a:pt x="306" y="688"/>
                  <a:pt x="292" y="686"/>
                  <a:pt x="278" y="683"/>
                </a:cubicBezTo>
                <a:cubicBezTo>
                  <a:pt x="255" y="679"/>
                  <a:pt x="234" y="672"/>
                  <a:pt x="213" y="664"/>
                </a:cubicBezTo>
                <a:cubicBezTo>
                  <a:pt x="192" y="655"/>
                  <a:pt x="172" y="644"/>
                  <a:pt x="153" y="632"/>
                </a:cubicBezTo>
                <a:cubicBezTo>
                  <a:pt x="135" y="619"/>
                  <a:pt x="117" y="605"/>
                  <a:pt x="101" y="589"/>
                </a:cubicBezTo>
                <a:cubicBezTo>
                  <a:pt x="85" y="573"/>
                  <a:pt x="71" y="556"/>
                  <a:pt x="58" y="537"/>
                </a:cubicBezTo>
                <a:cubicBezTo>
                  <a:pt x="46" y="518"/>
                  <a:pt x="35" y="498"/>
                  <a:pt x="27" y="477"/>
                </a:cubicBezTo>
                <a:cubicBezTo>
                  <a:pt x="18" y="456"/>
                  <a:pt x="11" y="435"/>
                  <a:pt x="7" y="413"/>
                </a:cubicBezTo>
                <a:cubicBezTo>
                  <a:pt x="3" y="390"/>
                  <a:pt x="0" y="368"/>
                  <a:pt x="0" y="345"/>
                </a:cubicBezTo>
                <a:cubicBezTo>
                  <a:pt x="0" y="323"/>
                  <a:pt x="3" y="300"/>
                  <a:pt x="7" y="278"/>
                </a:cubicBezTo>
                <a:cubicBezTo>
                  <a:pt x="11" y="256"/>
                  <a:pt x="18" y="234"/>
                  <a:pt x="27" y="214"/>
                </a:cubicBezTo>
                <a:cubicBezTo>
                  <a:pt x="35" y="193"/>
                  <a:pt x="46" y="173"/>
                  <a:pt x="58" y="154"/>
                </a:cubicBezTo>
                <a:cubicBezTo>
                  <a:pt x="71" y="135"/>
                  <a:pt x="85" y="118"/>
                  <a:pt x="101" y="102"/>
                </a:cubicBezTo>
                <a:cubicBezTo>
                  <a:pt x="117" y="85"/>
                  <a:pt x="135" y="71"/>
                  <a:pt x="153" y="58"/>
                </a:cubicBezTo>
                <a:cubicBezTo>
                  <a:pt x="172" y="45"/>
                  <a:pt x="192" y="35"/>
                  <a:pt x="213" y="26"/>
                </a:cubicBezTo>
                <a:cubicBezTo>
                  <a:pt x="234" y="17"/>
                  <a:pt x="255" y="11"/>
                  <a:pt x="278" y="6"/>
                </a:cubicBezTo>
                <a:cubicBezTo>
                  <a:pt x="300" y="2"/>
                  <a:pt x="323" y="0"/>
                  <a:pt x="346" y="0"/>
                </a:cubicBezTo>
                <a:cubicBezTo>
                  <a:pt x="368" y="0"/>
                  <a:pt x="391" y="2"/>
                  <a:pt x="413" y="6"/>
                </a:cubicBezTo>
                <a:cubicBezTo>
                  <a:pt x="435" y="11"/>
                  <a:pt x="457" y="17"/>
                  <a:pt x="478" y="26"/>
                </a:cubicBezTo>
                <a:cubicBezTo>
                  <a:pt x="499" y="35"/>
                  <a:pt x="518" y="45"/>
                  <a:pt x="537" y="58"/>
                </a:cubicBezTo>
                <a:cubicBezTo>
                  <a:pt x="556" y="71"/>
                  <a:pt x="573" y="85"/>
                  <a:pt x="589" y="102"/>
                </a:cubicBezTo>
                <a:cubicBezTo>
                  <a:pt x="605" y="118"/>
                  <a:pt x="620" y="135"/>
                  <a:pt x="632" y="154"/>
                </a:cubicBezTo>
                <a:cubicBezTo>
                  <a:pt x="645" y="173"/>
                  <a:pt x="655" y="193"/>
                  <a:pt x="664" y="214"/>
                </a:cubicBezTo>
                <a:cubicBezTo>
                  <a:pt x="673" y="234"/>
                  <a:pt x="679" y="256"/>
                  <a:pt x="684" y="278"/>
                </a:cubicBezTo>
                <a:cubicBezTo>
                  <a:pt x="687" y="293"/>
                  <a:pt x="689" y="307"/>
                  <a:pt x="690" y="321"/>
                </a:cubicBezTo>
                <a:lnTo>
                  <a:pt x="690" y="369"/>
                </a:ln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498" name=""/>
          <p:cNvSpPr/>
          <p:nvPr/>
        </p:nvSpPr>
        <p:spPr>
          <a:xfrm>
            <a:off x="753480" y="3627360"/>
            <a:ext cx="248400" cy="248400"/>
          </a:xfrm>
          <a:custGeom>
            <a:avLst/>
            <a:gdLst/>
            <a:ahLst/>
            <a:rect l="0" t="0" r="r" b="b"/>
            <a:pathLst>
              <a:path w="690" h="690">
                <a:moveTo>
                  <a:pt x="690" y="369"/>
                </a:moveTo>
                <a:cubicBezTo>
                  <a:pt x="689" y="383"/>
                  <a:pt x="687" y="398"/>
                  <a:pt x="684" y="412"/>
                </a:cubicBezTo>
                <a:cubicBezTo>
                  <a:pt x="679" y="434"/>
                  <a:pt x="673" y="456"/>
                  <a:pt x="664" y="477"/>
                </a:cubicBezTo>
                <a:cubicBezTo>
                  <a:pt x="655" y="498"/>
                  <a:pt x="645" y="517"/>
                  <a:pt x="632" y="536"/>
                </a:cubicBezTo>
                <a:cubicBezTo>
                  <a:pt x="620" y="555"/>
                  <a:pt x="605" y="572"/>
                  <a:pt x="589" y="588"/>
                </a:cubicBezTo>
                <a:cubicBezTo>
                  <a:pt x="573" y="605"/>
                  <a:pt x="556" y="620"/>
                  <a:pt x="537" y="632"/>
                </a:cubicBezTo>
                <a:cubicBezTo>
                  <a:pt x="518" y="645"/>
                  <a:pt x="499" y="655"/>
                  <a:pt x="478" y="664"/>
                </a:cubicBezTo>
                <a:cubicBezTo>
                  <a:pt x="457" y="673"/>
                  <a:pt x="435" y="679"/>
                  <a:pt x="413" y="684"/>
                </a:cubicBezTo>
                <a:cubicBezTo>
                  <a:pt x="399" y="687"/>
                  <a:pt x="384" y="689"/>
                  <a:pt x="370" y="690"/>
                </a:cubicBezTo>
                <a:lnTo>
                  <a:pt x="322" y="690"/>
                </a:lnTo>
                <a:cubicBezTo>
                  <a:pt x="306" y="689"/>
                  <a:pt x="292" y="687"/>
                  <a:pt x="278" y="684"/>
                </a:cubicBezTo>
                <a:cubicBezTo>
                  <a:pt x="255" y="679"/>
                  <a:pt x="234" y="673"/>
                  <a:pt x="213" y="664"/>
                </a:cubicBezTo>
                <a:cubicBezTo>
                  <a:pt x="192" y="655"/>
                  <a:pt x="172" y="645"/>
                  <a:pt x="153" y="632"/>
                </a:cubicBezTo>
                <a:cubicBezTo>
                  <a:pt x="135" y="620"/>
                  <a:pt x="117" y="605"/>
                  <a:pt x="101" y="588"/>
                </a:cubicBezTo>
                <a:cubicBezTo>
                  <a:pt x="85" y="572"/>
                  <a:pt x="71" y="555"/>
                  <a:pt x="58" y="536"/>
                </a:cubicBezTo>
                <a:cubicBezTo>
                  <a:pt x="46" y="517"/>
                  <a:pt x="35" y="498"/>
                  <a:pt x="27" y="477"/>
                </a:cubicBezTo>
                <a:cubicBezTo>
                  <a:pt x="18" y="456"/>
                  <a:pt x="11" y="434"/>
                  <a:pt x="7" y="412"/>
                </a:cubicBezTo>
                <a:cubicBezTo>
                  <a:pt x="3" y="390"/>
                  <a:pt x="0" y="368"/>
                  <a:pt x="0" y="345"/>
                </a:cubicBezTo>
                <a:cubicBezTo>
                  <a:pt x="0" y="322"/>
                  <a:pt x="3" y="300"/>
                  <a:pt x="7" y="278"/>
                </a:cubicBezTo>
                <a:cubicBezTo>
                  <a:pt x="11" y="255"/>
                  <a:pt x="18" y="234"/>
                  <a:pt x="27" y="213"/>
                </a:cubicBezTo>
                <a:cubicBezTo>
                  <a:pt x="35" y="192"/>
                  <a:pt x="46" y="172"/>
                  <a:pt x="58" y="153"/>
                </a:cubicBezTo>
                <a:cubicBezTo>
                  <a:pt x="71" y="135"/>
                  <a:pt x="85" y="117"/>
                  <a:pt x="101" y="101"/>
                </a:cubicBezTo>
                <a:cubicBezTo>
                  <a:pt x="117" y="85"/>
                  <a:pt x="135" y="71"/>
                  <a:pt x="153" y="58"/>
                </a:cubicBezTo>
                <a:cubicBezTo>
                  <a:pt x="172" y="46"/>
                  <a:pt x="192" y="35"/>
                  <a:pt x="213" y="27"/>
                </a:cubicBezTo>
                <a:cubicBezTo>
                  <a:pt x="234" y="18"/>
                  <a:pt x="255" y="11"/>
                  <a:pt x="278" y="7"/>
                </a:cubicBezTo>
                <a:cubicBezTo>
                  <a:pt x="300" y="3"/>
                  <a:pt x="323" y="0"/>
                  <a:pt x="345" y="0"/>
                </a:cubicBezTo>
                <a:lnTo>
                  <a:pt x="346" y="0"/>
                </a:lnTo>
                <a:cubicBezTo>
                  <a:pt x="369" y="0"/>
                  <a:pt x="391" y="3"/>
                  <a:pt x="413" y="7"/>
                </a:cubicBezTo>
                <a:cubicBezTo>
                  <a:pt x="435" y="11"/>
                  <a:pt x="457" y="18"/>
                  <a:pt x="478" y="27"/>
                </a:cubicBezTo>
                <a:cubicBezTo>
                  <a:pt x="499" y="35"/>
                  <a:pt x="518" y="46"/>
                  <a:pt x="537" y="58"/>
                </a:cubicBezTo>
                <a:cubicBezTo>
                  <a:pt x="556" y="71"/>
                  <a:pt x="573" y="85"/>
                  <a:pt x="589" y="101"/>
                </a:cubicBezTo>
                <a:cubicBezTo>
                  <a:pt x="605" y="117"/>
                  <a:pt x="620" y="135"/>
                  <a:pt x="632" y="153"/>
                </a:cubicBezTo>
                <a:cubicBezTo>
                  <a:pt x="645" y="172"/>
                  <a:pt x="655" y="192"/>
                  <a:pt x="664" y="213"/>
                </a:cubicBezTo>
                <a:cubicBezTo>
                  <a:pt x="673" y="234"/>
                  <a:pt x="679" y="255"/>
                  <a:pt x="684" y="278"/>
                </a:cubicBezTo>
                <a:cubicBezTo>
                  <a:pt x="687" y="292"/>
                  <a:pt x="689" y="306"/>
                  <a:pt x="690" y="321"/>
                </a:cubicBezTo>
                <a:lnTo>
                  <a:pt x="690" y="369"/>
                </a:ln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499" name=""/>
          <p:cNvSpPr/>
          <p:nvPr/>
        </p:nvSpPr>
        <p:spPr>
          <a:xfrm>
            <a:off x="807480" y="3355200"/>
            <a:ext cx="140760" cy="133920"/>
          </a:xfrm>
          <a:custGeom>
            <a:avLst/>
            <a:gdLst/>
            <a:ahLst/>
            <a:rect l="0" t="0" r="r" b="b"/>
            <a:pathLst>
              <a:path w="391" h="372">
                <a:moveTo>
                  <a:pt x="391" y="137"/>
                </a:moveTo>
                <a:cubicBezTo>
                  <a:pt x="391" y="123"/>
                  <a:pt x="384" y="110"/>
                  <a:pt x="373" y="103"/>
                </a:cubicBezTo>
                <a:lnTo>
                  <a:pt x="195" y="0"/>
                </a:lnTo>
                <a:lnTo>
                  <a:pt x="18" y="103"/>
                </a:lnTo>
                <a:cubicBezTo>
                  <a:pt x="7" y="110"/>
                  <a:pt x="0" y="123"/>
                  <a:pt x="0" y="137"/>
                </a:cubicBezTo>
                <a:lnTo>
                  <a:pt x="0" y="332"/>
                </a:lnTo>
                <a:cubicBezTo>
                  <a:pt x="0" y="354"/>
                  <a:pt x="17" y="372"/>
                  <a:pt x="39" y="372"/>
                </a:cubicBezTo>
                <a:lnTo>
                  <a:pt x="352" y="372"/>
                </a:lnTo>
                <a:cubicBezTo>
                  <a:pt x="374" y="372"/>
                  <a:pt x="391" y="354"/>
                  <a:pt x="391" y="332"/>
                </a:cubicBezTo>
                <a:lnTo>
                  <a:pt x="391" y="137"/>
                </a:lnTo>
                <a:moveTo>
                  <a:pt x="195" y="235"/>
                </a:moveTo>
                <a:lnTo>
                  <a:pt x="34" y="134"/>
                </a:lnTo>
                <a:lnTo>
                  <a:pt x="195" y="39"/>
                </a:lnTo>
                <a:lnTo>
                  <a:pt x="357" y="134"/>
                </a:lnTo>
                <a:lnTo>
                  <a:pt x="195" y="235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500" name=""/>
          <p:cNvSpPr/>
          <p:nvPr/>
        </p:nvSpPr>
        <p:spPr>
          <a:xfrm>
            <a:off x="813600" y="3034800"/>
            <a:ext cx="125280" cy="136800"/>
          </a:xfrm>
          <a:custGeom>
            <a:avLst/>
            <a:gdLst/>
            <a:ahLst/>
            <a:rect l="0" t="0" r="r" b="b"/>
            <a:pathLst>
              <a:path w="348" h="380">
                <a:moveTo>
                  <a:pt x="255" y="245"/>
                </a:moveTo>
                <a:cubicBezTo>
                  <a:pt x="255" y="245"/>
                  <a:pt x="221" y="305"/>
                  <a:pt x="142" y="219"/>
                </a:cubicBezTo>
                <a:cubicBezTo>
                  <a:pt x="59" y="128"/>
                  <a:pt x="125" y="99"/>
                  <a:pt x="125" y="99"/>
                </a:cubicBezTo>
                <a:lnTo>
                  <a:pt x="38" y="0"/>
                </a:lnTo>
                <a:cubicBezTo>
                  <a:pt x="38" y="0"/>
                  <a:pt x="-72" y="98"/>
                  <a:pt x="84" y="271"/>
                </a:cubicBezTo>
                <a:cubicBezTo>
                  <a:pt x="249" y="457"/>
                  <a:pt x="348" y="348"/>
                  <a:pt x="348" y="348"/>
                </a:cubicBezTo>
                <a:lnTo>
                  <a:pt x="255" y="245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501" name=""/>
          <p:cNvSpPr/>
          <p:nvPr/>
        </p:nvSpPr>
        <p:spPr>
          <a:xfrm>
            <a:off x="912960" y="3110400"/>
            <a:ext cx="42120" cy="45000"/>
          </a:xfrm>
          <a:custGeom>
            <a:avLst/>
            <a:gdLst/>
            <a:ahLst/>
            <a:rect l="0" t="0" r="r" b="b"/>
            <a:pathLst>
              <a:path w="117" h="125">
                <a:moveTo>
                  <a:pt x="117" y="104"/>
                </a:moveTo>
                <a:lnTo>
                  <a:pt x="93" y="125"/>
                </a:lnTo>
                <a:lnTo>
                  <a:pt x="0" y="22"/>
                </a:lnTo>
                <a:lnTo>
                  <a:pt x="24" y="0"/>
                </a:lnTo>
                <a:lnTo>
                  <a:pt x="117" y="104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502" name=""/>
          <p:cNvSpPr/>
          <p:nvPr/>
        </p:nvSpPr>
        <p:spPr>
          <a:xfrm>
            <a:off x="832680" y="3021480"/>
            <a:ext cx="42120" cy="44640"/>
          </a:xfrm>
          <a:custGeom>
            <a:avLst/>
            <a:gdLst/>
            <a:ahLst/>
            <a:rect l="0" t="0" r="r" b="b"/>
            <a:pathLst>
              <a:path w="117" h="124">
                <a:moveTo>
                  <a:pt x="117" y="103"/>
                </a:moveTo>
                <a:lnTo>
                  <a:pt x="93" y="124"/>
                </a:lnTo>
                <a:lnTo>
                  <a:pt x="0" y="21"/>
                </a:lnTo>
                <a:lnTo>
                  <a:pt x="24" y="0"/>
                </a:lnTo>
                <a:lnTo>
                  <a:pt x="117" y="103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503" name=""/>
          <p:cNvSpPr/>
          <p:nvPr/>
        </p:nvSpPr>
        <p:spPr>
          <a:xfrm>
            <a:off x="804600" y="3677400"/>
            <a:ext cx="143280" cy="148680"/>
          </a:xfrm>
          <a:custGeom>
            <a:avLst/>
            <a:gdLst/>
            <a:ahLst/>
            <a:rect l="0" t="0" r="r" b="b"/>
            <a:pathLst>
              <a:path w="398" h="413">
                <a:moveTo>
                  <a:pt x="305" y="303"/>
                </a:moveTo>
                <a:cubicBezTo>
                  <a:pt x="308" y="289"/>
                  <a:pt x="311" y="275"/>
                  <a:pt x="312" y="261"/>
                </a:cubicBezTo>
                <a:cubicBezTo>
                  <a:pt x="313" y="259"/>
                  <a:pt x="313" y="258"/>
                  <a:pt x="313" y="256"/>
                </a:cubicBezTo>
                <a:lnTo>
                  <a:pt x="336" y="256"/>
                </a:lnTo>
                <a:cubicBezTo>
                  <a:pt x="344" y="256"/>
                  <a:pt x="352" y="249"/>
                  <a:pt x="352" y="241"/>
                </a:cubicBezTo>
                <a:lnTo>
                  <a:pt x="352" y="218"/>
                </a:lnTo>
                <a:lnTo>
                  <a:pt x="381" y="218"/>
                </a:lnTo>
                <a:cubicBezTo>
                  <a:pt x="379" y="249"/>
                  <a:pt x="369" y="278"/>
                  <a:pt x="354" y="303"/>
                </a:cubicBezTo>
                <a:lnTo>
                  <a:pt x="305" y="303"/>
                </a:lnTo>
                <a:moveTo>
                  <a:pt x="278" y="371"/>
                </a:moveTo>
                <a:cubicBezTo>
                  <a:pt x="286" y="357"/>
                  <a:pt x="292" y="343"/>
                  <a:pt x="297" y="329"/>
                </a:cubicBezTo>
                <a:lnTo>
                  <a:pt x="334" y="329"/>
                </a:lnTo>
                <a:cubicBezTo>
                  <a:pt x="319" y="346"/>
                  <a:pt x="300" y="360"/>
                  <a:pt x="278" y="371"/>
                </a:cubicBezTo>
                <a:moveTo>
                  <a:pt x="244" y="383"/>
                </a:moveTo>
                <a:cubicBezTo>
                  <a:pt x="234" y="385"/>
                  <a:pt x="225" y="387"/>
                  <a:pt x="215" y="387"/>
                </a:cubicBezTo>
                <a:lnTo>
                  <a:pt x="215" y="329"/>
                </a:lnTo>
                <a:lnTo>
                  <a:pt x="271" y="329"/>
                </a:lnTo>
                <a:cubicBezTo>
                  <a:pt x="263" y="347"/>
                  <a:pt x="254" y="365"/>
                  <a:pt x="243" y="382"/>
                </a:cubicBezTo>
                <a:lnTo>
                  <a:pt x="244" y="383"/>
                </a:lnTo>
                <a:moveTo>
                  <a:pt x="288" y="256"/>
                </a:moveTo>
                <a:cubicBezTo>
                  <a:pt x="286" y="272"/>
                  <a:pt x="283" y="287"/>
                  <a:pt x="279" y="303"/>
                </a:cubicBezTo>
                <a:lnTo>
                  <a:pt x="215" y="303"/>
                </a:lnTo>
                <a:lnTo>
                  <a:pt x="215" y="256"/>
                </a:lnTo>
                <a:lnTo>
                  <a:pt x="288" y="256"/>
                </a:lnTo>
                <a:moveTo>
                  <a:pt x="202" y="199"/>
                </a:moveTo>
                <a:lnTo>
                  <a:pt x="189" y="240"/>
                </a:lnTo>
                <a:lnTo>
                  <a:pt x="181" y="240"/>
                </a:lnTo>
                <a:lnTo>
                  <a:pt x="174" y="240"/>
                </a:lnTo>
                <a:lnTo>
                  <a:pt x="161" y="191"/>
                </a:lnTo>
                <a:lnTo>
                  <a:pt x="147" y="240"/>
                </a:lnTo>
                <a:lnTo>
                  <a:pt x="140" y="240"/>
                </a:lnTo>
                <a:lnTo>
                  <a:pt x="132" y="240"/>
                </a:lnTo>
                <a:lnTo>
                  <a:pt x="120" y="199"/>
                </a:lnTo>
                <a:lnTo>
                  <a:pt x="107" y="240"/>
                </a:lnTo>
                <a:lnTo>
                  <a:pt x="100" y="240"/>
                </a:lnTo>
                <a:lnTo>
                  <a:pt x="99" y="240"/>
                </a:lnTo>
                <a:lnTo>
                  <a:pt x="92" y="240"/>
                </a:lnTo>
                <a:lnTo>
                  <a:pt x="72" y="166"/>
                </a:lnTo>
                <a:lnTo>
                  <a:pt x="92" y="166"/>
                </a:lnTo>
                <a:lnTo>
                  <a:pt x="101" y="203"/>
                </a:lnTo>
                <a:lnTo>
                  <a:pt x="112" y="166"/>
                </a:lnTo>
                <a:lnTo>
                  <a:pt x="120" y="166"/>
                </a:lnTo>
                <a:lnTo>
                  <a:pt x="127" y="166"/>
                </a:lnTo>
                <a:lnTo>
                  <a:pt x="139" y="203"/>
                </a:lnTo>
                <a:lnTo>
                  <a:pt x="148" y="166"/>
                </a:lnTo>
                <a:lnTo>
                  <a:pt x="173" y="166"/>
                </a:lnTo>
                <a:lnTo>
                  <a:pt x="182" y="203"/>
                </a:lnTo>
                <a:lnTo>
                  <a:pt x="194" y="166"/>
                </a:lnTo>
                <a:lnTo>
                  <a:pt x="202" y="166"/>
                </a:lnTo>
                <a:lnTo>
                  <a:pt x="209" y="166"/>
                </a:lnTo>
                <a:lnTo>
                  <a:pt x="221" y="203"/>
                </a:lnTo>
                <a:lnTo>
                  <a:pt x="230" y="166"/>
                </a:lnTo>
                <a:lnTo>
                  <a:pt x="255" y="166"/>
                </a:lnTo>
                <a:lnTo>
                  <a:pt x="264" y="203"/>
                </a:lnTo>
                <a:lnTo>
                  <a:pt x="276" y="166"/>
                </a:lnTo>
                <a:lnTo>
                  <a:pt x="283" y="166"/>
                </a:lnTo>
                <a:lnTo>
                  <a:pt x="291" y="166"/>
                </a:lnTo>
                <a:lnTo>
                  <a:pt x="303" y="203"/>
                </a:lnTo>
                <a:lnTo>
                  <a:pt x="312" y="166"/>
                </a:lnTo>
                <a:lnTo>
                  <a:pt x="331" y="166"/>
                </a:lnTo>
                <a:lnTo>
                  <a:pt x="311" y="240"/>
                </a:lnTo>
                <a:lnTo>
                  <a:pt x="304" y="240"/>
                </a:lnTo>
                <a:lnTo>
                  <a:pt x="296" y="240"/>
                </a:lnTo>
                <a:lnTo>
                  <a:pt x="283" y="199"/>
                </a:lnTo>
                <a:lnTo>
                  <a:pt x="271" y="240"/>
                </a:lnTo>
                <a:lnTo>
                  <a:pt x="263" y="240"/>
                </a:lnTo>
                <a:lnTo>
                  <a:pt x="256" y="240"/>
                </a:lnTo>
                <a:lnTo>
                  <a:pt x="242" y="191"/>
                </a:lnTo>
                <a:lnTo>
                  <a:pt x="229" y="240"/>
                </a:lnTo>
                <a:lnTo>
                  <a:pt x="222" y="240"/>
                </a:lnTo>
                <a:lnTo>
                  <a:pt x="214" y="240"/>
                </a:lnTo>
                <a:lnTo>
                  <a:pt x="202" y="199"/>
                </a:lnTo>
                <a:moveTo>
                  <a:pt x="190" y="303"/>
                </a:moveTo>
                <a:lnTo>
                  <a:pt x="122" y="303"/>
                </a:lnTo>
                <a:cubicBezTo>
                  <a:pt x="118" y="287"/>
                  <a:pt x="115" y="272"/>
                  <a:pt x="113" y="256"/>
                </a:cubicBezTo>
                <a:lnTo>
                  <a:pt x="190" y="256"/>
                </a:lnTo>
                <a:lnTo>
                  <a:pt x="190" y="303"/>
                </a:lnTo>
                <a:moveTo>
                  <a:pt x="190" y="387"/>
                </a:moveTo>
                <a:cubicBezTo>
                  <a:pt x="179" y="387"/>
                  <a:pt x="168" y="385"/>
                  <a:pt x="158" y="382"/>
                </a:cubicBezTo>
                <a:cubicBezTo>
                  <a:pt x="147" y="365"/>
                  <a:pt x="138" y="347"/>
                  <a:pt x="130" y="329"/>
                </a:cubicBezTo>
                <a:lnTo>
                  <a:pt x="190" y="329"/>
                </a:lnTo>
                <a:lnTo>
                  <a:pt x="190" y="387"/>
                </a:lnTo>
                <a:moveTo>
                  <a:pt x="71" y="329"/>
                </a:moveTo>
                <a:lnTo>
                  <a:pt x="103" y="329"/>
                </a:lnTo>
                <a:cubicBezTo>
                  <a:pt x="108" y="342"/>
                  <a:pt x="113" y="354"/>
                  <a:pt x="120" y="367"/>
                </a:cubicBezTo>
                <a:cubicBezTo>
                  <a:pt x="101" y="357"/>
                  <a:pt x="85" y="344"/>
                  <a:pt x="71" y="329"/>
                </a:cubicBezTo>
                <a:moveTo>
                  <a:pt x="53" y="303"/>
                </a:moveTo>
                <a:cubicBezTo>
                  <a:pt x="37" y="277"/>
                  <a:pt x="27" y="248"/>
                  <a:pt x="25" y="217"/>
                </a:cubicBezTo>
                <a:lnTo>
                  <a:pt x="51" y="217"/>
                </a:lnTo>
                <a:lnTo>
                  <a:pt x="51" y="241"/>
                </a:lnTo>
                <a:cubicBezTo>
                  <a:pt x="51" y="249"/>
                  <a:pt x="58" y="256"/>
                  <a:pt x="66" y="256"/>
                </a:cubicBezTo>
                <a:lnTo>
                  <a:pt x="88" y="256"/>
                </a:lnTo>
                <a:cubicBezTo>
                  <a:pt x="88" y="259"/>
                  <a:pt x="88" y="262"/>
                  <a:pt x="89" y="265"/>
                </a:cubicBezTo>
                <a:cubicBezTo>
                  <a:pt x="90" y="278"/>
                  <a:pt x="93" y="290"/>
                  <a:pt x="96" y="303"/>
                </a:cubicBezTo>
                <a:lnTo>
                  <a:pt x="53" y="303"/>
                </a:lnTo>
                <a:moveTo>
                  <a:pt x="60" y="98"/>
                </a:moveTo>
                <a:lnTo>
                  <a:pt x="105" y="98"/>
                </a:lnTo>
                <a:cubicBezTo>
                  <a:pt x="101" y="112"/>
                  <a:pt x="97" y="126"/>
                  <a:pt x="94" y="142"/>
                </a:cubicBezTo>
                <a:cubicBezTo>
                  <a:pt x="94" y="144"/>
                  <a:pt x="93" y="146"/>
                  <a:pt x="93" y="147"/>
                </a:cubicBezTo>
                <a:lnTo>
                  <a:pt x="66" y="147"/>
                </a:lnTo>
                <a:cubicBezTo>
                  <a:pt x="58" y="147"/>
                  <a:pt x="51" y="154"/>
                  <a:pt x="51" y="163"/>
                </a:cubicBezTo>
                <a:lnTo>
                  <a:pt x="51" y="192"/>
                </a:lnTo>
                <a:lnTo>
                  <a:pt x="26" y="192"/>
                </a:lnTo>
                <a:cubicBezTo>
                  <a:pt x="28" y="157"/>
                  <a:pt x="41" y="125"/>
                  <a:pt x="60" y="98"/>
                </a:cubicBezTo>
                <a:moveTo>
                  <a:pt x="126" y="43"/>
                </a:moveTo>
                <a:cubicBezTo>
                  <a:pt x="122" y="51"/>
                  <a:pt x="118" y="62"/>
                  <a:pt x="114" y="73"/>
                </a:cubicBezTo>
                <a:lnTo>
                  <a:pt x="83" y="73"/>
                </a:lnTo>
                <a:cubicBezTo>
                  <a:pt x="95" y="61"/>
                  <a:pt x="110" y="51"/>
                  <a:pt x="126" y="43"/>
                </a:cubicBezTo>
                <a:moveTo>
                  <a:pt x="190" y="98"/>
                </a:moveTo>
                <a:lnTo>
                  <a:pt x="190" y="147"/>
                </a:lnTo>
                <a:lnTo>
                  <a:pt x="119" y="147"/>
                </a:lnTo>
                <a:cubicBezTo>
                  <a:pt x="123" y="130"/>
                  <a:pt x="127" y="113"/>
                  <a:pt x="132" y="98"/>
                </a:cubicBezTo>
                <a:lnTo>
                  <a:pt x="190" y="98"/>
                </a:lnTo>
                <a:moveTo>
                  <a:pt x="161" y="30"/>
                </a:moveTo>
                <a:cubicBezTo>
                  <a:pt x="170" y="28"/>
                  <a:pt x="180" y="26"/>
                  <a:pt x="190" y="26"/>
                </a:cubicBezTo>
                <a:lnTo>
                  <a:pt x="190" y="73"/>
                </a:lnTo>
                <a:lnTo>
                  <a:pt x="141" y="73"/>
                </a:lnTo>
                <a:cubicBezTo>
                  <a:pt x="150" y="50"/>
                  <a:pt x="158" y="35"/>
                  <a:pt x="161" y="30"/>
                </a:cubicBezTo>
                <a:moveTo>
                  <a:pt x="215" y="98"/>
                </a:moveTo>
                <a:lnTo>
                  <a:pt x="271" y="98"/>
                </a:lnTo>
                <a:cubicBezTo>
                  <a:pt x="276" y="112"/>
                  <a:pt x="280" y="127"/>
                  <a:pt x="283" y="144"/>
                </a:cubicBezTo>
                <a:cubicBezTo>
                  <a:pt x="283" y="145"/>
                  <a:pt x="283" y="146"/>
                  <a:pt x="283" y="147"/>
                </a:cubicBezTo>
                <a:lnTo>
                  <a:pt x="215" y="147"/>
                </a:lnTo>
                <a:lnTo>
                  <a:pt x="215" y="98"/>
                </a:lnTo>
                <a:moveTo>
                  <a:pt x="215" y="26"/>
                </a:moveTo>
                <a:cubicBezTo>
                  <a:pt x="225" y="26"/>
                  <a:pt x="235" y="28"/>
                  <a:pt x="245" y="30"/>
                </a:cubicBezTo>
                <a:cubicBezTo>
                  <a:pt x="249" y="38"/>
                  <a:pt x="256" y="53"/>
                  <a:pt x="263" y="73"/>
                </a:cubicBezTo>
                <a:lnTo>
                  <a:pt x="215" y="73"/>
                </a:lnTo>
                <a:lnTo>
                  <a:pt x="215" y="26"/>
                </a:lnTo>
                <a:moveTo>
                  <a:pt x="323" y="73"/>
                </a:moveTo>
                <a:lnTo>
                  <a:pt x="289" y="73"/>
                </a:lnTo>
                <a:cubicBezTo>
                  <a:pt x="285" y="61"/>
                  <a:pt x="281" y="51"/>
                  <a:pt x="278" y="42"/>
                </a:cubicBezTo>
                <a:cubicBezTo>
                  <a:pt x="294" y="50"/>
                  <a:pt x="310" y="60"/>
                  <a:pt x="323" y="73"/>
                </a:cubicBezTo>
                <a:moveTo>
                  <a:pt x="345" y="98"/>
                </a:moveTo>
                <a:cubicBezTo>
                  <a:pt x="366" y="125"/>
                  <a:pt x="379" y="158"/>
                  <a:pt x="381" y="193"/>
                </a:cubicBezTo>
                <a:lnTo>
                  <a:pt x="352" y="193"/>
                </a:lnTo>
                <a:lnTo>
                  <a:pt x="352" y="163"/>
                </a:lnTo>
                <a:cubicBezTo>
                  <a:pt x="352" y="154"/>
                  <a:pt x="344" y="147"/>
                  <a:pt x="336" y="147"/>
                </a:cubicBezTo>
                <a:lnTo>
                  <a:pt x="309" y="147"/>
                </a:lnTo>
                <a:cubicBezTo>
                  <a:pt x="308" y="144"/>
                  <a:pt x="308" y="141"/>
                  <a:pt x="307" y="138"/>
                </a:cubicBezTo>
                <a:cubicBezTo>
                  <a:pt x="304" y="124"/>
                  <a:pt x="301" y="111"/>
                  <a:pt x="297" y="98"/>
                </a:cubicBezTo>
                <a:lnTo>
                  <a:pt x="345" y="98"/>
                </a:lnTo>
                <a:moveTo>
                  <a:pt x="203" y="0"/>
                </a:moveTo>
                <a:cubicBezTo>
                  <a:pt x="91" y="0"/>
                  <a:pt x="0" y="92"/>
                  <a:pt x="0" y="206"/>
                </a:cubicBezTo>
                <a:cubicBezTo>
                  <a:pt x="0" y="321"/>
                  <a:pt x="91" y="413"/>
                  <a:pt x="203" y="413"/>
                </a:cubicBezTo>
                <a:cubicBezTo>
                  <a:pt x="295" y="413"/>
                  <a:pt x="374" y="350"/>
                  <a:pt x="398" y="263"/>
                </a:cubicBezTo>
                <a:lnTo>
                  <a:pt x="398" y="149"/>
                </a:lnTo>
                <a:cubicBezTo>
                  <a:pt x="374" y="63"/>
                  <a:pt x="295" y="0"/>
                  <a:pt x="203" y="0"/>
                </a:cubicBez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504" name=""/>
          <p:cNvSpPr txBox="1"/>
          <p:nvPr/>
        </p:nvSpPr>
        <p:spPr>
          <a:xfrm>
            <a:off x="716760" y="8375760"/>
            <a:ext cx="834840" cy="1620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39" strike="noStrike" u="none">
                <a:solidFill>
                  <a:srgbClr val="000000"/>
                </a:solidFill>
                <a:effectLst/>
                <a:uFillTx/>
                <a:latin typeface="Garet"/>
                <a:ea typeface="Garet"/>
              </a:rPr>
              <a:t>Event Planning</a:t>
            </a:r>
            <a:endParaRPr b="0" lang="en-US" sz="939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505" name=""/>
          <p:cNvSpPr txBox="1"/>
          <p:nvPr/>
        </p:nvSpPr>
        <p:spPr>
          <a:xfrm>
            <a:off x="1098720" y="3004920"/>
            <a:ext cx="80568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89" strike="noStrike" u="none">
                <a:solidFill>
                  <a:srgbClr val="000000"/>
                </a:solidFill>
                <a:effectLst/>
                <a:uFillTx/>
                <a:latin typeface="Garet"/>
                <a:ea typeface="Garet"/>
              </a:rPr>
              <a:t>123-456-7890</a:t>
            </a:r>
            <a:endParaRPr b="0" lang="en-US" sz="989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506" name=""/>
          <p:cNvSpPr txBox="1"/>
          <p:nvPr/>
        </p:nvSpPr>
        <p:spPr>
          <a:xfrm>
            <a:off x="1098720" y="3348000"/>
            <a:ext cx="154764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89" strike="noStrike" u="none">
                <a:solidFill>
                  <a:srgbClr val="000000"/>
                </a:solidFill>
                <a:effectLst/>
                <a:uFillTx/>
                <a:latin typeface="Garet"/>
                <a:ea typeface="Garet"/>
              </a:rPr>
              <a:t>hello@reallygreatsite.com</a:t>
            </a:r>
            <a:endParaRPr b="0" lang="en-US" sz="989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507" name=""/>
          <p:cNvSpPr/>
          <p:nvPr/>
        </p:nvSpPr>
        <p:spPr>
          <a:xfrm flipV="1">
            <a:off x="3191040" y="2270520"/>
            <a:ext cx="0" cy="6782760"/>
          </a:xfrm>
          <a:prstGeom prst="line">
            <a:avLst/>
          </a:prstGeom>
          <a:ln w="18720">
            <a:solidFill>
              <a:srgbClr val="3d3d3d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360" rIns="9360" tIns="9360" bIns="936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508" name=""/>
          <p:cNvSpPr/>
          <p:nvPr/>
        </p:nvSpPr>
        <p:spPr>
          <a:xfrm flipH="1">
            <a:off x="616680" y="4421520"/>
            <a:ext cx="2569680" cy="0"/>
          </a:xfrm>
          <a:prstGeom prst="line">
            <a:avLst/>
          </a:prstGeom>
          <a:ln w="18720">
            <a:solidFill>
              <a:srgbClr val="3d3d3d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360" rIns="9360" tIns="-9360" bIns="-936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509" name=""/>
          <p:cNvSpPr/>
          <p:nvPr/>
        </p:nvSpPr>
        <p:spPr>
          <a:xfrm flipH="1">
            <a:off x="640080" y="6890400"/>
            <a:ext cx="2569680" cy="0"/>
          </a:xfrm>
          <a:prstGeom prst="line">
            <a:avLst/>
          </a:prstGeom>
          <a:ln w="18720">
            <a:solidFill>
              <a:srgbClr val="3d3d3d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360" rIns="9360" tIns="-9360" bIns="-936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510" name=""/>
          <p:cNvSpPr/>
          <p:nvPr/>
        </p:nvSpPr>
        <p:spPr>
          <a:xfrm>
            <a:off x="0" y="0"/>
            <a:ext cx="1196640" cy="570600"/>
          </a:xfrm>
          <a:custGeom>
            <a:avLst/>
            <a:gdLst/>
            <a:ahLst/>
            <a:rect l="0" t="0" r="r" b="b"/>
            <a:pathLst>
              <a:path w="3324" h="1585">
                <a:moveTo>
                  <a:pt x="0" y="0"/>
                </a:moveTo>
                <a:lnTo>
                  <a:pt x="3324" y="0"/>
                </a:lnTo>
                <a:lnTo>
                  <a:pt x="3324" y="1585"/>
                </a:lnTo>
                <a:lnTo>
                  <a:pt x="0" y="1585"/>
                </a:lnTo>
                <a:lnTo>
                  <a:pt x="0" y="0"/>
                </a:lnTo>
                <a:close/>
              </a:path>
            </a:pathLst>
          </a:custGeom>
          <a:solidFill>
            <a:srgbClr val="cfcdc5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511" name=""/>
          <p:cNvSpPr/>
          <p:nvPr/>
        </p:nvSpPr>
        <p:spPr>
          <a:xfrm>
            <a:off x="3031920" y="4252680"/>
            <a:ext cx="318960" cy="318960"/>
          </a:xfrm>
          <a:custGeom>
            <a:avLst/>
            <a:gdLst/>
            <a:ahLst/>
            <a:rect l="0" t="0" r="r" b="b"/>
            <a:pathLst>
              <a:path w="886" h="886">
                <a:moveTo>
                  <a:pt x="37" y="406"/>
                </a:moveTo>
                <a:lnTo>
                  <a:pt x="442" y="0"/>
                </a:lnTo>
                <a:lnTo>
                  <a:pt x="886" y="443"/>
                </a:lnTo>
                <a:lnTo>
                  <a:pt x="442" y="886"/>
                </a:lnTo>
                <a:lnTo>
                  <a:pt x="0" y="443"/>
                </a:lnTo>
                <a:lnTo>
                  <a:pt x="37" y="406"/>
                </a:ln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512" name=""/>
          <p:cNvSpPr txBox="1"/>
          <p:nvPr/>
        </p:nvSpPr>
        <p:spPr>
          <a:xfrm>
            <a:off x="1098720" y="3691080"/>
            <a:ext cx="147492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89" strike="noStrike" u="none">
                <a:solidFill>
                  <a:srgbClr val="000000"/>
                </a:solidFill>
                <a:effectLst/>
                <a:uFillTx/>
                <a:latin typeface="Garet"/>
                <a:ea typeface="Garet"/>
              </a:rPr>
              <a:t>www.reallygreatsite.com</a:t>
            </a:r>
            <a:endParaRPr b="0" lang="en-US" sz="989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513" name=""/>
          <p:cNvSpPr txBox="1"/>
          <p:nvPr/>
        </p:nvSpPr>
        <p:spPr>
          <a:xfrm>
            <a:off x="623880" y="5125680"/>
            <a:ext cx="2014200" cy="1620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39" strike="noStrike" u="none">
                <a:solidFill>
                  <a:srgbClr val="000000"/>
                </a:solidFill>
                <a:effectLst/>
                <a:uFillTx/>
                <a:latin typeface="Garet"/>
                <a:ea typeface="Garet"/>
              </a:rPr>
              <a:t>Executive assistant with ten years of</a:t>
            </a:r>
            <a:endParaRPr b="0" lang="en-US" sz="939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514" name=""/>
          <p:cNvSpPr txBox="1"/>
          <p:nvPr/>
        </p:nvSpPr>
        <p:spPr>
          <a:xfrm>
            <a:off x="623880" y="5344920"/>
            <a:ext cx="1827720" cy="1620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39" strike="noStrike" u="none">
                <a:solidFill>
                  <a:srgbClr val="000000"/>
                </a:solidFill>
                <a:effectLst/>
                <a:uFillTx/>
                <a:latin typeface="Garet"/>
                <a:ea typeface="Garet"/>
              </a:rPr>
              <a:t>experience optimizing efficiency,</a:t>
            </a:r>
            <a:endParaRPr b="0" lang="en-US" sz="939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515" name=""/>
          <p:cNvSpPr txBox="1"/>
          <p:nvPr/>
        </p:nvSpPr>
        <p:spPr>
          <a:xfrm>
            <a:off x="623880" y="5564160"/>
            <a:ext cx="1770840" cy="1620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39" strike="noStrike" u="none">
                <a:solidFill>
                  <a:srgbClr val="000000"/>
                </a:solidFill>
                <a:effectLst/>
                <a:uFillTx/>
                <a:latin typeface="Garet"/>
                <a:ea typeface="Garet"/>
              </a:rPr>
              <a:t>productivity, and service quality</a:t>
            </a:r>
            <a:endParaRPr b="0" lang="en-US" sz="939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516" name=""/>
          <p:cNvSpPr txBox="1"/>
          <p:nvPr/>
        </p:nvSpPr>
        <p:spPr>
          <a:xfrm>
            <a:off x="623880" y="5783400"/>
            <a:ext cx="1690200" cy="1620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39" strike="noStrike" u="none">
                <a:solidFill>
                  <a:srgbClr val="000000"/>
                </a:solidFill>
                <a:effectLst/>
                <a:uFillTx/>
                <a:latin typeface="Garet"/>
                <a:ea typeface="Garet"/>
              </a:rPr>
              <a:t>across multiple environments.</a:t>
            </a:r>
            <a:endParaRPr b="0" lang="en-US" sz="939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517" name=""/>
          <p:cNvSpPr txBox="1"/>
          <p:nvPr/>
        </p:nvSpPr>
        <p:spPr>
          <a:xfrm>
            <a:off x="623880" y="6003000"/>
            <a:ext cx="1712520" cy="1620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39" strike="noStrike" u="none">
                <a:solidFill>
                  <a:srgbClr val="000000"/>
                </a:solidFill>
                <a:effectLst/>
                <a:uFillTx/>
                <a:latin typeface="Garet"/>
                <a:ea typeface="Garet"/>
              </a:rPr>
              <a:t>Reliable support specialist that</a:t>
            </a:r>
            <a:endParaRPr b="0" lang="en-US" sz="939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518" name=""/>
          <p:cNvSpPr txBox="1"/>
          <p:nvPr/>
        </p:nvSpPr>
        <p:spPr>
          <a:xfrm>
            <a:off x="623880" y="6222240"/>
            <a:ext cx="1810080" cy="1620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39" strike="noStrike" u="none">
                <a:solidFill>
                  <a:srgbClr val="000000"/>
                </a:solidFill>
                <a:effectLst/>
                <a:uFillTx/>
                <a:latin typeface="Garet"/>
                <a:ea typeface="Garet"/>
              </a:rPr>
              <a:t>blends advanced organizational,</a:t>
            </a:r>
            <a:endParaRPr b="0" lang="en-US" sz="939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519" name=""/>
          <p:cNvSpPr txBox="1"/>
          <p:nvPr/>
        </p:nvSpPr>
        <p:spPr>
          <a:xfrm>
            <a:off x="623880" y="6441480"/>
            <a:ext cx="1806840" cy="1620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39" strike="noStrike" u="none">
                <a:solidFill>
                  <a:srgbClr val="000000"/>
                </a:solidFill>
                <a:effectLst/>
                <a:uFillTx/>
                <a:latin typeface="Garet"/>
                <a:ea typeface="Garet"/>
              </a:rPr>
              <a:t>technical, and business acumen.</a:t>
            </a:r>
            <a:endParaRPr b="0" lang="en-US" sz="939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520" name=""/>
          <p:cNvSpPr txBox="1"/>
          <p:nvPr/>
        </p:nvSpPr>
        <p:spPr>
          <a:xfrm>
            <a:off x="716760" y="7094880"/>
            <a:ext cx="706680" cy="29304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700" strike="noStrike" u="none">
                <a:solidFill>
                  <a:srgbClr val="000000"/>
                </a:solidFill>
                <a:effectLst/>
                <a:uFillTx/>
                <a:latin typeface="Garet"/>
                <a:ea typeface="Garet"/>
              </a:rPr>
              <a:t>SKILLS</a:t>
            </a:r>
            <a:endParaRPr b="0" lang="en-US" sz="17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521" name=""/>
          <p:cNvSpPr txBox="1"/>
          <p:nvPr/>
        </p:nvSpPr>
        <p:spPr>
          <a:xfrm>
            <a:off x="716760" y="1034640"/>
            <a:ext cx="1296360" cy="4071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2350" strike="noStrike" u="none">
                <a:solidFill>
                  <a:srgbClr val="000000"/>
                </a:solidFill>
                <a:effectLst/>
                <a:uFillTx/>
                <a:latin typeface="Brice-RegularSemiExpanded"/>
                <a:ea typeface="Brice-RegularSemiExpanded"/>
              </a:rPr>
              <a:t>MICHAEL</a:t>
            </a:r>
            <a:endParaRPr b="0" lang="en-US" sz="235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522" name=""/>
          <p:cNvSpPr txBox="1"/>
          <p:nvPr/>
        </p:nvSpPr>
        <p:spPr>
          <a:xfrm>
            <a:off x="716760" y="1406520"/>
            <a:ext cx="1388160" cy="4071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2350" strike="noStrike" u="none">
                <a:solidFill>
                  <a:srgbClr val="000000"/>
                </a:solidFill>
                <a:effectLst/>
                <a:uFillTx/>
                <a:latin typeface="Brice-RegularSemiExpanded"/>
                <a:ea typeface="Brice-RegularSemiExpanded"/>
              </a:rPr>
              <a:t>JOHNSON</a:t>
            </a:r>
            <a:endParaRPr b="0" lang="en-US" sz="235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523" name=""/>
          <p:cNvSpPr txBox="1"/>
          <p:nvPr/>
        </p:nvSpPr>
        <p:spPr>
          <a:xfrm>
            <a:off x="3655080" y="1405080"/>
            <a:ext cx="2738160" cy="28368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640" strike="noStrike" u="none">
                <a:solidFill>
                  <a:srgbClr val="000000"/>
                </a:solidFill>
                <a:effectLst/>
                <a:uFillTx/>
                <a:latin typeface="Garet"/>
                <a:ea typeface="Garet"/>
              </a:rPr>
              <a:t>Senior Executive Assistant</a:t>
            </a:r>
            <a:endParaRPr b="0" lang="en-US" sz="164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524" name=""/>
          <p:cNvSpPr txBox="1"/>
          <p:nvPr/>
        </p:nvSpPr>
        <p:spPr>
          <a:xfrm>
            <a:off x="3655080" y="2322720"/>
            <a:ext cx="1281600" cy="29304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700" strike="noStrike" u="none">
                <a:solidFill>
                  <a:srgbClr val="000000"/>
                </a:solidFill>
                <a:effectLst/>
                <a:uFillTx/>
                <a:latin typeface="Garet"/>
                <a:ea typeface="Garet"/>
              </a:rPr>
              <a:t>EDUCATION</a:t>
            </a:r>
            <a:endParaRPr b="0" lang="en-US" sz="17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525" name=""/>
          <p:cNvSpPr txBox="1"/>
          <p:nvPr/>
        </p:nvSpPr>
        <p:spPr>
          <a:xfrm>
            <a:off x="3655080" y="3603960"/>
            <a:ext cx="798480" cy="1803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50" strike="noStrike" u="none">
                <a:solidFill>
                  <a:srgbClr val="000000"/>
                </a:solidFill>
                <a:effectLst/>
                <a:uFillTx/>
                <a:latin typeface="Garet"/>
                <a:ea typeface="Garet"/>
              </a:rPr>
              <a:t>( 2008-2012 )</a:t>
            </a:r>
            <a:endParaRPr b="0" lang="en-US" sz="105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526" name=""/>
          <p:cNvSpPr txBox="1"/>
          <p:nvPr/>
        </p:nvSpPr>
        <p:spPr>
          <a:xfrm>
            <a:off x="3655080" y="2881080"/>
            <a:ext cx="1721520" cy="2001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150" strike="noStrike" u="none">
                <a:solidFill>
                  <a:srgbClr val="000000"/>
                </a:solidFill>
                <a:effectLst/>
                <a:uFillTx/>
                <a:latin typeface="Garet"/>
                <a:ea typeface="Garet"/>
              </a:rPr>
              <a:t>Salford &amp; Co. University</a:t>
            </a:r>
            <a:endParaRPr b="0" lang="en-US" sz="115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527" name=""/>
          <p:cNvSpPr txBox="1"/>
          <p:nvPr/>
        </p:nvSpPr>
        <p:spPr>
          <a:xfrm>
            <a:off x="3655080" y="3153240"/>
            <a:ext cx="585360" cy="1803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50" strike="noStrike" u="none">
                <a:solidFill>
                  <a:srgbClr val="000000"/>
                </a:solidFill>
                <a:effectLst/>
                <a:uFillTx/>
                <a:latin typeface="Garet"/>
                <a:ea typeface="Garet"/>
              </a:rPr>
              <a:t>Bachelor </a:t>
            </a:r>
            <a:endParaRPr b="0" lang="en-US" sz="105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528" name=""/>
          <p:cNvSpPr txBox="1"/>
          <p:nvPr/>
        </p:nvSpPr>
        <p:spPr>
          <a:xfrm>
            <a:off x="4404600" y="3153240"/>
            <a:ext cx="160920" cy="1803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50" strike="noStrike" u="none">
                <a:solidFill>
                  <a:srgbClr val="000000"/>
                </a:solidFill>
                <a:effectLst/>
                <a:uFillTx/>
                <a:latin typeface="Garet"/>
                <a:ea typeface="Garet"/>
              </a:rPr>
              <a:t>of </a:t>
            </a:r>
            <a:endParaRPr b="0" lang="en-US" sz="105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529" name=""/>
          <p:cNvSpPr txBox="1"/>
          <p:nvPr/>
        </p:nvSpPr>
        <p:spPr>
          <a:xfrm>
            <a:off x="4689360" y="3153240"/>
            <a:ext cx="550440" cy="1803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50" strike="noStrike" u="none">
                <a:solidFill>
                  <a:srgbClr val="000000"/>
                </a:solidFill>
                <a:effectLst/>
                <a:uFillTx/>
                <a:latin typeface="Garet"/>
                <a:ea typeface="Garet"/>
              </a:rPr>
              <a:t>Business</a:t>
            </a:r>
            <a:endParaRPr b="0" lang="en-US" sz="105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530" name=""/>
          <p:cNvSpPr txBox="1"/>
          <p:nvPr/>
        </p:nvSpPr>
        <p:spPr>
          <a:xfrm>
            <a:off x="3655080" y="3344040"/>
            <a:ext cx="871200" cy="1803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50" strike="noStrike" u="none">
                <a:solidFill>
                  <a:srgbClr val="000000"/>
                </a:solidFill>
                <a:effectLst/>
                <a:uFillTx/>
                <a:latin typeface="Garet"/>
                <a:ea typeface="Garet"/>
              </a:rPr>
              <a:t>Management </a:t>
            </a:r>
            <a:endParaRPr b="0" lang="en-US" sz="105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531" name=""/>
          <p:cNvSpPr txBox="1"/>
          <p:nvPr/>
        </p:nvSpPr>
        <p:spPr>
          <a:xfrm>
            <a:off x="3577680" y="4334400"/>
            <a:ext cx="2016720" cy="29304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690" strike="noStrike" u="none">
                <a:solidFill>
                  <a:srgbClr val="000000"/>
                </a:solidFill>
                <a:effectLst/>
                <a:uFillTx/>
                <a:latin typeface="Garet"/>
                <a:ea typeface="Garet"/>
              </a:rPr>
              <a:t>WORK EXPERIENCE</a:t>
            </a:r>
            <a:endParaRPr b="0" lang="en-US" sz="169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532" name=""/>
          <p:cNvSpPr txBox="1"/>
          <p:nvPr/>
        </p:nvSpPr>
        <p:spPr>
          <a:xfrm>
            <a:off x="3615480" y="4975920"/>
            <a:ext cx="1995480" cy="2181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260" strike="noStrike" u="none">
                <a:solidFill>
                  <a:srgbClr val="000000"/>
                </a:solidFill>
                <a:effectLst/>
                <a:uFillTx/>
                <a:latin typeface="Garet"/>
                <a:ea typeface="Garet"/>
              </a:rPr>
              <a:t>Administrative Manager </a:t>
            </a:r>
            <a:endParaRPr b="0" lang="en-US" sz="126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533" name=""/>
          <p:cNvSpPr/>
          <p:nvPr/>
        </p:nvSpPr>
        <p:spPr>
          <a:xfrm>
            <a:off x="3559680" y="5672520"/>
            <a:ext cx="38520" cy="38520"/>
          </a:xfrm>
          <a:custGeom>
            <a:avLst/>
            <a:gdLst/>
            <a:ahLst/>
            <a:rect l="0" t="0" r="r" b="b"/>
            <a:pathLst>
              <a:path w="107" h="107">
                <a:moveTo>
                  <a:pt x="107" y="54"/>
                </a:moveTo>
                <a:cubicBezTo>
                  <a:pt x="107" y="61"/>
                  <a:pt x="106" y="67"/>
                  <a:pt x="103" y="74"/>
                </a:cubicBezTo>
                <a:cubicBezTo>
                  <a:pt x="100" y="80"/>
                  <a:pt x="96" y="86"/>
                  <a:pt x="91" y="91"/>
                </a:cubicBezTo>
                <a:cubicBezTo>
                  <a:pt x="86" y="96"/>
                  <a:pt x="81" y="100"/>
                  <a:pt x="74" y="103"/>
                </a:cubicBezTo>
                <a:cubicBezTo>
                  <a:pt x="68" y="105"/>
                  <a:pt x="61" y="107"/>
                  <a:pt x="54" y="107"/>
                </a:cubicBezTo>
                <a:cubicBezTo>
                  <a:pt x="47" y="107"/>
                  <a:pt x="40" y="105"/>
                  <a:pt x="33" y="103"/>
                </a:cubicBezTo>
                <a:cubicBezTo>
                  <a:pt x="26" y="100"/>
                  <a:pt x="20" y="96"/>
                  <a:pt x="16" y="91"/>
                </a:cubicBezTo>
                <a:cubicBezTo>
                  <a:pt x="11" y="86"/>
                  <a:pt x="7" y="80"/>
                  <a:pt x="4" y="74"/>
                </a:cubicBezTo>
                <a:cubicBezTo>
                  <a:pt x="1" y="67"/>
                  <a:pt x="0" y="61"/>
                  <a:pt x="0" y="54"/>
                </a:cubicBezTo>
                <a:cubicBezTo>
                  <a:pt x="0" y="47"/>
                  <a:pt x="1" y="39"/>
                  <a:pt x="4" y="32"/>
                </a:cubicBezTo>
                <a:cubicBezTo>
                  <a:pt x="7" y="26"/>
                  <a:pt x="11" y="20"/>
                  <a:pt x="16" y="15"/>
                </a:cubicBezTo>
                <a:cubicBezTo>
                  <a:pt x="20" y="10"/>
                  <a:pt x="26" y="6"/>
                  <a:pt x="33" y="4"/>
                </a:cubicBezTo>
                <a:cubicBezTo>
                  <a:pt x="40" y="1"/>
                  <a:pt x="47" y="0"/>
                  <a:pt x="54" y="0"/>
                </a:cubicBezTo>
                <a:cubicBezTo>
                  <a:pt x="61" y="0"/>
                  <a:pt x="68" y="1"/>
                  <a:pt x="74" y="4"/>
                </a:cubicBezTo>
                <a:cubicBezTo>
                  <a:pt x="81" y="6"/>
                  <a:pt x="86" y="10"/>
                  <a:pt x="91" y="15"/>
                </a:cubicBezTo>
                <a:cubicBezTo>
                  <a:pt x="96" y="20"/>
                  <a:pt x="100" y="26"/>
                  <a:pt x="103" y="32"/>
                </a:cubicBezTo>
                <a:cubicBezTo>
                  <a:pt x="106" y="39"/>
                  <a:pt x="107" y="47"/>
                  <a:pt x="107" y="54"/>
                </a:cubicBez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534" name=""/>
          <p:cNvSpPr txBox="1"/>
          <p:nvPr/>
        </p:nvSpPr>
        <p:spPr>
          <a:xfrm>
            <a:off x="3615480" y="5281560"/>
            <a:ext cx="1502280" cy="1620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39" strike="noStrike" u="none">
                <a:solidFill>
                  <a:srgbClr val="000000"/>
                </a:solidFill>
                <a:effectLst/>
                <a:uFillTx/>
                <a:latin typeface="Garet"/>
                <a:ea typeface="Garet"/>
              </a:rPr>
              <a:t>Fradel Spies ( 2012 – 2016 )</a:t>
            </a:r>
            <a:endParaRPr b="0" lang="en-US" sz="939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535" name=""/>
          <p:cNvSpPr txBox="1"/>
          <p:nvPr/>
        </p:nvSpPr>
        <p:spPr>
          <a:xfrm>
            <a:off x="3705840" y="5601960"/>
            <a:ext cx="2929320" cy="1620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39" strike="noStrike" u="none">
                <a:solidFill>
                  <a:srgbClr val="000000"/>
                </a:solidFill>
                <a:effectLst/>
                <a:uFillTx/>
                <a:latin typeface="Garet"/>
                <a:ea typeface="Garet"/>
              </a:rPr>
              <a:t>Managed GRM Database, including troubleshooting,</a:t>
            </a:r>
            <a:endParaRPr b="0" lang="en-US" sz="939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536" name=""/>
          <p:cNvSpPr/>
          <p:nvPr/>
        </p:nvSpPr>
        <p:spPr>
          <a:xfrm>
            <a:off x="3559680" y="6167880"/>
            <a:ext cx="38520" cy="38520"/>
          </a:xfrm>
          <a:custGeom>
            <a:avLst/>
            <a:gdLst/>
            <a:ahLst/>
            <a:rect l="0" t="0" r="r" b="b"/>
            <a:pathLst>
              <a:path w="107" h="107">
                <a:moveTo>
                  <a:pt x="107" y="54"/>
                </a:moveTo>
                <a:cubicBezTo>
                  <a:pt x="107" y="61"/>
                  <a:pt x="106" y="68"/>
                  <a:pt x="103" y="74"/>
                </a:cubicBezTo>
                <a:cubicBezTo>
                  <a:pt x="100" y="81"/>
                  <a:pt x="96" y="86"/>
                  <a:pt x="91" y="91"/>
                </a:cubicBezTo>
                <a:cubicBezTo>
                  <a:pt x="86" y="96"/>
                  <a:pt x="81" y="100"/>
                  <a:pt x="74" y="103"/>
                </a:cubicBezTo>
                <a:cubicBezTo>
                  <a:pt x="68" y="106"/>
                  <a:pt x="61" y="107"/>
                  <a:pt x="54" y="107"/>
                </a:cubicBezTo>
                <a:cubicBezTo>
                  <a:pt x="47" y="107"/>
                  <a:pt x="40" y="106"/>
                  <a:pt x="33" y="103"/>
                </a:cubicBezTo>
                <a:cubicBezTo>
                  <a:pt x="26" y="100"/>
                  <a:pt x="20" y="96"/>
                  <a:pt x="16" y="91"/>
                </a:cubicBezTo>
                <a:cubicBezTo>
                  <a:pt x="11" y="86"/>
                  <a:pt x="7" y="81"/>
                  <a:pt x="4" y="74"/>
                </a:cubicBezTo>
                <a:cubicBezTo>
                  <a:pt x="1" y="68"/>
                  <a:pt x="0" y="61"/>
                  <a:pt x="0" y="54"/>
                </a:cubicBezTo>
                <a:cubicBezTo>
                  <a:pt x="0" y="47"/>
                  <a:pt x="1" y="40"/>
                  <a:pt x="4" y="33"/>
                </a:cubicBezTo>
                <a:cubicBezTo>
                  <a:pt x="7" y="26"/>
                  <a:pt x="11" y="20"/>
                  <a:pt x="16" y="16"/>
                </a:cubicBezTo>
                <a:cubicBezTo>
                  <a:pt x="20" y="11"/>
                  <a:pt x="26" y="7"/>
                  <a:pt x="33" y="4"/>
                </a:cubicBezTo>
                <a:cubicBezTo>
                  <a:pt x="40" y="1"/>
                  <a:pt x="47" y="0"/>
                  <a:pt x="54" y="0"/>
                </a:cubicBezTo>
                <a:cubicBezTo>
                  <a:pt x="61" y="0"/>
                  <a:pt x="68" y="1"/>
                  <a:pt x="74" y="4"/>
                </a:cubicBezTo>
                <a:cubicBezTo>
                  <a:pt x="81" y="7"/>
                  <a:pt x="86" y="11"/>
                  <a:pt x="91" y="16"/>
                </a:cubicBezTo>
                <a:cubicBezTo>
                  <a:pt x="96" y="20"/>
                  <a:pt x="100" y="26"/>
                  <a:pt x="103" y="33"/>
                </a:cubicBezTo>
                <a:cubicBezTo>
                  <a:pt x="106" y="40"/>
                  <a:pt x="107" y="47"/>
                  <a:pt x="107" y="54"/>
                </a:cubicBez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537" name=""/>
          <p:cNvSpPr txBox="1"/>
          <p:nvPr/>
        </p:nvSpPr>
        <p:spPr>
          <a:xfrm>
            <a:off x="3705840" y="5849640"/>
            <a:ext cx="2552760" cy="1620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39" strike="noStrike" u="none">
                <a:solidFill>
                  <a:srgbClr val="000000"/>
                </a:solidFill>
                <a:effectLst/>
                <a:uFillTx/>
                <a:latin typeface="Garet"/>
                <a:ea typeface="Garet"/>
              </a:rPr>
              <a:t>amintenance, updates and report generation.</a:t>
            </a:r>
            <a:endParaRPr b="0" lang="en-US" sz="939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538" name=""/>
          <p:cNvSpPr txBox="1"/>
          <p:nvPr/>
        </p:nvSpPr>
        <p:spPr>
          <a:xfrm>
            <a:off x="3705840" y="6097320"/>
            <a:ext cx="1904040" cy="1620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39" strike="noStrike" u="none">
                <a:solidFill>
                  <a:srgbClr val="000000"/>
                </a:solidFill>
                <a:effectLst/>
                <a:uFillTx/>
                <a:latin typeface="Garet"/>
                <a:ea typeface="Garet"/>
              </a:rPr>
              <a:t>Oversaw office inventory activities</a:t>
            </a:r>
            <a:endParaRPr b="0" lang="en-US" sz="939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539" name=""/>
          <p:cNvSpPr txBox="1"/>
          <p:nvPr/>
        </p:nvSpPr>
        <p:spPr>
          <a:xfrm>
            <a:off x="3577680" y="6969240"/>
            <a:ext cx="2098800" cy="2181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260" strike="noStrike" u="none">
                <a:solidFill>
                  <a:srgbClr val="000000"/>
                </a:solidFill>
                <a:effectLst/>
                <a:uFillTx/>
                <a:latin typeface="Garet"/>
                <a:ea typeface="Garet"/>
              </a:rPr>
              <a:t>Senior Executive Assistant</a:t>
            </a:r>
            <a:endParaRPr b="0" lang="en-US" sz="126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540" name=""/>
          <p:cNvSpPr/>
          <p:nvPr/>
        </p:nvSpPr>
        <p:spPr>
          <a:xfrm>
            <a:off x="3559680" y="7665840"/>
            <a:ext cx="38520" cy="38520"/>
          </a:xfrm>
          <a:custGeom>
            <a:avLst/>
            <a:gdLst/>
            <a:ahLst/>
            <a:rect l="0" t="0" r="r" b="b"/>
            <a:pathLst>
              <a:path w="107" h="107">
                <a:moveTo>
                  <a:pt x="107" y="53"/>
                </a:moveTo>
                <a:cubicBezTo>
                  <a:pt x="107" y="60"/>
                  <a:pt x="106" y="67"/>
                  <a:pt x="103" y="73"/>
                </a:cubicBezTo>
                <a:cubicBezTo>
                  <a:pt x="100" y="81"/>
                  <a:pt x="96" y="86"/>
                  <a:pt x="91" y="91"/>
                </a:cubicBezTo>
                <a:cubicBezTo>
                  <a:pt x="86" y="96"/>
                  <a:pt x="81" y="100"/>
                  <a:pt x="74" y="103"/>
                </a:cubicBezTo>
                <a:cubicBezTo>
                  <a:pt x="68" y="105"/>
                  <a:pt x="61" y="107"/>
                  <a:pt x="54" y="107"/>
                </a:cubicBezTo>
                <a:cubicBezTo>
                  <a:pt x="47" y="107"/>
                  <a:pt x="40" y="105"/>
                  <a:pt x="33" y="103"/>
                </a:cubicBezTo>
                <a:cubicBezTo>
                  <a:pt x="26" y="100"/>
                  <a:pt x="20" y="96"/>
                  <a:pt x="16" y="91"/>
                </a:cubicBezTo>
                <a:cubicBezTo>
                  <a:pt x="11" y="86"/>
                  <a:pt x="7" y="81"/>
                  <a:pt x="4" y="73"/>
                </a:cubicBezTo>
                <a:cubicBezTo>
                  <a:pt x="1" y="67"/>
                  <a:pt x="0" y="60"/>
                  <a:pt x="0" y="53"/>
                </a:cubicBezTo>
                <a:cubicBezTo>
                  <a:pt x="0" y="46"/>
                  <a:pt x="1" y="39"/>
                  <a:pt x="4" y="33"/>
                </a:cubicBezTo>
                <a:cubicBezTo>
                  <a:pt x="7" y="26"/>
                  <a:pt x="11" y="20"/>
                  <a:pt x="16" y="15"/>
                </a:cubicBezTo>
                <a:cubicBezTo>
                  <a:pt x="20" y="11"/>
                  <a:pt x="26" y="7"/>
                  <a:pt x="33" y="4"/>
                </a:cubicBezTo>
                <a:cubicBezTo>
                  <a:pt x="40" y="1"/>
                  <a:pt x="47" y="0"/>
                  <a:pt x="54" y="0"/>
                </a:cubicBezTo>
                <a:cubicBezTo>
                  <a:pt x="61" y="0"/>
                  <a:pt x="68" y="1"/>
                  <a:pt x="74" y="4"/>
                </a:cubicBezTo>
                <a:cubicBezTo>
                  <a:pt x="81" y="7"/>
                  <a:pt x="86" y="11"/>
                  <a:pt x="91" y="15"/>
                </a:cubicBezTo>
                <a:cubicBezTo>
                  <a:pt x="96" y="20"/>
                  <a:pt x="100" y="26"/>
                  <a:pt x="103" y="33"/>
                </a:cubicBezTo>
                <a:cubicBezTo>
                  <a:pt x="106" y="39"/>
                  <a:pt x="107" y="46"/>
                  <a:pt x="107" y="53"/>
                </a:cubicBez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541" name=""/>
          <p:cNvSpPr txBox="1"/>
          <p:nvPr/>
        </p:nvSpPr>
        <p:spPr>
          <a:xfrm>
            <a:off x="3577680" y="7274880"/>
            <a:ext cx="1905840" cy="1620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39" strike="noStrike" u="none">
                <a:solidFill>
                  <a:srgbClr val="000000"/>
                </a:solidFill>
                <a:effectLst/>
                <a:uFillTx/>
                <a:latin typeface="Garet"/>
                <a:ea typeface="Garet"/>
              </a:rPr>
              <a:t>Arowwai Industries ( 2017 – 2022 )</a:t>
            </a:r>
            <a:endParaRPr b="0" lang="en-US" sz="939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542" name=""/>
          <p:cNvSpPr txBox="1"/>
          <p:nvPr/>
        </p:nvSpPr>
        <p:spPr>
          <a:xfrm>
            <a:off x="3705840" y="7595280"/>
            <a:ext cx="3021480" cy="1620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39" strike="noStrike" u="none">
                <a:solidFill>
                  <a:srgbClr val="000000"/>
                </a:solidFill>
                <a:effectLst/>
                <a:uFillTx/>
                <a:latin typeface="Garet"/>
                <a:ea typeface="Garet"/>
              </a:rPr>
              <a:t>Executive assistant, under little supervision and acting</a:t>
            </a:r>
            <a:endParaRPr b="0" lang="en-US" sz="939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543" name=""/>
          <p:cNvSpPr/>
          <p:nvPr/>
        </p:nvSpPr>
        <p:spPr>
          <a:xfrm>
            <a:off x="3559680" y="8161200"/>
            <a:ext cx="38520" cy="38520"/>
          </a:xfrm>
          <a:custGeom>
            <a:avLst/>
            <a:gdLst/>
            <a:ahLst/>
            <a:rect l="0" t="0" r="r" b="b"/>
            <a:pathLst>
              <a:path w="107" h="107">
                <a:moveTo>
                  <a:pt x="107" y="53"/>
                </a:moveTo>
                <a:cubicBezTo>
                  <a:pt x="107" y="60"/>
                  <a:pt x="106" y="68"/>
                  <a:pt x="103" y="75"/>
                </a:cubicBezTo>
                <a:cubicBezTo>
                  <a:pt x="100" y="81"/>
                  <a:pt x="96" y="87"/>
                  <a:pt x="91" y="92"/>
                </a:cubicBezTo>
                <a:cubicBezTo>
                  <a:pt x="86" y="97"/>
                  <a:pt x="81" y="100"/>
                  <a:pt x="74" y="103"/>
                </a:cubicBezTo>
                <a:cubicBezTo>
                  <a:pt x="68" y="106"/>
                  <a:pt x="61" y="107"/>
                  <a:pt x="54" y="107"/>
                </a:cubicBezTo>
                <a:cubicBezTo>
                  <a:pt x="47" y="107"/>
                  <a:pt x="40" y="106"/>
                  <a:pt x="33" y="103"/>
                </a:cubicBezTo>
                <a:cubicBezTo>
                  <a:pt x="26" y="100"/>
                  <a:pt x="20" y="97"/>
                  <a:pt x="16" y="92"/>
                </a:cubicBezTo>
                <a:cubicBezTo>
                  <a:pt x="11" y="87"/>
                  <a:pt x="7" y="81"/>
                  <a:pt x="4" y="75"/>
                </a:cubicBezTo>
                <a:cubicBezTo>
                  <a:pt x="1" y="68"/>
                  <a:pt x="0" y="60"/>
                  <a:pt x="0" y="53"/>
                </a:cubicBezTo>
                <a:cubicBezTo>
                  <a:pt x="0" y="46"/>
                  <a:pt x="1" y="39"/>
                  <a:pt x="4" y="33"/>
                </a:cubicBezTo>
                <a:cubicBezTo>
                  <a:pt x="7" y="27"/>
                  <a:pt x="11" y="21"/>
                  <a:pt x="16" y="16"/>
                </a:cubicBezTo>
                <a:cubicBezTo>
                  <a:pt x="20" y="11"/>
                  <a:pt x="26" y="7"/>
                  <a:pt x="33" y="4"/>
                </a:cubicBezTo>
                <a:cubicBezTo>
                  <a:pt x="40" y="2"/>
                  <a:pt x="47" y="0"/>
                  <a:pt x="54" y="0"/>
                </a:cubicBezTo>
                <a:cubicBezTo>
                  <a:pt x="61" y="0"/>
                  <a:pt x="68" y="2"/>
                  <a:pt x="74" y="4"/>
                </a:cubicBezTo>
                <a:cubicBezTo>
                  <a:pt x="81" y="7"/>
                  <a:pt x="86" y="11"/>
                  <a:pt x="91" y="16"/>
                </a:cubicBezTo>
                <a:cubicBezTo>
                  <a:pt x="96" y="21"/>
                  <a:pt x="100" y="27"/>
                  <a:pt x="103" y="33"/>
                </a:cubicBezTo>
                <a:cubicBezTo>
                  <a:pt x="106" y="39"/>
                  <a:pt x="107" y="46"/>
                  <a:pt x="107" y="53"/>
                </a:cubicBez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544" name=""/>
          <p:cNvSpPr txBox="1"/>
          <p:nvPr/>
        </p:nvSpPr>
        <p:spPr>
          <a:xfrm>
            <a:off x="3705840" y="7842960"/>
            <a:ext cx="922680" cy="1620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39" strike="noStrike" u="none">
                <a:solidFill>
                  <a:srgbClr val="000000"/>
                </a:solidFill>
                <a:effectLst/>
                <a:uFillTx/>
                <a:latin typeface="Garet"/>
                <a:ea typeface="Garet"/>
              </a:rPr>
              <a:t>on own initiative</a:t>
            </a:r>
            <a:endParaRPr b="0" lang="en-US" sz="939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545" name=""/>
          <p:cNvSpPr txBox="1"/>
          <p:nvPr/>
        </p:nvSpPr>
        <p:spPr>
          <a:xfrm>
            <a:off x="3705840" y="8091000"/>
            <a:ext cx="2957760" cy="1620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39" strike="noStrike" u="none">
                <a:solidFill>
                  <a:srgbClr val="000000"/>
                </a:solidFill>
                <a:effectLst/>
                <a:uFillTx/>
                <a:latin typeface="Garet"/>
                <a:ea typeface="Garet"/>
              </a:rPr>
              <a:t>Responsible for gathering, assembling and analyzing</a:t>
            </a:r>
            <a:endParaRPr b="0" lang="en-US" sz="939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546" name=""/>
          <p:cNvSpPr txBox="1"/>
          <p:nvPr/>
        </p:nvSpPr>
        <p:spPr>
          <a:xfrm>
            <a:off x="3705840" y="8338680"/>
            <a:ext cx="2900160" cy="1620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39" strike="noStrike" u="none">
                <a:solidFill>
                  <a:srgbClr val="000000"/>
                </a:solidFill>
                <a:effectLst/>
                <a:uFillTx/>
                <a:latin typeface="Garet"/>
                <a:ea typeface="Garet"/>
              </a:rPr>
              <a:t>information and data from a wide variety of sources</a:t>
            </a:r>
            <a:endParaRPr b="0" lang="en-US" sz="939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547" name=""/>
          <p:cNvSpPr txBox="1"/>
          <p:nvPr/>
        </p:nvSpPr>
        <p:spPr>
          <a:xfrm>
            <a:off x="716760" y="2292120"/>
            <a:ext cx="1017360" cy="29304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700" strike="noStrike" u="none">
                <a:solidFill>
                  <a:srgbClr val="000000"/>
                </a:solidFill>
                <a:effectLst/>
                <a:uFillTx/>
                <a:latin typeface="Garet"/>
                <a:ea typeface="Garet"/>
              </a:rPr>
              <a:t>CONTACT</a:t>
            </a:r>
            <a:endParaRPr b="0" lang="en-US" sz="17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548" name=""/>
          <p:cNvSpPr/>
          <p:nvPr/>
        </p:nvSpPr>
        <p:spPr>
          <a:xfrm>
            <a:off x="3050640" y="6740280"/>
            <a:ext cx="318960" cy="318960"/>
          </a:xfrm>
          <a:custGeom>
            <a:avLst/>
            <a:gdLst/>
            <a:ahLst/>
            <a:rect l="0" t="0" r="r" b="b"/>
            <a:pathLst>
              <a:path w="886" h="886">
                <a:moveTo>
                  <a:pt x="32" y="412"/>
                </a:moveTo>
                <a:lnTo>
                  <a:pt x="442" y="0"/>
                </a:lnTo>
                <a:lnTo>
                  <a:pt x="886" y="444"/>
                </a:lnTo>
                <a:lnTo>
                  <a:pt x="500" y="829"/>
                </a:lnTo>
                <a:lnTo>
                  <a:pt x="442" y="886"/>
                </a:lnTo>
                <a:lnTo>
                  <a:pt x="0" y="444"/>
                </a:lnTo>
                <a:lnTo>
                  <a:pt x="32" y="412"/>
                </a:ln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549" name=""/>
          <p:cNvSpPr/>
          <p:nvPr/>
        </p:nvSpPr>
        <p:spPr>
          <a:xfrm>
            <a:off x="0" y="0"/>
            <a:ext cx="1197720" cy="570600"/>
          </a:xfrm>
          <a:custGeom>
            <a:avLst/>
            <a:gdLst/>
            <a:ahLst/>
            <a:rect l="0" t="0" r="r" b="b"/>
            <a:pathLst>
              <a:path w="3327" h="1585">
                <a:moveTo>
                  <a:pt x="0" y="0"/>
                </a:moveTo>
                <a:lnTo>
                  <a:pt x="3327" y="0"/>
                </a:lnTo>
                <a:lnTo>
                  <a:pt x="3327" y="1585"/>
                </a:lnTo>
                <a:lnTo>
                  <a:pt x="0" y="1585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550" name=""/>
          <p:cNvSpPr/>
          <p:nvPr/>
        </p:nvSpPr>
        <p:spPr>
          <a:xfrm>
            <a:off x="3180240" y="2269440"/>
            <a:ext cx="19440" cy="6780960"/>
          </a:xfrm>
          <a:custGeom>
            <a:avLst/>
            <a:gdLst/>
            <a:ahLst/>
            <a:rect l="0" t="0" r="r" b="b"/>
            <a:pathLst>
              <a:path w="54" h="18836">
                <a:moveTo>
                  <a:pt x="0" y="0"/>
                </a:moveTo>
                <a:lnTo>
                  <a:pt x="54" y="0"/>
                </a:lnTo>
                <a:lnTo>
                  <a:pt x="54" y="18836"/>
                </a:lnTo>
                <a:lnTo>
                  <a:pt x="0" y="18836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551" name=""/>
          <p:cNvSpPr/>
          <p:nvPr/>
        </p:nvSpPr>
        <p:spPr>
          <a:xfrm>
            <a:off x="753480" y="2975400"/>
            <a:ext cx="248400" cy="248400"/>
          </a:xfrm>
          <a:custGeom>
            <a:avLst/>
            <a:gdLst/>
            <a:ahLst/>
            <a:rect l="0" t="0" r="r" b="b"/>
            <a:pathLst>
              <a:path w="690" h="690">
                <a:moveTo>
                  <a:pt x="0" y="0"/>
                </a:moveTo>
                <a:lnTo>
                  <a:pt x="690" y="0"/>
                </a:lnTo>
                <a:lnTo>
                  <a:pt x="690" y="690"/>
                </a:lnTo>
                <a:lnTo>
                  <a:pt x="0" y="69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552" name=""/>
          <p:cNvSpPr/>
          <p:nvPr/>
        </p:nvSpPr>
        <p:spPr>
          <a:xfrm>
            <a:off x="787320" y="3020040"/>
            <a:ext cx="167760" cy="177840"/>
          </a:xfrm>
          <a:custGeom>
            <a:avLst/>
            <a:gdLst/>
            <a:ahLst/>
            <a:rect l="0" t="0" r="r" b="b"/>
            <a:pathLst>
              <a:path w="466" h="494">
                <a:moveTo>
                  <a:pt x="0" y="0"/>
                </a:moveTo>
                <a:lnTo>
                  <a:pt x="466" y="0"/>
                </a:lnTo>
                <a:lnTo>
                  <a:pt x="466" y="494"/>
                </a:lnTo>
                <a:lnTo>
                  <a:pt x="0" y="494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553" name=""/>
          <p:cNvSpPr/>
          <p:nvPr/>
        </p:nvSpPr>
        <p:spPr>
          <a:xfrm>
            <a:off x="753480" y="3306960"/>
            <a:ext cx="248400" cy="248760"/>
          </a:xfrm>
          <a:custGeom>
            <a:avLst/>
            <a:gdLst/>
            <a:ahLst/>
            <a:rect l="0" t="0" r="r" b="b"/>
            <a:pathLst>
              <a:path w="690" h="691">
                <a:moveTo>
                  <a:pt x="0" y="0"/>
                </a:moveTo>
                <a:lnTo>
                  <a:pt x="690" y="0"/>
                </a:lnTo>
                <a:lnTo>
                  <a:pt x="690" y="691"/>
                </a:lnTo>
                <a:lnTo>
                  <a:pt x="0" y="691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554" name=""/>
          <p:cNvSpPr/>
          <p:nvPr/>
        </p:nvSpPr>
        <p:spPr>
          <a:xfrm>
            <a:off x="793080" y="3346920"/>
            <a:ext cx="168840" cy="168840"/>
          </a:xfrm>
          <a:custGeom>
            <a:avLst/>
            <a:gdLst/>
            <a:ahLst/>
            <a:rect l="0" t="0" r="r" b="b"/>
            <a:pathLst>
              <a:path w="469" h="469">
                <a:moveTo>
                  <a:pt x="0" y="0"/>
                </a:moveTo>
                <a:lnTo>
                  <a:pt x="469" y="0"/>
                </a:lnTo>
                <a:lnTo>
                  <a:pt x="469" y="469"/>
                </a:lnTo>
                <a:lnTo>
                  <a:pt x="0" y="469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555" name=""/>
          <p:cNvSpPr/>
          <p:nvPr/>
        </p:nvSpPr>
        <p:spPr>
          <a:xfrm>
            <a:off x="753480" y="3626280"/>
            <a:ext cx="248400" cy="248400"/>
          </a:xfrm>
          <a:custGeom>
            <a:avLst/>
            <a:gdLst/>
            <a:ahLst/>
            <a:rect l="0" t="0" r="r" b="b"/>
            <a:pathLst>
              <a:path w="690" h="690">
                <a:moveTo>
                  <a:pt x="0" y="0"/>
                </a:moveTo>
                <a:lnTo>
                  <a:pt x="690" y="0"/>
                </a:lnTo>
                <a:lnTo>
                  <a:pt x="690" y="690"/>
                </a:lnTo>
                <a:lnTo>
                  <a:pt x="0" y="69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556" name=""/>
          <p:cNvSpPr/>
          <p:nvPr/>
        </p:nvSpPr>
        <p:spPr>
          <a:xfrm>
            <a:off x="804600" y="3675960"/>
            <a:ext cx="146160" cy="148680"/>
          </a:xfrm>
          <a:custGeom>
            <a:avLst/>
            <a:gdLst/>
            <a:ahLst/>
            <a:rect l="0" t="0" r="r" b="b"/>
            <a:pathLst>
              <a:path w="406" h="413">
                <a:moveTo>
                  <a:pt x="0" y="0"/>
                </a:moveTo>
                <a:lnTo>
                  <a:pt x="406" y="0"/>
                </a:lnTo>
                <a:lnTo>
                  <a:pt x="406" y="413"/>
                </a:lnTo>
                <a:lnTo>
                  <a:pt x="0" y="413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557" name=""/>
          <p:cNvSpPr/>
          <p:nvPr/>
        </p:nvSpPr>
        <p:spPr>
          <a:xfrm>
            <a:off x="3030840" y="4251240"/>
            <a:ext cx="318600" cy="318600"/>
          </a:xfrm>
          <a:custGeom>
            <a:avLst/>
            <a:gdLst/>
            <a:ahLst/>
            <a:rect l="0" t="0" r="r" b="b"/>
            <a:pathLst>
              <a:path w="885" h="885">
                <a:moveTo>
                  <a:pt x="0" y="0"/>
                </a:moveTo>
                <a:lnTo>
                  <a:pt x="885" y="0"/>
                </a:lnTo>
                <a:lnTo>
                  <a:pt x="885" y="885"/>
                </a:lnTo>
                <a:lnTo>
                  <a:pt x="0" y="885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558" name=""/>
          <p:cNvSpPr/>
          <p:nvPr/>
        </p:nvSpPr>
        <p:spPr>
          <a:xfrm>
            <a:off x="616680" y="4410360"/>
            <a:ext cx="2568960" cy="19440"/>
          </a:xfrm>
          <a:custGeom>
            <a:avLst/>
            <a:gdLst/>
            <a:ahLst/>
            <a:rect l="0" t="0" r="r" b="b"/>
            <a:pathLst>
              <a:path w="7136" h="54">
                <a:moveTo>
                  <a:pt x="0" y="0"/>
                </a:moveTo>
                <a:lnTo>
                  <a:pt x="7136" y="0"/>
                </a:lnTo>
                <a:lnTo>
                  <a:pt x="7136" y="54"/>
                </a:lnTo>
                <a:lnTo>
                  <a:pt x="0" y="54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559" name=""/>
          <p:cNvSpPr/>
          <p:nvPr/>
        </p:nvSpPr>
        <p:spPr>
          <a:xfrm>
            <a:off x="3049200" y="6738120"/>
            <a:ext cx="318960" cy="318600"/>
          </a:xfrm>
          <a:custGeom>
            <a:avLst/>
            <a:gdLst/>
            <a:ahLst/>
            <a:rect l="0" t="0" r="r" b="b"/>
            <a:pathLst>
              <a:path w="886" h="885">
                <a:moveTo>
                  <a:pt x="0" y="0"/>
                </a:moveTo>
                <a:lnTo>
                  <a:pt x="886" y="0"/>
                </a:lnTo>
                <a:lnTo>
                  <a:pt x="886" y="885"/>
                </a:lnTo>
                <a:lnTo>
                  <a:pt x="0" y="885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560" name=""/>
          <p:cNvSpPr/>
          <p:nvPr/>
        </p:nvSpPr>
        <p:spPr>
          <a:xfrm>
            <a:off x="640080" y="6878160"/>
            <a:ext cx="2568960" cy="19440"/>
          </a:xfrm>
          <a:custGeom>
            <a:avLst/>
            <a:gdLst/>
            <a:ahLst/>
            <a:rect l="0" t="0" r="r" b="b"/>
            <a:pathLst>
              <a:path w="7136" h="54">
                <a:moveTo>
                  <a:pt x="0" y="0"/>
                </a:moveTo>
                <a:lnTo>
                  <a:pt x="7136" y="0"/>
                </a:lnTo>
                <a:lnTo>
                  <a:pt x="7136" y="54"/>
                </a:lnTo>
                <a:lnTo>
                  <a:pt x="0" y="54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561" name=""/>
          <p:cNvSpPr txBox="1"/>
          <p:nvPr/>
        </p:nvSpPr>
        <p:spPr>
          <a:xfrm>
            <a:off x="612360" y="4575600"/>
            <a:ext cx="1110960" cy="29304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700" strike="noStrike" u="none">
                <a:solidFill>
                  <a:srgbClr val="000000"/>
                </a:solidFill>
                <a:effectLst/>
                <a:uFillTx/>
                <a:latin typeface="Garet"/>
                <a:ea typeface="Garet"/>
              </a:rPr>
              <a:t>SUMMARY</a:t>
            </a:r>
            <a:endParaRPr b="0" lang="en-US" sz="17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2" name=""/>
          <p:cNvSpPr/>
          <p:nvPr/>
        </p:nvSpPr>
        <p:spPr>
          <a:xfrm>
            <a:off x="0" y="0"/>
            <a:ext cx="7562880" cy="10696680"/>
          </a:xfrm>
          <a:custGeom>
            <a:avLst/>
            <a:gdLst/>
            <a:ahLst/>
            <a:rect l="0" t="0" r="r" b="b"/>
            <a:pathLst>
              <a:path w="21008" h="29713">
                <a:moveTo>
                  <a:pt x="0" y="0"/>
                </a:moveTo>
                <a:lnTo>
                  <a:pt x="21008" y="0"/>
                </a:lnTo>
                <a:lnTo>
                  <a:pt x="21008" y="29713"/>
                </a:lnTo>
                <a:lnTo>
                  <a:pt x="0" y="29713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563" name=""/>
          <p:cNvSpPr/>
          <p:nvPr/>
        </p:nvSpPr>
        <p:spPr>
          <a:xfrm>
            <a:off x="0" y="0"/>
            <a:ext cx="7562880" cy="10696680"/>
          </a:xfrm>
          <a:custGeom>
            <a:avLst/>
            <a:gdLst/>
            <a:ahLst/>
            <a:rect l="0" t="0" r="r" b="b"/>
            <a:pathLst>
              <a:path w="21008" h="29713">
                <a:moveTo>
                  <a:pt x="0" y="0"/>
                </a:moveTo>
                <a:lnTo>
                  <a:pt x="21008" y="0"/>
                </a:lnTo>
                <a:lnTo>
                  <a:pt x="21008" y="29713"/>
                </a:lnTo>
                <a:lnTo>
                  <a:pt x="0" y="29713"/>
                </a:lnTo>
                <a:lnTo>
                  <a:pt x="0" y="0"/>
                </a:lnTo>
                <a:close/>
              </a:path>
            </a:pathLst>
          </a:custGeom>
          <a:solidFill>
            <a:srgbClr val="fefefe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pic>
        <p:nvPicPr>
          <p:cNvPr id="2564" name="" descr=""/>
          <p:cNvPicPr/>
          <p:nvPr/>
        </p:nvPicPr>
        <p:blipFill>
          <a:blip r:embed="rId1"/>
          <a:stretch/>
        </p:blipFill>
        <p:spPr>
          <a:xfrm>
            <a:off x="-1582920" y="756360"/>
            <a:ext cx="7438680" cy="49518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565" name=""/>
          <p:cNvSpPr/>
          <p:nvPr/>
        </p:nvSpPr>
        <p:spPr>
          <a:xfrm>
            <a:off x="918000" y="756000"/>
            <a:ext cx="2527560" cy="4953240"/>
          </a:xfrm>
          <a:custGeom>
            <a:avLst/>
            <a:gdLst/>
            <a:ahLst/>
            <a:rect l="0" t="0" r="r" b="b"/>
            <a:pathLst>
              <a:path fill="none" w="7021" h="13759">
                <a:moveTo>
                  <a:pt x="0" y="0"/>
                </a:moveTo>
                <a:lnTo>
                  <a:pt x="6756" y="0"/>
                </a:lnTo>
                <a:moveTo>
                  <a:pt x="7017" y="83"/>
                </a:moveTo>
                <a:cubicBezTo>
                  <a:pt x="7018" y="84"/>
                  <a:pt x="7020" y="85"/>
                  <a:pt x="7021" y="86"/>
                </a:cubicBezTo>
                <a:moveTo>
                  <a:pt x="7021" y="13673"/>
                </a:moveTo>
                <a:cubicBezTo>
                  <a:pt x="7020" y="13674"/>
                  <a:pt x="7018" y="13675"/>
                  <a:pt x="7017" y="13676"/>
                </a:cubicBezTo>
                <a:moveTo>
                  <a:pt x="6756" y="13759"/>
                </a:moveTo>
                <a:lnTo>
                  <a:pt x="0" y="13759"/>
                </a:lnTo>
              </a:path>
            </a:pathLst>
          </a:custGeom>
          <a:ln w="75960">
            <a:solidFill>
              <a:srgbClr val="fdfdfd"/>
            </a:solidFill>
            <a:miter/>
          </a:ln>
        </p:spPr>
        <p:txBody>
          <a:bodyPr lIns="37800" rIns="37800" tIns="37800" bIns="3780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566" name=""/>
          <p:cNvSpPr/>
          <p:nvPr/>
        </p:nvSpPr>
        <p:spPr>
          <a:xfrm>
            <a:off x="3873600" y="2060640"/>
            <a:ext cx="283320" cy="283320"/>
          </a:xfrm>
          <a:custGeom>
            <a:avLst/>
            <a:gdLst/>
            <a:ahLst/>
            <a:rect l="0" t="0" r="r" b="b"/>
            <a:pathLst>
              <a:path w="787" h="787">
                <a:moveTo>
                  <a:pt x="604" y="428"/>
                </a:moveTo>
                <a:cubicBezTo>
                  <a:pt x="603" y="428"/>
                  <a:pt x="603" y="428"/>
                  <a:pt x="603" y="428"/>
                </a:cubicBezTo>
                <a:cubicBezTo>
                  <a:pt x="596" y="428"/>
                  <a:pt x="590" y="423"/>
                  <a:pt x="589" y="416"/>
                </a:cubicBezTo>
                <a:cubicBezTo>
                  <a:pt x="586" y="361"/>
                  <a:pt x="564" y="310"/>
                  <a:pt x="526" y="270"/>
                </a:cubicBezTo>
                <a:cubicBezTo>
                  <a:pt x="489" y="231"/>
                  <a:pt x="438" y="205"/>
                  <a:pt x="384" y="199"/>
                </a:cubicBezTo>
                <a:cubicBezTo>
                  <a:pt x="377" y="198"/>
                  <a:pt x="372" y="192"/>
                  <a:pt x="372" y="184"/>
                </a:cubicBezTo>
                <a:cubicBezTo>
                  <a:pt x="373" y="177"/>
                  <a:pt x="380" y="172"/>
                  <a:pt x="387" y="173"/>
                </a:cubicBezTo>
                <a:cubicBezTo>
                  <a:pt x="448" y="179"/>
                  <a:pt x="504" y="207"/>
                  <a:pt x="546" y="252"/>
                </a:cubicBezTo>
                <a:cubicBezTo>
                  <a:pt x="588" y="296"/>
                  <a:pt x="613" y="353"/>
                  <a:pt x="616" y="414"/>
                </a:cubicBezTo>
                <a:cubicBezTo>
                  <a:pt x="617" y="422"/>
                  <a:pt x="611" y="428"/>
                  <a:pt x="604" y="428"/>
                </a:cubicBezTo>
                <a:moveTo>
                  <a:pt x="381" y="269"/>
                </a:moveTo>
                <a:cubicBezTo>
                  <a:pt x="381" y="262"/>
                  <a:pt x="388" y="257"/>
                  <a:pt x="395" y="258"/>
                </a:cubicBezTo>
                <a:cubicBezTo>
                  <a:pt x="431" y="262"/>
                  <a:pt x="465" y="278"/>
                  <a:pt x="490" y="305"/>
                </a:cubicBezTo>
                <a:cubicBezTo>
                  <a:pt x="515" y="331"/>
                  <a:pt x="530" y="365"/>
                  <a:pt x="532" y="401"/>
                </a:cubicBezTo>
                <a:cubicBezTo>
                  <a:pt x="532" y="409"/>
                  <a:pt x="527" y="415"/>
                  <a:pt x="519" y="416"/>
                </a:cubicBezTo>
                <a:lnTo>
                  <a:pt x="518" y="416"/>
                </a:lnTo>
                <a:cubicBezTo>
                  <a:pt x="511" y="416"/>
                  <a:pt x="505" y="410"/>
                  <a:pt x="505" y="403"/>
                </a:cubicBezTo>
                <a:cubicBezTo>
                  <a:pt x="503" y="373"/>
                  <a:pt x="491" y="345"/>
                  <a:pt x="470" y="323"/>
                </a:cubicBezTo>
                <a:cubicBezTo>
                  <a:pt x="450" y="301"/>
                  <a:pt x="422" y="288"/>
                  <a:pt x="392" y="284"/>
                </a:cubicBezTo>
                <a:cubicBezTo>
                  <a:pt x="385" y="283"/>
                  <a:pt x="380" y="277"/>
                  <a:pt x="381" y="269"/>
                </a:cubicBezTo>
                <a:moveTo>
                  <a:pt x="582" y="601"/>
                </a:moveTo>
                <a:cubicBezTo>
                  <a:pt x="582" y="602"/>
                  <a:pt x="566" y="616"/>
                  <a:pt x="566" y="617"/>
                </a:cubicBezTo>
                <a:cubicBezTo>
                  <a:pt x="537" y="644"/>
                  <a:pt x="491" y="650"/>
                  <a:pt x="454" y="641"/>
                </a:cubicBezTo>
                <a:cubicBezTo>
                  <a:pt x="440" y="638"/>
                  <a:pt x="427" y="633"/>
                  <a:pt x="414" y="628"/>
                </a:cubicBezTo>
                <a:cubicBezTo>
                  <a:pt x="356" y="602"/>
                  <a:pt x="300" y="558"/>
                  <a:pt x="256" y="510"/>
                </a:cubicBezTo>
                <a:cubicBezTo>
                  <a:pt x="211" y="463"/>
                  <a:pt x="169" y="406"/>
                  <a:pt x="147" y="346"/>
                </a:cubicBezTo>
                <a:cubicBezTo>
                  <a:pt x="142" y="333"/>
                  <a:pt x="138" y="320"/>
                  <a:pt x="136" y="306"/>
                </a:cubicBezTo>
                <a:cubicBezTo>
                  <a:pt x="129" y="268"/>
                  <a:pt x="137" y="223"/>
                  <a:pt x="166" y="195"/>
                </a:cubicBezTo>
                <a:cubicBezTo>
                  <a:pt x="167" y="195"/>
                  <a:pt x="182" y="180"/>
                  <a:pt x="183" y="180"/>
                </a:cubicBezTo>
                <a:cubicBezTo>
                  <a:pt x="212" y="153"/>
                  <a:pt x="236" y="187"/>
                  <a:pt x="259" y="211"/>
                </a:cubicBezTo>
                <a:cubicBezTo>
                  <a:pt x="279" y="233"/>
                  <a:pt x="312" y="267"/>
                  <a:pt x="307" y="299"/>
                </a:cubicBezTo>
                <a:cubicBezTo>
                  <a:pt x="304" y="317"/>
                  <a:pt x="285" y="330"/>
                  <a:pt x="278" y="347"/>
                </a:cubicBezTo>
                <a:cubicBezTo>
                  <a:pt x="270" y="369"/>
                  <a:pt x="274" y="391"/>
                  <a:pt x="288" y="410"/>
                </a:cubicBezTo>
                <a:cubicBezTo>
                  <a:pt x="297" y="423"/>
                  <a:pt x="309" y="436"/>
                  <a:pt x="321" y="449"/>
                </a:cubicBezTo>
                <a:cubicBezTo>
                  <a:pt x="333" y="462"/>
                  <a:pt x="345" y="474"/>
                  <a:pt x="358" y="484"/>
                </a:cubicBezTo>
                <a:cubicBezTo>
                  <a:pt x="376" y="499"/>
                  <a:pt x="398" y="504"/>
                  <a:pt x="420" y="497"/>
                </a:cubicBezTo>
                <a:cubicBezTo>
                  <a:pt x="438" y="491"/>
                  <a:pt x="452" y="473"/>
                  <a:pt x="469" y="471"/>
                </a:cubicBezTo>
                <a:cubicBezTo>
                  <a:pt x="501" y="467"/>
                  <a:pt x="534" y="502"/>
                  <a:pt x="555" y="523"/>
                </a:cubicBezTo>
                <a:cubicBezTo>
                  <a:pt x="578" y="547"/>
                  <a:pt x="609" y="574"/>
                  <a:pt x="582" y="601"/>
                </a:cubicBezTo>
                <a:moveTo>
                  <a:pt x="385" y="0"/>
                </a:moveTo>
                <a:cubicBezTo>
                  <a:pt x="172" y="4"/>
                  <a:pt x="0" y="179"/>
                  <a:pt x="0" y="394"/>
                </a:cubicBezTo>
                <a:cubicBezTo>
                  <a:pt x="0" y="611"/>
                  <a:pt x="176" y="787"/>
                  <a:pt x="393" y="787"/>
                </a:cubicBezTo>
                <a:cubicBezTo>
                  <a:pt x="610" y="787"/>
                  <a:pt x="787" y="611"/>
                  <a:pt x="787" y="394"/>
                </a:cubicBezTo>
                <a:cubicBezTo>
                  <a:pt x="787" y="179"/>
                  <a:pt x="614" y="4"/>
                  <a:pt x="401" y="0"/>
                </a:cubicBezTo>
                <a:lnTo>
                  <a:pt x="385" y="0"/>
                </a:lnTo>
                <a:close/>
              </a:path>
            </a:pathLst>
          </a:custGeom>
          <a:solidFill>
            <a:srgbClr val="1116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567" name=""/>
          <p:cNvSpPr/>
          <p:nvPr/>
        </p:nvSpPr>
        <p:spPr>
          <a:xfrm>
            <a:off x="3873600" y="2528280"/>
            <a:ext cx="283320" cy="283680"/>
          </a:xfrm>
          <a:custGeom>
            <a:avLst/>
            <a:gdLst/>
            <a:ahLst/>
            <a:rect l="0" t="0" r="r" b="b"/>
            <a:pathLst>
              <a:path w="787" h="788">
                <a:moveTo>
                  <a:pt x="393" y="788"/>
                </a:moveTo>
                <a:cubicBezTo>
                  <a:pt x="610" y="788"/>
                  <a:pt x="787" y="612"/>
                  <a:pt x="787" y="394"/>
                </a:cubicBezTo>
                <a:cubicBezTo>
                  <a:pt x="787" y="176"/>
                  <a:pt x="610" y="0"/>
                  <a:pt x="393" y="0"/>
                </a:cubicBezTo>
                <a:cubicBezTo>
                  <a:pt x="176" y="0"/>
                  <a:pt x="0" y="176"/>
                  <a:pt x="0" y="394"/>
                </a:cubicBezTo>
                <a:cubicBezTo>
                  <a:pt x="0" y="612"/>
                  <a:pt x="176" y="788"/>
                  <a:pt x="393" y="788"/>
                </a:cubicBezTo>
                <a:moveTo>
                  <a:pt x="214" y="226"/>
                </a:moveTo>
                <a:lnTo>
                  <a:pt x="393" y="369"/>
                </a:lnTo>
                <a:lnTo>
                  <a:pt x="572" y="226"/>
                </a:lnTo>
                <a:lnTo>
                  <a:pt x="577" y="222"/>
                </a:lnTo>
                <a:lnTo>
                  <a:pt x="209" y="222"/>
                </a:lnTo>
                <a:lnTo>
                  <a:pt x="214" y="226"/>
                </a:lnTo>
                <a:moveTo>
                  <a:pt x="596" y="256"/>
                </a:moveTo>
                <a:lnTo>
                  <a:pt x="603" y="250"/>
                </a:lnTo>
                <a:lnTo>
                  <a:pt x="603" y="547"/>
                </a:lnTo>
                <a:cubicBezTo>
                  <a:pt x="603" y="558"/>
                  <a:pt x="594" y="566"/>
                  <a:pt x="584" y="566"/>
                </a:cubicBezTo>
                <a:lnTo>
                  <a:pt x="202" y="566"/>
                </a:lnTo>
                <a:cubicBezTo>
                  <a:pt x="192" y="566"/>
                  <a:pt x="183" y="558"/>
                  <a:pt x="183" y="547"/>
                </a:cubicBezTo>
                <a:lnTo>
                  <a:pt x="183" y="250"/>
                </a:lnTo>
                <a:lnTo>
                  <a:pt x="190" y="256"/>
                </a:lnTo>
                <a:lnTo>
                  <a:pt x="381" y="408"/>
                </a:lnTo>
                <a:cubicBezTo>
                  <a:pt x="388" y="414"/>
                  <a:pt x="398" y="414"/>
                  <a:pt x="405" y="408"/>
                </a:cubicBezTo>
                <a:lnTo>
                  <a:pt x="595" y="256"/>
                </a:lnTo>
                <a:lnTo>
                  <a:pt x="596" y="256"/>
                </a:lnTo>
                <a:close/>
              </a:path>
            </a:pathLst>
          </a:custGeom>
          <a:solidFill>
            <a:srgbClr val="1116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568" name=""/>
          <p:cNvSpPr/>
          <p:nvPr/>
        </p:nvSpPr>
        <p:spPr>
          <a:xfrm>
            <a:off x="3972600" y="3089520"/>
            <a:ext cx="36000" cy="24120"/>
          </a:xfrm>
          <a:custGeom>
            <a:avLst/>
            <a:gdLst/>
            <a:ahLst/>
            <a:rect l="0" t="0" r="r" b="b"/>
            <a:pathLst>
              <a:path w="100" h="67">
                <a:moveTo>
                  <a:pt x="100" y="67"/>
                </a:moveTo>
                <a:lnTo>
                  <a:pt x="100" y="0"/>
                </a:lnTo>
                <a:lnTo>
                  <a:pt x="18" y="0"/>
                </a:lnTo>
                <a:cubicBezTo>
                  <a:pt x="12" y="20"/>
                  <a:pt x="5" y="43"/>
                  <a:pt x="0" y="67"/>
                </a:cubicBezTo>
                <a:lnTo>
                  <a:pt x="100" y="67"/>
                </a:lnTo>
                <a:close/>
              </a:path>
            </a:pathLst>
          </a:custGeom>
          <a:solidFill>
            <a:srgbClr val="1116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569" name=""/>
          <p:cNvSpPr/>
          <p:nvPr/>
        </p:nvSpPr>
        <p:spPr>
          <a:xfrm>
            <a:off x="3954240" y="3062520"/>
            <a:ext cx="22320" cy="15120"/>
          </a:xfrm>
          <a:custGeom>
            <a:avLst/>
            <a:gdLst/>
            <a:ahLst/>
            <a:rect l="0" t="0" r="r" b="b"/>
            <a:pathLst>
              <a:path w="62" h="42">
                <a:moveTo>
                  <a:pt x="62" y="0"/>
                </a:moveTo>
                <a:cubicBezTo>
                  <a:pt x="39" y="11"/>
                  <a:pt x="18" y="25"/>
                  <a:pt x="0" y="42"/>
                </a:cubicBezTo>
                <a:lnTo>
                  <a:pt x="45" y="42"/>
                </a:lnTo>
                <a:cubicBezTo>
                  <a:pt x="51" y="25"/>
                  <a:pt x="56" y="12"/>
                  <a:pt x="62" y="0"/>
                </a:cubicBezTo>
                <a:close/>
              </a:path>
            </a:pathLst>
          </a:custGeom>
          <a:solidFill>
            <a:srgbClr val="1116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570" name=""/>
          <p:cNvSpPr/>
          <p:nvPr/>
        </p:nvSpPr>
        <p:spPr>
          <a:xfrm>
            <a:off x="3925800" y="3089520"/>
            <a:ext cx="40320" cy="45720"/>
          </a:xfrm>
          <a:custGeom>
            <a:avLst/>
            <a:gdLst/>
            <a:ahLst/>
            <a:rect l="0" t="0" r="r" b="b"/>
            <a:pathLst>
              <a:path w="112" h="127">
                <a:moveTo>
                  <a:pt x="35" y="88"/>
                </a:moveTo>
                <a:cubicBezTo>
                  <a:pt x="35" y="77"/>
                  <a:pt x="46" y="67"/>
                  <a:pt x="57" y="67"/>
                </a:cubicBezTo>
                <a:lnTo>
                  <a:pt x="95" y="67"/>
                </a:lnTo>
                <a:cubicBezTo>
                  <a:pt x="95" y="65"/>
                  <a:pt x="96" y="62"/>
                  <a:pt x="96" y="60"/>
                </a:cubicBezTo>
                <a:cubicBezTo>
                  <a:pt x="101" y="38"/>
                  <a:pt x="106" y="18"/>
                  <a:pt x="112" y="0"/>
                </a:cubicBezTo>
                <a:lnTo>
                  <a:pt x="49" y="0"/>
                </a:lnTo>
                <a:cubicBezTo>
                  <a:pt x="21" y="36"/>
                  <a:pt x="4" y="80"/>
                  <a:pt x="0" y="127"/>
                </a:cubicBezTo>
                <a:lnTo>
                  <a:pt x="35" y="127"/>
                </a:lnTo>
                <a:lnTo>
                  <a:pt x="35" y="88"/>
                </a:lnTo>
                <a:close/>
              </a:path>
            </a:pathLst>
          </a:custGeom>
          <a:solidFill>
            <a:srgbClr val="1116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571" name=""/>
          <p:cNvSpPr/>
          <p:nvPr/>
        </p:nvSpPr>
        <p:spPr>
          <a:xfrm>
            <a:off x="3948840" y="3201120"/>
            <a:ext cx="24480" cy="18720"/>
          </a:xfrm>
          <a:custGeom>
            <a:avLst/>
            <a:gdLst/>
            <a:ahLst/>
            <a:rect l="0" t="0" r="r" b="b"/>
            <a:pathLst>
              <a:path w="68" h="52">
                <a:moveTo>
                  <a:pt x="0" y="0"/>
                </a:moveTo>
                <a:cubicBezTo>
                  <a:pt x="19" y="22"/>
                  <a:pt x="42" y="39"/>
                  <a:pt x="68" y="52"/>
                </a:cubicBezTo>
                <a:cubicBezTo>
                  <a:pt x="59" y="36"/>
                  <a:pt x="50" y="19"/>
                  <a:pt x="44" y="0"/>
                </a:cubicBezTo>
                <a:lnTo>
                  <a:pt x="0" y="0"/>
                </a:lnTo>
                <a:close/>
              </a:path>
            </a:pathLst>
          </a:custGeom>
          <a:solidFill>
            <a:srgbClr val="1116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572" name=""/>
          <p:cNvSpPr/>
          <p:nvPr/>
        </p:nvSpPr>
        <p:spPr>
          <a:xfrm>
            <a:off x="3925800" y="3147120"/>
            <a:ext cx="35280" cy="42120"/>
          </a:xfrm>
          <a:custGeom>
            <a:avLst/>
            <a:gdLst/>
            <a:ahLst/>
            <a:rect l="0" t="0" r="r" b="b"/>
            <a:pathLst>
              <a:path w="98" h="117">
                <a:moveTo>
                  <a:pt x="89" y="66"/>
                </a:moveTo>
                <a:cubicBezTo>
                  <a:pt x="88" y="62"/>
                  <a:pt x="88" y="58"/>
                  <a:pt x="87" y="53"/>
                </a:cubicBezTo>
                <a:lnTo>
                  <a:pt x="57" y="53"/>
                </a:lnTo>
                <a:cubicBezTo>
                  <a:pt x="46" y="53"/>
                  <a:pt x="36" y="44"/>
                  <a:pt x="36" y="32"/>
                </a:cubicBezTo>
                <a:lnTo>
                  <a:pt x="36" y="0"/>
                </a:lnTo>
                <a:lnTo>
                  <a:pt x="0" y="0"/>
                </a:lnTo>
                <a:cubicBezTo>
                  <a:pt x="2" y="42"/>
                  <a:pt x="17" y="83"/>
                  <a:pt x="38" y="117"/>
                </a:cubicBezTo>
                <a:lnTo>
                  <a:pt x="98" y="117"/>
                </a:lnTo>
                <a:cubicBezTo>
                  <a:pt x="94" y="100"/>
                  <a:pt x="91" y="84"/>
                  <a:pt x="89" y="66"/>
                </a:cubicBezTo>
                <a:close/>
              </a:path>
            </a:pathLst>
          </a:custGeom>
          <a:solidFill>
            <a:srgbClr val="1116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573" name=""/>
          <p:cNvSpPr/>
          <p:nvPr/>
        </p:nvSpPr>
        <p:spPr>
          <a:xfrm>
            <a:off x="4052160" y="3062160"/>
            <a:ext cx="23400" cy="15480"/>
          </a:xfrm>
          <a:custGeom>
            <a:avLst/>
            <a:gdLst/>
            <a:ahLst/>
            <a:rect l="0" t="0" r="r" b="b"/>
            <a:pathLst>
              <a:path w="65" h="43">
                <a:moveTo>
                  <a:pt x="65" y="43"/>
                </a:moveTo>
                <a:cubicBezTo>
                  <a:pt x="45" y="25"/>
                  <a:pt x="24" y="11"/>
                  <a:pt x="0" y="0"/>
                </a:cubicBezTo>
                <a:cubicBezTo>
                  <a:pt x="5" y="12"/>
                  <a:pt x="11" y="26"/>
                  <a:pt x="17" y="43"/>
                </a:cubicBezTo>
                <a:lnTo>
                  <a:pt x="65" y="43"/>
                </a:lnTo>
                <a:close/>
              </a:path>
            </a:pathLst>
          </a:custGeom>
          <a:solidFill>
            <a:srgbClr val="1116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574" name=""/>
          <p:cNvSpPr/>
          <p:nvPr/>
        </p:nvSpPr>
        <p:spPr>
          <a:xfrm>
            <a:off x="3983760" y="3054240"/>
            <a:ext cx="24840" cy="23400"/>
          </a:xfrm>
          <a:custGeom>
            <a:avLst/>
            <a:gdLst/>
            <a:ahLst/>
            <a:rect l="0" t="0" r="r" b="b"/>
            <a:pathLst>
              <a:path w="69" h="65">
                <a:moveTo>
                  <a:pt x="69" y="0"/>
                </a:moveTo>
                <a:cubicBezTo>
                  <a:pt x="55" y="1"/>
                  <a:pt x="41" y="3"/>
                  <a:pt x="28" y="6"/>
                </a:cubicBezTo>
                <a:cubicBezTo>
                  <a:pt x="24" y="13"/>
                  <a:pt x="12" y="33"/>
                  <a:pt x="0" y="65"/>
                </a:cubicBezTo>
                <a:lnTo>
                  <a:pt x="69" y="65"/>
                </a:lnTo>
                <a:lnTo>
                  <a:pt x="69" y="0"/>
                </a:lnTo>
                <a:close/>
              </a:path>
            </a:pathLst>
          </a:custGeom>
          <a:solidFill>
            <a:srgbClr val="1116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575" name=""/>
          <p:cNvSpPr/>
          <p:nvPr/>
        </p:nvSpPr>
        <p:spPr>
          <a:xfrm>
            <a:off x="4062240" y="3089520"/>
            <a:ext cx="41760" cy="46440"/>
          </a:xfrm>
          <a:custGeom>
            <a:avLst/>
            <a:gdLst/>
            <a:ahLst/>
            <a:rect l="0" t="0" r="r" b="b"/>
            <a:pathLst>
              <a:path w="116" h="129">
                <a:moveTo>
                  <a:pt x="13" y="54"/>
                </a:moveTo>
                <a:cubicBezTo>
                  <a:pt x="14" y="58"/>
                  <a:pt x="15" y="62"/>
                  <a:pt x="16" y="66"/>
                </a:cubicBezTo>
                <a:lnTo>
                  <a:pt x="55" y="66"/>
                </a:lnTo>
                <a:cubicBezTo>
                  <a:pt x="66" y="66"/>
                  <a:pt x="75" y="76"/>
                  <a:pt x="75" y="87"/>
                </a:cubicBezTo>
                <a:lnTo>
                  <a:pt x="75" y="128"/>
                </a:lnTo>
                <a:lnTo>
                  <a:pt x="116" y="129"/>
                </a:lnTo>
                <a:cubicBezTo>
                  <a:pt x="113" y="80"/>
                  <a:pt x="95" y="36"/>
                  <a:pt x="68" y="0"/>
                </a:cubicBezTo>
                <a:lnTo>
                  <a:pt x="0" y="0"/>
                </a:lnTo>
                <a:cubicBezTo>
                  <a:pt x="5" y="17"/>
                  <a:pt x="9" y="35"/>
                  <a:pt x="13" y="54"/>
                </a:cubicBezTo>
                <a:close/>
              </a:path>
            </a:pathLst>
          </a:custGeom>
          <a:solidFill>
            <a:srgbClr val="1116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576" name=""/>
          <p:cNvSpPr/>
          <p:nvPr/>
        </p:nvSpPr>
        <p:spPr>
          <a:xfrm>
            <a:off x="4020480" y="3054240"/>
            <a:ext cx="24840" cy="23400"/>
          </a:xfrm>
          <a:custGeom>
            <a:avLst/>
            <a:gdLst/>
            <a:ahLst/>
            <a:rect l="0" t="0" r="r" b="b"/>
            <a:pathLst>
              <a:path w="69" h="65">
                <a:moveTo>
                  <a:pt x="43" y="6"/>
                </a:moveTo>
                <a:cubicBezTo>
                  <a:pt x="29" y="3"/>
                  <a:pt x="15" y="1"/>
                  <a:pt x="0" y="0"/>
                </a:cubicBezTo>
                <a:lnTo>
                  <a:pt x="0" y="65"/>
                </a:lnTo>
                <a:lnTo>
                  <a:pt x="69" y="65"/>
                </a:lnTo>
                <a:cubicBezTo>
                  <a:pt x="59" y="36"/>
                  <a:pt x="48" y="16"/>
                  <a:pt x="43" y="6"/>
                </a:cubicBezTo>
                <a:close/>
              </a:path>
            </a:pathLst>
          </a:custGeom>
          <a:solidFill>
            <a:srgbClr val="1116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577" name=""/>
          <p:cNvSpPr/>
          <p:nvPr/>
        </p:nvSpPr>
        <p:spPr>
          <a:xfrm>
            <a:off x="4020480" y="3089520"/>
            <a:ext cx="34920" cy="24120"/>
          </a:xfrm>
          <a:custGeom>
            <a:avLst/>
            <a:gdLst/>
            <a:ahLst/>
            <a:rect l="0" t="0" r="r" b="b"/>
            <a:pathLst>
              <a:path w="97" h="67">
                <a:moveTo>
                  <a:pt x="96" y="62"/>
                </a:moveTo>
                <a:cubicBezTo>
                  <a:pt x="92" y="40"/>
                  <a:pt x="87" y="19"/>
                  <a:pt x="81" y="0"/>
                </a:cubicBezTo>
                <a:lnTo>
                  <a:pt x="0" y="0"/>
                </a:lnTo>
                <a:lnTo>
                  <a:pt x="0" y="67"/>
                </a:lnTo>
                <a:lnTo>
                  <a:pt x="97" y="67"/>
                </a:lnTo>
                <a:cubicBezTo>
                  <a:pt x="97" y="66"/>
                  <a:pt x="97" y="64"/>
                  <a:pt x="96" y="62"/>
                </a:cubicBezTo>
                <a:close/>
              </a:path>
            </a:pathLst>
          </a:custGeom>
          <a:solidFill>
            <a:srgbClr val="1116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578" name=""/>
          <p:cNvSpPr/>
          <p:nvPr/>
        </p:nvSpPr>
        <p:spPr>
          <a:xfrm>
            <a:off x="4065840" y="3147840"/>
            <a:ext cx="38160" cy="41400"/>
          </a:xfrm>
          <a:custGeom>
            <a:avLst/>
            <a:gdLst/>
            <a:ahLst/>
            <a:rect l="0" t="0" r="r" b="b"/>
            <a:pathLst>
              <a:path w="106" h="115">
                <a:moveTo>
                  <a:pt x="64" y="0"/>
                </a:moveTo>
                <a:lnTo>
                  <a:pt x="64" y="30"/>
                </a:lnTo>
                <a:cubicBezTo>
                  <a:pt x="64" y="42"/>
                  <a:pt x="55" y="51"/>
                  <a:pt x="44" y="51"/>
                </a:cubicBezTo>
                <a:lnTo>
                  <a:pt x="12" y="51"/>
                </a:lnTo>
                <a:cubicBezTo>
                  <a:pt x="11" y="53"/>
                  <a:pt x="11" y="56"/>
                  <a:pt x="11" y="58"/>
                </a:cubicBezTo>
                <a:cubicBezTo>
                  <a:pt x="8" y="77"/>
                  <a:pt x="5" y="97"/>
                  <a:pt x="0" y="115"/>
                </a:cubicBezTo>
                <a:lnTo>
                  <a:pt x="68" y="115"/>
                </a:lnTo>
                <a:cubicBezTo>
                  <a:pt x="89" y="80"/>
                  <a:pt x="103" y="41"/>
                  <a:pt x="106" y="0"/>
                </a:cubicBezTo>
                <a:lnTo>
                  <a:pt x="64" y="0"/>
                </a:lnTo>
                <a:close/>
              </a:path>
            </a:pathLst>
          </a:custGeom>
          <a:solidFill>
            <a:srgbClr val="1116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579" name=""/>
          <p:cNvSpPr/>
          <p:nvPr/>
        </p:nvSpPr>
        <p:spPr>
          <a:xfrm>
            <a:off x="4052520" y="3201120"/>
            <a:ext cx="28440" cy="20880"/>
          </a:xfrm>
          <a:custGeom>
            <a:avLst/>
            <a:gdLst/>
            <a:ahLst/>
            <a:rect l="0" t="0" r="r" b="b"/>
            <a:pathLst>
              <a:path w="79" h="58">
                <a:moveTo>
                  <a:pt x="0" y="58"/>
                </a:moveTo>
                <a:cubicBezTo>
                  <a:pt x="31" y="44"/>
                  <a:pt x="57" y="23"/>
                  <a:pt x="79" y="0"/>
                </a:cubicBezTo>
                <a:lnTo>
                  <a:pt x="27" y="0"/>
                </a:lnTo>
                <a:cubicBezTo>
                  <a:pt x="19" y="19"/>
                  <a:pt x="10" y="38"/>
                  <a:pt x="0" y="58"/>
                </a:cubicBezTo>
                <a:close/>
              </a:path>
            </a:pathLst>
          </a:custGeom>
          <a:solidFill>
            <a:srgbClr val="1116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580" name=""/>
          <p:cNvSpPr/>
          <p:nvPr/>
        </p:nvSpPr>
        <p:spPr>
          <a:xfrm>
            <a:off x="3978360" y="3201120"/>
            <a:ext cx="30240" cy="28800"/>
          </a:xfrm>
          <a:custGeom>
            <a:avLst/>
            <a:gdLst/>
            <a:ahLst/>
            <a:rect l="0" t="0" r="r" b="b"/>
            <a:pathLst>
              <a:path w="84" h="80">
                <a:moveTo>
                  <a:pt x="39" y="72"/>
                </a:moveTo>
                <a:cubicBezTo>
                  <a:pt x="53" y="77"/>
                  <a:pt x="69" y="79"/>
                  <a:pt x="84" y="80"/>
                </a:cubicBezTo>
                <a:lnTo>
                  <a:pt x="84" y="0"/>
                </a:lnTo>
                <a:lnTo>
                  <a:pt x="0" y="0"/>
                </a:lnTo>
                <a:cubicBezTo>
                  <a:pt x="10" y="25"/>
                  <a:pt x="23" y="49"/>
                  <a:pt x="39" y="72"/>
                </a:cubicBezTo>
                <a:close/>
              </a:path>
            </a:pathLst>
          </a:custGeom>
          <a:solidFill>
            <a:srgbClr val="1116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581" name=""/>
          <p:cNvSpPr/>
          <p:nvPr/>
        </p:nvSpPr>
        <p:spPr>
          <a:xfrm>
            <a:off x="4020480" y="3201120"/>
            <a:ext cx="28440" cy="28800"/>
          </a:xfrm>
          <a:custGeom>
            <a:avLst/>
            <a:gdLst/>
            <a:ahLst/>
            <a:rect l="0" t="0" r="r" b="b"/>
            <a:pathLst>
              <a:path w="79" h="80">
                <a:moveTo>
                  <a:pt x="0" y="0"/>
                </a:moveTo>
                <a:lnTo>
                  <a:pt x="0" y="80"/>
                </a:lnTo>
                <a:cubicBezTo>
                  <a:pt x="14" y="79"/>
                  <a:pt x="29" y="77"/>
                  <a:pt x="42" y="73"/>
                </a:cubicBezTo>
                <a:lnTo>
                  <a:pt x="41" y="72"/>
                </a:lnTo>
                <a:cubicBezTo>
                  <a:pt x="56" y="49"/>
                  <a:pt x="69" y="25"/>
                  <a:pt x="79" y="0"/>
                </a:cubicBezTo>
                <a:lnTo>
                  <a:pt x="0" y="0"/>
                </a:lnTo>
                <a:close/>
              </a:path>
            </a:pathLst>
          </a:custGeom>
          <a:solidFill>
            <a:srgbClr val="1116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582" name=""/>
          <p:cNvSpPr/>
          <p:nvPr/>
        </p:nvSpPr>
        <p:spPr>
          <a:xfrm>
            <a:off x="3873600" y="2997360"/>
            <a:ext cx="283320" cy="286560"/>
          </a:xfrm>
          <a:custGeom>
            <a:avLst/>
            <a:gdLst/>
            <a:ahLst/>
            <a:rect l="0" t="0" r="r" b="b"/>
            <a:pathLst>
              <a:path w="787" h="796">
                <a:moveTo>
                  <a:pt x="392" y="681"/>
                </a:moveTo>
                <a:cubicBezTo>
                  <a:pt x="236" y="681"/>
                  <a:pt x="110" y="556"/>
                  <a:pt x="110" y="403"/>
                </a:cubicBezTo>
                <a:cubicBezTo>
                  <a:pt x="110" y="249"/>
                  <a:pt x="236" y="124"/>
                  <a:pt x="392" y="124"/>
                </a:cubicBezTo>
                <a:cubicBezTo>
                  <a:pt x="548" y="124"/>
                  <a:pt x="675" y="249"/>
                  <a:pt x="675" y="403"/>
                </a:cubicBezTo>
                <a:cubicBezTo>
                  <a:pt x="675" y="556"/>
                  <a:pt x="548" y="681"/>
                  <a:pt x="392" y="681"/>
                </a:cubicBezTo>
                <a:moveTo>
                  <a:pt x="393" y="0"/>
                </a:moveTo>
                <a:cubicBezTo>
                  <a:pt x="176" y="0"/>
                  <a:pt x="0" y="181"/>
                  <a:pt x="0" y="402"/>
                </a:cubicBezTo>
                <a:cubicBezTo>
                  <a:pt x="0" y="595"/>
                  <a:pt x="133" y="756"/>
                  <a:pt x="311" y="796"/>
                </a:cubicBezTo>
                <a:lnTo>
                  <a:pt x="475" y="796"/>
                </a:lnTo>
                <a:cubicBezTo>
                  <a:pt x="654" y="756"/>
                  <a:pt x="787" y="595"/>
                  <a:pt x="787" y="402"/>
                </a:cubicBezTo>
                <a:cubicBezTo>
                  <a:pt x="787" y="181"/>
                  <a:pt x="610" y="0"/>
                  <a:pt x="393" y="0"/>
                </a:cubicBezTo>
                <a:close/>
              </a:path>
            </a:pathLst>
          </a:custGeom>
          <a:solidFill>
            <a:srgbClr val="1116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583" name=""/>
          <p:cNvSpPr/>
          <p:nvPr/>
        </p:nvSpPr>
        <p:spPr>
          <a:xfrm>
            <a:off x="3969720" y="3166200"/>
            <a:ext cx="38880" cy="23040"/>
          </a:xfrm>
          <a:custGeom>
            <a:avLst/>
            <a:gdLst/>
            <a:ahLst/>
            <a:rect l="0" t="0" r="r" b="b"/>
            <a:pathLst>
              <a:path w="108" h="64">
                <a:moveTo>
                  <a:pt x="12" y="64"/>
                </a:moveTo>
                <a:lnTo>
                  <a:pt x="108" y="64"/>
                </a:lnTo>
                <a:lnTo>
                  <a:pt x="108" y="0"/>
                </a:lnTo>
                <a:lnTo>
                  <a:pt x="0" y="0"/>
                </a:lnTo>
                <a:cubicBezTo>
                  <a:pt x="2" y="21"/>
                  <a:pt x="6" y="42"/>
                  <a:pt x="12" y="64"/>
                </a:cubicBezTo>
                <a:close/>
              </a:path>
            </a:pathLst>
          </a:custGeom>
          <a:solidFill>
            <a:srgbClr val="1116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584" name=""/>
          <p:cNvSpPr/>
          <p:nvPr/>
        </p:nvSpPr>
        <p:spPr>
          <a:xfrm>
            <a:off x="4020480" y="3166200"/>
            <a:ext cx="37800" cy="23040"/>
          </a:xfrm>
          <a:custGeom>
            <a:avLst/>
            <a:gdLst/>
            <a:ahLst/>
            <a:rect l="0" t="0" r="r" b="b"/>
            <a:pathLst>
              <a:path w="105" h="64">
                <a:moveTo>
                  <a:pt x="0" y="64"/>
                </a:moveTo>
                <a:lnTo>
                  <a:pt x="91" y="64"/>
                </a:lnTo>
                <a:cubicBezTo>
                  <a:pt x="97" y="42"/>
                  <a:pt x="101" y="21"/>
                  <a:pt x="105" y="0"/>
                </a:cubicBezTo>
                <a:lnTo>
                  <a:pt x="0" y="0"/>
                </a:lnTo>
                <a:lnTo>
                  <a:pt x="0" y="64"/>
                </a:lnTo>
                <a:close/>
              </a:path>
            </a:pathLst>
          </a:custGeom>
          <a:solidFill>
            <a:srgbClr val="1116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585" name=""/>
          <p:cNvSpPr/>
          <p:nvPr/>
        </p:nvSpPr>
        <p:spPr>
          <a:xfrm>
            <a:off x="3948840" y="3122280"/>
            <a:ext cx="130680" cy="36720"/>
          </a:xfrm>
          <a:custGeom>
            <a:avLst/>
            <a:gdLst/>
            <a:ahLst/>
            <a:rect l="0" t="0" r="r" b="b"/>
            <a:pathLst>
              <a:path w="363" h="102">
                <a:moveTo>
                  <a:pt x="211" y="102"/>
                </a:moveTo>
                <a:lnTo>
                  <a:pt x="211" y="101"/>
                </a:lnTo>
                <a:lnTo>
                  <a:pt x="221" y="101"/>
                </a:lnTo>
                <a:lnTo>
                  <a:pt x="239" y="35"/>
                </a:lnTo>
                <a:lnTo>
                  <a:pt x="258" y="101"/>
                </a:lnTo>
                <a:lnTo>
                  <a:pt x="268" y="101"/>
                </a:lnTo>
                <a:lnTo>
                  <a:pt x="268" y="102"/>
                </a:lnTo>
                <a:lnTo>
                  <a:pt x="268" y="101"/>
                </a:lnTo>
                <a:lnTo>
                  <a:pt x="279" y="101"/>
                </a:lnTo>
                <a:lnTo>
                  <a:pt x="296" y="45"/>
                </a:lnTo>
                <a:lnTo>
                  <a:pt x="314" y="101"/>
                </a:lnTo>
                <a:lnTo>
                  <a:pt x="324" y="101"/>
                </a:lnTo>
                <a:lnTo>
                  <a:pt x="325" y="102"/>
                </a:lnTo>
                <a:lnTo>
                  <a:pt x="325" y="101"/>
                </a:lnTo>
                <a:lnTo>
                  <a:pt x="335" y="101"/>
                </a:lnTo>
                <a:lnTo>
                  <a:pt x="363" y="0"/>
                </a:lnTo>
                <a:lnTo>
                  <a:pt x="336" y="0"/>
                </a:lnTo>
                <a:lnTo>
                  <a:pt x="323" y="50"/>
                </a:lnTo>
                <a:lnTo>
                  <a:pt x="307" y="0"/>
                </a:lnTo>
                <a:lnTo>
                  <a:pt x="296" y="0"/>
                </a:lnTo>
                <a:lnTo>
                  <a:pt x="286" y="0"/>
                </a:lnTo>
                <a:lnTo>
                  <a:pt x="270" y="50"/>
                </a:lnTo>
                <a:lnTo>
                  <a:pt x="257" y="0"/>
                </a:lnTo>
                <a:lnTo>
                  <a:pt x="222" y="0"/>
                </a:lnTo>
                <a:lnTo>
                  <a:pt x="209" y="50"/>
                </a:lnTo>
                <a:lnTo>
                  <a:pt x="193" y="0"/>
                </a:lnTo>
                <a:lnTo>
                  <a:pt x="182" y="0"/>
                </a:lnTo>
                <a:lnTo>
                  <a:pt x="172" y="0"/>
                </a:lnTo>
                <a:lnTo>
                  <a:pt x="155" y="50"/>
                </a:lnTo>
                <a:lnTo>
                  <a:pt x="143" y="0"/>
                </a:lnTo>
                <a:lnTo>
                  <a:pt x="108" y="0"/>
                </a:lnTo>
                <a:lnTo>
                  <a:pt x="95" y="50"/>
                </a:lnTo>
                <a:lnTo>
                  <a:pt x="79" y="0"/>
                </a:lnTo>
                <a:lnTo>
                  <a:pt x="68" y="0"/>
                </a:lnTo>
                <a:lnTo>
                  <a:pt x="58" y="0"/>
                </a:lnTo>
                <a:lnTo>
                  <a:pt x="40" y="50"/>
                </a:lnTo>
                <a:lnTo>
                  <a:pt x="28" y="0"/>
                </a:lnTo>
                <a:lnTo>
                  <a:pt x="0" y="0"/>
                </a:lnTo>
                <a:lnTo>
                  <a:pt x="29" y="101"/>
                </a:lnTo>
                <a:lnTo>
                  <a:pt x="39" y="101"/>
                </a:lnTo>
                <a:lnTo>
                  <a:pt x="39" y="102"/>
                </a:lnTo>
                <a:lnTo>
                  <a:pt x="39" y="101"/>
                </a:lnTo>
                <a:lnTo>
                  <a:pt x="51" y="101"/>
                </a:lnTo>
                <a:lnTo>
                  <a:pt x="68" y="45"/>
                </a:lnTo>
                <a:lnTo>
                  <a:pt x="85" y="101"/>
                </a:lnTo>
                <a:lnTo>
                  <a:pt x="96" y="101"/>
                </a:lnTo>
                <a:lnTo>
                  <a:pt x="97" y="102"/>
                </a:lnTo>
                <a:lnTo>
                  <a:pt x="97" y="101"/>
                </a:lnTo>
                <a:lnTo>
                  <a:pt x="107" y="101"/>
                </a:lnTo>
                <a:lnTo>
                  <a:pt x="125" y="35"/>
                </a:lnTo>
                <a:lnTo>
                  <a:pt x="144" y="101"/>
                </a:lnTo>
                <a:lnTo>
                  <a:pt x="154" y="101"/>
                </a:lnTo>
                <a:lnTo>
                  <a:pt x="154" y="102"/>
                </a:lnTo>
                <a:lnTo>
                  <a:pt x="154" y="101"/>
                </a:lnTo>
                <a:lnTo>
                  <a:pt x="165" y="101"/>
                </a:lnTo>
                <a:lnTo>
                  <a:pt x="182" y="45"/>
                </a:lnTo>
                <a:lnTo>
                  <a:pt x="200" y="101"/>
                </a:lnTo>
                <a:lnTo>
                  <a:pt x="210" y="101"/>
                </a:lnTo>
                <a:lnTo>
                  <a:pt x="211" y="102"/>
                </a:lnTo>
                <a:close/>
              </a:path>
            </a:pathLst>
          </a:custGeom>
          <a:solidFill>
            <a:srgbClr val="1116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586" name=""/>
          <p:cNvSpPr/>
          <p:nvPr/>
        </p:nvSpPr>
        <p:spPr>
          <a:xfrm>
            <a:off x="3979800" y="3555720"/>
            <a:ext cx="70920" cy="70560"/>
          </a:xfrm>
          <a:custGeom>
            <a:avLst/>
            <a:gdLst/>
            <a:ahLst/>
            <a:rect l="0" t="0" r="r" b="b"/>
            <a:pathLst>
              <a:path w="197" h="196">
                <a:moveTo>
                  <a:pt x="0" y="97"/>
                </a:moveTo>
                <a:cubicBezTo>
                  <a:pt x="0" y="110"/>
                  <a:pt x="3" y="124"/>
                  <a:pt x="8" y="136"/>
                </a:cubicBezTo>
                <a:cubicBezTo>
                  <a:pt x="13" y="148"/>
                  <a:pt x="20" y="158"/>
                  <a:pt x="29" y="167"/>
                </a:cubicBezTo>
                <a:cubicBezTo>
                  <a:pt x="38" y="176"/>
                  <a:pt x="49" y="184"/>
                  <a:pt x="61" y="188"/>
                </a:cubicBezTo>
                <a:cubicBezTo>
                  <a:pt x="73" y="193"/>
                  <a:pt x="85" y="196"/>
                  <a:pt x="98" y="196"/>
                </a:cubicBezTo>
                <a:cubicBezTo>
                  <a:pt x="111" y="196"/>
                  <a:pt x="123" y="193"/>
                  <a:pt x="135" y="188"/>
                </a:cubicBezTo>
                <a:cubicBezTo>
                  <a:pt x="147" y="184"/>
                  <a:pt x="159" y="176"/>
                  <a:pt x="168" y="167"/>
                </a:cubicBezTo>
                <a:cubicBezTo>
                  <a:pt x="177" y="158"/>
                  <a:pt x="184" y="148"/>
                  <a:pt x="189" y="136"/>
                </a:cubicBezTo>
                <a:cubicBezTo>
                  <a:pt x="194" y="124"/>
                  <a:pt x="197" y="110"/>
                  <a:pt x="197" y="97"/>
                </a:cubicBezTo>
                <a:cubicBezTo>
                  <a:pt x="191" y="-32"/>
                  <a:pt x="6" y="-32"/>
                  <a:pt x="0" y="97"/>
                </a:cubicBezTo>
                <a:moveTo>
                  <a:pt x="98" y="170"/>
                </a:moveTo>
                <a:cubicBezTo>
                  <a:pt x="88" y="170"/>
                  <a:pt x="79" y="168"/>
                  <a:pt x="71" y="164"/>
                </a:cubicBezTo>
                <a:cubicBezTo>
                  <a:pt x="62" y="161"/>
                  <a:pt x="54" y="156"/>
                  <a:pt x="47" y="149"/>
                </a:cubicBezTo>
                <a:cubicBezTo>
                  <a:pt x="41" y="142"/>
                  <a:pt x="35" y="134"/>
                  <a:pt x="32" y="126"/>
                </a:cubicBezTo>
                <a:cubicBezTo>
                  <a:pt x="28" y="117"/>
                  <a:pt x="26" y="107"/>
                  <a:pt x="26" y="97"/>
                </a:cubicBezTo>
                <a:cubicBezTo>
                  <a:pt x="26" y="88"/>
                  <a:pt x="28" y="79"/>
                  <a:pt x="32" y="70"/>
                </a:cubicBezTo>
                <a:cubicBezTo>
                  <a:pt x="35" y="61"/>
                  <a:pt x="41" y="53"/>
                  <a:pt x="47" y="47"/>
                </a:cubicBezTo>
                <a:cubicBezTo>
                  <a:pt x="54" y="40"/>
                  <a:pt x="62" y="35"/>
                  <a:pt x="71" y="31"/>
                </a:cubicBezTo>
                <a:cubicBezTo>
                  <a:pt x="79" y="27"/>
                  <a:pt x="89" y="26"/>
                  <a:pt x="98" y="26"/>
                </a:cubicBezTo>
                <a:cubicBezTo>
                  <a:pt x="108" y="26"/>
                  <a:pt x="117" y="27"/>
                  <a:pt x="126" y="31"/>
                </a:cubicBezTo>
                <a:cubicBezTo>
                  <a:pt x="134" y="35"/>
                  <a:pt x="142" y="40"/>
                  <a:pt x="149" y="47"/>
                </a:cubicBezTo>
                <a:cubicBezTo>
                  <a:pt x="155" y="53"/>
                  <a:pt x="162" y="61"/>
                  <a:pt x="165" y="70"/>
                </a:cubicBezTo>
                <a:cubicBezTo>
                  <a:pt x="169" y="79"/>
                  <a:pt x="171" y="88"/>
                  <a:pt x="171" y="97"/>
                </a:cubicBezTo>
                <a:cubicBezTo>
                  <a:pt x="171" y="107"/>
                  <a:pt x="169" y="117"/>
                  <a:pt x="165" y="126"/>
                </a:cubicBezTo>
                <a:cubicBezTo>
                  <a:pt x="162" y="135"/>
                  <a:pt x="155" y="142"/>
                  <a:pt x="149" y="149"/>
                </a:cubicBezTo>
                <a:cubicBezTo>
                  <a:pt x="142" y="156"/>
                  <a:pt x="134" y="161"/>
                  <a:pt x="125" y="165"/>
                </a:cubicBezTo>
                <a:cubicBezTo>
                  <a:pt x="117" y="168"/>
                  <a:pt x="107" y="170"/>
                  <a:pt x="98" y="170"/>
                </a:cubicBezTo>
                <a:close/>
              </a:path>
            </a:pathLst>
          </a:custGeom>
          <a:solidFill>
            <a:srgbClr val="1116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587" name=""/>
          <p:cNvSpPr/>
          <p:nvPr/>
        </p:nvSpPr>
        <p:spPr>
          <a:xfrm>
            <a:off x="3873600" y="3472200"/>
            <a:ext cx="283320" cy="283320"/>
          </a:xfrm>
          <a:custGeom>
            <a:avLst/>
            <a:gdLst/>
            <a:ahLst/>
            <a:rect l="0" t="0" r="r" b="b"/>
            <a:pathLst>
              <a:path w="787" h="787">
                <a:moveTo>
                  <a:pt x="393" y="0"/>
                </a:moveTo>
                <a:cubicBezTo>
                  <a:pt x="367" y="0"/>
                  <a:pt x="342" y="2"/>
                  <a:pt x="316" y="7"/>
                </a:cubicBezTo>
                <a:cubicBezTo>
                  <a:pt x="291" y="12"/>
                  <a:pt x="266" y="20"/>
                  <a:pt x="243" y="30"/>
                </a:cubicBezTo>
                <a:cubicBezTo>
                  <a:pt x="219" y="39"/>
                  <a:pt x="196" y="52"/>
                  <a:pt x="175" y="66"/>
                </a:cubicBezTo>
                <a:cubicBezTo>
                  <a:pt x="153" y="80"/>
                  <a:pt x="133" y="97"/>
                  <a:pt x="115" y="115"/>
                </a:cubicBezTo>
                <a:cubicBezTo>
                  <a:pt x="97" y="133"/>
                  <a:pt x="80" y="153"/>
                  <a:pt x="66" y="174"/>
                </a:cubicBezTo>
                <a:cubicBezTo>
                  <a:pt x="52" y="197"/>
                  <a:pt x="40" y="219"/>
                  <a:pt x="30" y="243"/>
                </a:cubicBezTo>
                <a:cubicBezTo>
                  <a:pt x="20" y="267"/>
                  <a:pt x="12" y="292"/>
                  <a:pt x="7" y="317"/>
                </a:cubicBezTo>
                <a:cubicBezTo>
                  <a:pt x="2" y="342"/>
                  <a:pt x="0" y="368"/>
                  <a:pt x="0" y="393"/>
                </a:cubicBezTo>
                <a:lnTo>
                  <a:pt x="0" y="394"/>
                </a:lnTo>
                <a:cubicBezTo>
                  <a:pt x="0" y="420"/>
                  <a:pt x="2" y="445"/>
                  <a:pt x="7" y="470"/>
                </a:cubicBezTo>
                <a:cubicBezTo>
                  <a:pt x="12" y="496"/>
                  <a:pt x="20" y="520"/>
                  <a:pt x="30" y="544"/>
                </a:cubicBezTo>
                <a:cubicBezTo>
                  <a:pt x="40" y="568"/>
                  <a:pt x="52" y="591"/>
                  <a:pt x="66" y="612"/>
                </a:cubicBezTo>
                <a:cubicBezTo>
                  <a:pt x="80" y="634"/>
                  <a:pt x="97" y="653"/>
                  <a:pt x="115" y="672"/>
                </a:cubicBezTo>
                <a:cubicBezTo>
                  <a:pt x="133" y="690"/>
                  <a:pt x="153" y="706"/>
                  <a:pt x="175" y="721"/>
                </a:cubicBezTo>
                <a:cubicBezTo>
                  <a:pt x="196" y="735"/>
                  <a:pt x="219" y="747"/>
                  <a:pt x="243" y="757"/>
                </a:cubicBezTo>
                <a:cubicBezTo>
                  <a:pt x="266" y="767"/>
                  <a:pt x="291" y="774"/>
                  <a:pt x="316" y="779"/>
                </a:cubicBezTo>
                <a:cubicBezTo>
                  <a:pt x="342" y="784"/>
                  <a:pt x="367" y="787"/>
                  <a:pt x="393" y="787"/>
                </a:cubicBezTo>
                <a:cubicBezTo>
                  <a:pt x="419" y="787"/>
                  <a:pt x="444" y="784"/>
                  <a:pt x="470" y="779"/>
                </a:cubicBezTo>
                <a:cubicBezTo>
                  <a:pt x="495" y="774"/>
                  <a:pt x="520" y="767"/>
                  <a:pt x="543" y="757"/>
                </a:cubicBezTo>
                <a:cubicBezTo>
                  <a:pt x="567" y="747"/>
                  <a:pt x="590" y="735"/>
                  <a:pt x="611" y="721"/>
                </a:cubicBezTo>
                <a:cubicBezTo>
                  <a:pt x="633" y="706"/>
                  <a:pt x="654" y="690"/>
                  <a:pt x="672" y="672"/>
                </a:cubicBezTo>
                <a:cubicBezTo>
                  <a:pt x="690" y="653"/>
                  <a:pt x="706" y="634"/>
                  <a:pt x="721" y="612"/>
                </a:cubicBezTo>
                <a:cubicBezTo>
                  <a:pt x="735" y="591"/>
                  <a:pt x="747" y="568"/>
                  <a:pt x="757" y="544"/>
                </a:cubicBezTo>
                <a:cubicBezTo>
                  <a:pt x="767" y="520"/>
                  <a:pt x="774" y="496"/>
                  <a:pt x="780" y="470"/>
                </a:cubicBezTo>
                <a:cubicBezTo>
                  <a:pt x="785" y="445"/>
                  <a:pt x="787" y="420"/>
                  <a:pt x="787" y="394"/>
                </a:cubicBezTo>
                <a:cubicBezTo>
                  <a:pt x="787" y="368"/>
                  <a:pt x="785" y="342"/>
                  <a:pt x="780" y="317"/>
                </a:cubicBezTo>
                <a:cubicBezTo>
                  <a:pt x="774" y="292"/>
                  <a:pt x="767" y="267"/>
                  <a:pt x="757" y="243"/>
                </a:cubicBezTo>
                <a:cubicBezTo>
                  <a:pt x="747" y="219"/>
                  <a:pt x="735" y="197"/>
                  <a:pt x="721" y="174"/>
                </a:cubicBezTo>
                <a:cubicBezTo>
                  <a:pt x="706" y="153"/>
                  <a:pt x="690" y="133"/>
                  <a:pt x="672" y="115"/>
                </a:cubicBezTo>
                <a:cubicBezTo>
                  <a:pt x="654" y="97"/>
                  <a:pt x="633" y="80"/>
                  <a:pt x="611" y="66"/>
                </a:cubicBezTo>
                <a:cubicBezTo>
                  <a:pt x="590" y="52"/>
                  <a:pt x="567" y="39"/>
                  <a:pt x="543" y="30"/>
                </a:cubicBezTo>
                <a:cubicBezTo>
                  <a:pt x="520" y="20"/>
                  <a:pt x="495" y="12"/>
                  <a:pt x="470" y="7"/>
                </a:cubicBezTo>
                <a:cubicBezTo>
                  <a:pt x="444" y="2"/>
                  <a:pt x="419" y="0"/>
                  <a:pt x="393" y="0"/>
                </a:cubicBezTo>
                <a:moveTo>
                  <a:pt x="401" y="637"/>
                </a:moveTo>
                <a:cubicBezTo>
                  <a:pt x="396" y="641"/>
                  <a:pt x="390" y="641"/>
                  <a:pt x="385" y="637"/>
                </a:cubicBezTo>
                <a:cubicBezTo>
                  <a:pt x="378" y="631"/>
                  <a:pt x="211" y="502"/>
                  <a:pt x="211" y="330"/>
                </a:cubicBezTo>
                <a:cubicBezTo>
                  <a:pt x="211" y="318"/>
                  <a:pt x="212" y="307"/>
                  <a:pt x="214" y="295"/>
                </a:cubicBezTo>
                <a:cubicBezTo>
                  <a:pt x="217" y="283"/>
                  <a:pt x="220" y="272"/>
                  <a:pt x="225" y="261"/>
                </a:cubicBezTo>
                <a:cubicBezTo>
                  <a:pt x="229" y="250"/>
                  <a:pt x="235" y="239"/>
                  <a:pt x="241" y="229"/>
                </a:cubicBezTo>
                <a:cubicBezTo>
                  <a:pt x="248" y="219"/>
                  <a:pt x="256" y="210"/>
                  <a:pt x="264" y="201"/>
                </a:cubicBezTo>
                <a:cubicBezTo>
                  <a:pt x="273" y="193"/>
                  <a:pt x="282" y="185"/>
                  <a:pt x="292" y="178"/>
                </a:cubicBezTo>
                <a:cubicBezTo>
                  <a:pt x="302" y="171"/>
                  <a:pt x="312" y="166"/>
                  <a:pt x="323" y="161"/>
                </a:cubicBezTo>
                <a:cubicBezTo>
                  <a:pt x="334" y="156"/>
                  <a:pt x="346" y="153"/>
                  <a:pt x="357" y="151"/>
                </a:cubicBezTo>
                <a:cubicBezTo>
                  <a:pt x="369" y="148"/>
                  <a:pt x="381" y="147"/>
                  <a:pt x="393" y="147"/>
                </a:cubicBezTo>
                <a:cubicBezTo>
                  <a:pt x="405" y="147"/>
                  <a:pt x="417" y="148"/>
                  <a:pt x="429" y="151"/>
                </a:cubicBezTo>
                <a:cubicBezTo>
                  <a:pt x="440" y="153"/>
                  <a:pt x="452" y="156"/>
                  <a:pt x="463" y="161"/>
                </a:cubicBezTo>
                <a:cubicBezTo>
                  <a:pt x="474" y="166"/>
                  <a:pt x="484" y="171"/>
                  <a:pt x="494" y="178"/>
                </a:cubicBezTo>
                <a:cubicBezTo>
                  <a:pt x="504" y="185"/>
                  <a:pt x="513" y="193"/>
                  <a:pt x="522" y="201"/>
                </a:cubicBezTo>
                <a:cubicBezTo>
                  <a:pt x="530" y="210"/>
                  <a:pt x="538" y="219"/>
                  <a:pt x="544" y="229"/>
                </a:cubicBezTo>
                <a:cubicBezTo>
                  <a:pt x="551" y="239"/>
                  <a:pt x="557" y="250"/>
                  <a:pt x="561" y="261"/>
                </a:cubicBezTo>
                <a:cubicBezTo>
                  <a:pt x="566" y="272"/>
                  <a:pt x="569" y="283"/>
                  <a:pt x="572" y="295"/>
                </a:cubicBezTo>
                <a:cubicBezTo>
                  <a:pt x="574" y="307"/>
                  <a:pt x="575" y="318"/>
                  <a:pt x="575" y="330"/>
                </a:cubicBezTo>
                <a:cubicBezTo>
                  <a:pt x="575" y="502"/>
                  <a:pt x="408" y="631"/>
                  <a:pt x="401" y="637"/>
                </a:cubicBezTo>
                <a:close/>
              </a:path>
            </a:pathLst>
          </a:custGeom>
          <a:solidFill>
            <a:srgbClr val="1116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588" name=""/>
          <p:cNvSpPr/>
          <p:nvPr/>
        </p:nvSpPr>
        <p:spPr>
          <a:xfrm>
            <a:off x="3784680" y="4650120"/>
            <a:ext cx="3259080" cy="127440"/>
          </a:xfrm>
          <a:custGeom>
            <a:avLst/>
            <a:gdLst/>
            <a:ahLst/>
            <a:rect l="0" t="0" r="r" b="b"/>
            <a:pathLst>
              <a:path w="9053" h="354">
                <a:moveTo>
                  <a:pt x="0" y="0"/>
                </a:moveTo>
                <a:lnTo>
                  <a:pt x="9053" y="0"/>
                </a:lnTo>
                <a:lnTo>
                  <a:pt x="9053" y="354"/>
                </a:lnTo>
                <a:lnTo>
                  <a:pt x="0" y="354"/>
                </a:lnTo>
                <a:lnTo>
                  <a:pt x="0" y="0"/>
                </a:lnTo>
                <a:close/>
              </a:path>
            </a:pathLst>
          </a:custGeom>
          <a:solidFill>
            <a:srgbClr val="383d3d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589" name=""/>
          <p:cNvSpPr/>
          <p:nvPr/>
        </p:nvSpPr>
        <p:spPr>
          <a:xfrm>
            <a:off x="3781080" y="4650120"/>
            <a:ext cx="2994480" cy="127440"/>
          </a:xfrm>
          <a:custGeom>
            <a:avLst/>
            <a:gdLst/>
            <a:ahLst/>
            <a:rect l="0" t="0" r="r" b="b"/>
            <a:pathLst>
              <a:path w="8318" h="354">
                <a:moveTo>
                  <a:pt x="0" y="0"/>
                </a:moveTo>
                <a:lnTo>
                  <a:pt x="8318" y="0"/>
                </a:lnTo>
                <a:lnTo>
                  <a:pt x="8318" y="354"/>
                </a:lnTo>
                <a:lnTo>
                  <a:pt x="0" y="354"/>
                </a:lnTo>
                <a:lnTo>
                  <a:pt x="0" y="0"/>
                </a:lnTo>
                <a:close/>
              </a:path>
            </a:pathLst>
          </a:custGeom>
          <a:solidFill>
            <a:srgbClr val="ff9a47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590" name=""/>
          <p:cNvSpPr/>
          <p:nvPr/>
        </p:nvSpPr>
        <p:spPr>
          <a:xfrm>
            <a:off x="3784680" y="5572800"/>
            <a:ext cx="3259080" cy="127440"/>
          </a:xfrm>
          <a:custGeom>
            <a:avLst/>
            <a:gdLst/>
            <a:ahLst/>
            <a:rect l="0" t="0" r="r" b="b"/>
            <a:pathLst>
              <a:path w="9053" h="354">
                <a:moveTo>
                  <a:pt x="0" y="0"/>
                </a:moveTo>
                <a:lnTo>
                  <a:pt x="9053" y="0"/>
                </a:lnTo>
                <a:lnTo>
                  <a:pt x="9053" y="354"/>
                </a:lnTo>
                <a:lnTo>
                  <a:pt x="0" y="354"/>
                </a:lnTo>
                <a:lnTo>
                  <a:pt x="0" y="0"/>
                </a:lnTo>
                <a:close/>
              </a:path>
            </a:pathLst>
          </a:custGeom>
          <a:solidFill>
            <a:srgbClr val="150601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591" name=""/>
          <p:cNvSpPr/>
          <p:nvPr/>
        </p:nvSpPr>
        <p:spPr>
          <a:xfrm>
            <a:off x="3781080" y="5572800"/>
            <a:ext cx="2994480" cy="127440"/>
          </a:xfrm>
          <a:custGeom>
            <a:avLst/>
            <a:gdLst/>
            <a:ahLst/>
            <a:rect l="0" t="0" r="r" b="b"/>
            <a:pathLst>
              <a:path w="8318" h="354">
                <a:moveTo>
                  <a:pt x="0" y="0"/>
                </a:moveTo>
                <a:lnTo>
                  <a:pt x="8318" y="0"/>
                </a:lnTo>
                <a:lnTo>
                  <a:pt x="8318" y="354"/>
                </a:lnTo>
                <a:lnTo>
                  <a:pt x="0" y="354"/>
                </a:lnTo>
                <a:lnTo>
                  <a:pt x="0" y="0"/>
                </a:lnTo>
                <a:close/>
              </a:path>
            </a:pathLst>
          </a:custGeom>
          <a:solidFill>
            <a:srgbClr val="ff9a47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592" name=""/>
          <p:cNvSpPr/>
          <p:nvPr/>
        </p:nvSpPr>
        <p:spPr>
          <a:xfrm>
            <a:off x="3784680" y="5107320"/>
            <a:ext cx="3259080" cy="127440"/>
          </a:xfrm>
          <a:custGeom>
            <a:avLst/>
            <a:gdLst/>
            <a:ahLst/>
            <a:rect l="0" t="0" r="r" b="b"/>
            <a:pathLst>
              <a:path w="9053" h="354">
                <a:moveTo>
                  <a:pt x="0" y="0"/>
                </a:moveTo>
                <a:lnTo>
                  <a:pt x="9053" y="0"/>
                </a:lnTo>
                <a:lnTo>
                  <a:pt x="9053" y="354"/>
                </a:lnTo>
                <a:lnTo>
                  <a:pt x="0" y="354"/>
                </a:lnTo>
                <a:lnTo>
                  <a:pt x="0" y="0"/>
                </a:lnTo>
                <a:close/>
              </a:path>
            </a:pathLst>
          </a:custGeom>
          <a:solidFill>
            <a:srgbClr val="423e3a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593" name=""/>
          <p:cNvSpPr/>
          <p:nvPr/>
        </p:nvSpPr>
        <p:spPr>
          <a:xfrm>
            <a:off x="3781080" y="5107320"/>
            <a:ext cx="2994480" cy="127440"/>
          </a:xfrm>
          <a:custGeom>
            <a:avLst/>
            <a:gdLst/>
            <a:ahLst/>
            <a:rect l="0" t="0" r="r" b="b"/>
            <a:pathLst>
              <a:path w="8318" h="354">
                <a:moveTo>
                  <a:pt x="0" y="0"/>
                </a:moveTo>
                <a:lnTo>
                  <a:pt x="8318" y="0"/>
                </a:lnTo>
                <a:lnTo>
                  <a:pt x="8318" y="354"/>
                </a:lnTo>
                <a:lnTo>
                  <a:pt x="0" y="354"/>
                </a:lnTo>
                <a:lnTo>
                  <a:pt x="0" y="0"/>
                </a:lnTo>
                <a:close/>
              </a:path>
            </a:pathLst>
          </a:custGeom>
          <a:solidFill>
            <a:srgbClr val="ff9a47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594" name=""/>
          <p:cNvSpPr txBox="1"/>
          <p:nvPr/>
        </p:nvSpPr>
        <p:spPr>
          <a:xfrm>
            <a:off x="3781440" y="705960"/>
            <a:ext cx="3482280" cy="51552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2970" strike="noStrike" u="none">
                <a:solidFill>
                  <a:srgbClr val="150601"/>
                </a:solidFill>
                <a:effectLst/>
                <a:uFillTx/>
                <a:latin typeface="Poppins"/>
                <a:ea typeface="Poppins"/>
              </a:rPr>
              <a:t>EMILY THOMPSON</a:t>
            </a:r>
            <a:endParaRPr b="0" lang="en-US" sz="297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595" name=""/>
          <p:cNvSpPr txBox="1"/>
          <p:nvPr/>
        </p:nvSpPr>
        <p:spPr>
          <a:xfrm>
            <a:off x="3785040" y="1159200"/>
            <a:ext cx="2087280" cy="24732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430" strike="noStrike" u="none">
                <a:solidFill>
                  <a:srgbClr val="150601"/>
                </a:solidFill>
                <a:effectLst/>
                <a:uFillTx/>
                <a:latin typeface="Poppins"/>
                <a:ea typeface="Poppins"/>
              </a:rPr>
              <a:t>MECHANICAL ENGINEER</a:t>
            </a:r>
            <a:endParaRPr b="0" lang="en-US" sz="143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596" name=""/>
          <p:cNvSpPr txBox="1"/>
          <p:nvPr/>
        </p:nvSpPr>
        <p:spPr>
          <a:xfrm>
            <a:off x="3785040" y="1585080"/>
            <a:ext cx="1154160" cy="33264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920" strike="noStrike" u="none">
                <a:solidFill>
                  <a:srgbClr val="150601"/>
                </a:solidFill>
                <a:effectLst/>
                <a:uFillTx/>
                <a:latin typeface="Poppins"/>
                <a:ea typeface="Poppins"/>
              </a:rPr>
              <a:t>CONTACT</a:t>
            </a:r>
            <a:endParaRPr b="0" lang="en-US" sz="192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597" name=""/>
          <p:cNvSpPr txBox="1"/>
          <p:nvPr/>
        </p:nvSpPr>
        <p:spPr>
          <a:xfrm>
            <a:off x="4237200" y="2079360"/>
            <a:ext cx="909720" cy="1785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30" strike="noStrike" u="none">
                <a:solidFill>
                  <a:srgbClr val="150601"/>
                </a:solidFill>
                <a:effectLst/>
                <a:uFillTx/>
                <a:latin typeface="Poppins"/>
                <a:ea typeface="Poppins"/>
              </a:rPr>
              <a:t>+123-456-7890</a:t>
            </a:r>
            <a:endParaRPr b="0" lang="en-US" sz="103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598" name=""/>
          <p:cNvSpPr txBox="1"/>
          <p:nvPr/>
        </p:nvSpPr>
        <p:spPr>
          <a:xfrm>
            <a:off x="4237200" y="2547000"/>
            <a:ext cx="2277720" cy="1785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30" strike="noStrike" u="none">
                <a:solidFill>
                  <a:srgbClr val="150601"/>
                </a:solidFill>
                <a:effectLst/>
                <a:uFillTx/>
                <a:latin typeface="Poppins"/>
                <a:ea typeface="Poppins"/>
              </a:rPr>
              <a:t>w w w . r e a l l y g r e a t s i t e . c o m</a:t>
            </a:r>
            <a:endParaRPr b="0" lang="en-US" sz="103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599" name=""/>
          <p:cNvSpPr txBox="1"/>
          <p:nvPr/>
        </p:nvSpPr>
        <p:spPr>
          <a:xfrm>
            <a:off x="4237200" y="3010680"/>
            <a:ext cx="2304360" cy="1803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40" strike="noStrike" u="none">
                <a:solidFill>
                  <a:srgbClr val="150601"/>
                </a:solidFill>
                <a:effectLst/>
                <a:uFillTx/>
                <a:latin typeface="Poppins"/>
                <a:ea typeface="Poppins"/>
              </a:rPr>
              <a:t>w w w . r e a l l y g r e a t s i t e . c o m</a:t>
            </a:r>
            <a:endParaRPr b="0" lang="en-US" sz="104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600" name=""/>
          <p:cNvSpPr txBox="1"/>
          <p:nvPr/>
        </p:nvSpPr>
        <p:spPr>
          <a:xfrm>
            <a:off x="4237200" y="3478680"/>
            <a:ext cx="1650240" cy="1803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40" strike="noStrike" u="none">
                <a:solidFill>
                  <a:srgbClr val="150601"/>
                </a:solidFill>
                <a:effectLst/>
                <a:uFillTx/>
                <a:latin typeface="Poppins"/>
                <a:ea typeface="Poppins"/>
              </a:rPr>
              <a:t>123 Anywhere St., Any City</a:t>
            </a:r>
            <a:endParaRPr b="0" lang="en-US" sz="104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601" name=""/>
          <p:cNvSpPr/>
          <p:nvPr/>
        </p:nvSpPr>
        <p:spPr>
          <a:xfrm>
            <a:off x="3851640" y="4450320"/>
            <a:ext cx="47880" cy="47880"/>
          </a:xfrm>
          <a:custGeom>
            <a:avLst/>
            <a:gdLst/>
            <a:ahLst/>
            <a:rect l="0" t="0" r="r" b="b"/>
            <a:pathLst>
              <a:path w="133" h="133">
                <a:moveTo>
                  <a:pt x="133" y="66"/>
                </a:moveTo>
                <a:cubicBezTo>
                  <a:pt x="133" y="74"/>
                  <a:pt x="131" y="83"/>
                  <a:pt x="128" y="91"/>
                </a:cubicBezTo>
                <a:cubicBezTo>
                  <a:pt x="125" y="99"/>
                  <a:pt x="120" y="106"/>
                  <a:pt x="114" y="113"/>
                </a:cubicBezTo>
                <a:cubicBezTo>
                  <a:pt x="107" y="120"/>
                  <a:pt x="100" y="124"/>
                  <a:pt x="92" y="128"/>
                </a:cubicBezTo>
                <a:cubicBezTo>
                  <a:pt x="84" y="131"/>
                  <a:pt x="76" y="133"/>
                  <a:pt x="67" y="133"/>
                </a:cubicBezTo>
                <a:cubicBezTo>
                  <a:pt x="57" y="133"/>
                  <a:pt x="49" y="131"/>
                  <a:pt x="41" y="128"/>
                </a:cubicBezTo>
                <a:cubicBezTo>
                  <a:pt x="32" y="124"/>
                  <a:pt x="25" y="120"/>
                  <a:pt x="19" y="113"/>
                </a:cubicBezTo>
                <a:cubicBezTo>
                  <a:pt x="13" y="106"/>
                  <a:pt x="8" y="99"/>
                  <a:pt x="5" y="91"/>
                </a:cubicBezTo>
                <a:cubicBezTo>
                  <a:pt x="1" y="83"/>
                  <a:pt x="0" y="74"/>
                  <a:pt x="0" y="66"/>
                </a:cubicBezTo>
                <a:cubicBezTo>
                  <a:pt x="0" y="57"/>
                  <a:pt x="1" y="48"/>
                  <a:pt x="5" y="40"/>
                </a:cubicBezTo>
                <a:cubicBezTo>
                  <a:pt x="8" y="32"/>
                  <a:pt x="13" y="25"/>
                  <a:pt x="19" y="19"/>
                </a:cubicBezTo>
                <a:cubicBezTo>
                  <a:pt x="25" y="13"/>
                  <a:pt x="32" y="8"/>
                  <a:pt x="41" y="5"/>
                </a:cubicBezTo>
                <a:cubicBezTo>
                  <a:pt x="49" y="1"/>
                  <a:pt x="57" y="0"/>
                  <a:pt x="67" y="0"/>
                </a:cubicBezTo>
                <a:cubicBezTo>
                  <a:pt x="76" y="0"/>
                  <a:pt x="84" y="1"/>
                  <a:pt x="92" y="5"/>
                </a:cubicBezTo>
                <a:cubicBezTo>
                  <a:pt x="100" y="8"/>
                  <a:pt x="107" y="13"/>
                  <a:pt x="114" y="19"/>
                </a:cubicBezTo>
                <a:cubicBezTo>
                  <a:pt x="120" y="25"/>
                  <a:pt x="125" y="32"/>
                  <a:pt x="128" y="40"/>
                </a:cubicBezTo>
                <a:cubicBezTo>
                  <a:pt x="131" y="48"/>
                  <a:pt x="133" y="57"/>
                  <a:pt x="133" y="66"/>
                </a:cubicBezTo>
                <a:close/>
              </a:path>
            </a:pathLst>
          </a:custGeom>
          <a:solidFill>
            <a:srgbClr val="150601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602" name=""/>
          <p:cNvSpPr txBox="1"/>
          <p:nvPr/>
        </p:nvSpPr>
        <p:spPr>
          <a:xfrm>
            <a:off x="3781440" y="3999600"/>
            <a:ext cx="1481400" cy="33264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920" strike="noStrike" u="none">
                <a:solidFill>
                  <a:srgbClr val="150601"/>
                </a:solidFill>
                <a:effectLst/>
                <a:uFillTx/>
                <a:latin typeface="Poppins"/>
                <a:ea typeface="Poppins"/>
              </a:rPr>
              <a:t>LANGUAGES</a:t>
            </a:r>
            <a:endParaRPr b="0" lang="en-US" sz="192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603" name=""/>
          <p:cNvSpPr/>
          <p:nvPr/>
        </p:nvSpPr>
        <p:spPr>
          <a:xfrm>
            <a:off x="3848040" y="5374080"/>
            <a:ext cx="47880" cy="47880"/>
          </a:xfrm>
          <a:custGeom>
            <a:avLst/>
            <a:gdLst/>
            <a:ahLst/>
            <a:rect l="0" t="0" r="r" b="b"/>
            <a:pathLst>
              <a:path w="133" h="133">
                <a:moveTo>
                  <a:pt x="133" y="67"/>
                </a:moveTo>
                <a:cubicBezTo>
                  <a:pt x="133" y="76"/>
                  <a:pt x="131" y="85"/>
                  <a:pt x="128" y="93"/>
                </a:cubicBezTo>
                <a:cubicBezTo>
                  <a:pt x="125" y="101"/>
                  <a:pt x="120" y="108"/>
                  <a:pt x="114" y="114"/>
                </a:cubicBezTo>
                <a:cubicBezTo>
                  <a:pt x="107" y="120"/>
                  <a:pt x="100" y="125"/>
                  <a:pt x="92" y="128"/>
                </a:cubicBezTo>
                <a:cubicBezTo>
                  <a:pt x="84" y="132"/>
                  <a:pt x="76" y="133"/>
                  <a:pt x="66" y="133"/>
                </a:cubicBezTo>
                <a:cubicBezTo>
                  <a:pt x="57" y="133"/>
                  <a:pt x="49" y="132"/>
                  <a:pt x="41" y="128"/>
                </a:cubicBezTo>
                <a:cubicBezTo>
                  <a:pt x="32" y="125"/>
                  <a:pt x="25" y="120"/>
                  <a:pt x="19" y="114"/>
                </a:cubicBezTo>
                <a:cubicBezTo>
                  <a:pt x="13" y="108"/>
                  <a:pt x="8" y="101"/>
                  <a:pt x="5" y="93"/>
                </a:cubicBezTo>
                <a:cubicBezTo>
                  <a:pt x="1" y="85"/>
                  <a:pt x="0" y="76"/>
                  <a:pt x="0" y="67"/>
                </a:cubicBezTo>
                <a:cubicBezTo>
                  <a:pt x="0" y="59"/>
                  <a:pt x="1" y="49"/>
                  <a:pt x="5" y="41"/>
                </a:cubicBezTo>
                <a:cubicBezTo>
                  <a:pt x="8" y="33"/>
                  <a:pt x="13" y="26"/>
                  <a:pt x="19" y="20"/>
                </a:cubicBezTo>
                <a:cubicBezTo>
                  <a:pt x="25" y="13"/>
                  <a:pt x="32" y="9"/>
                  <a:pt x="41" y="5"/>
                </a:cubicBezTo>
                <a:cubicBezTo>
                  <a:pt x="49" y="2"/>
                  <a:pt x="57" y="0"/>
                  <a:pt x="66" y="0"/>
                </a:cubicBezTo>
                <a:cubicBezTo>
                  <a:pt x="76" y="0"/>
                  <a:pt x="84" y="2"/>
                  <a:pt x="92" y="5"/>
                </a:cubicBezTo>
                <a:cubicBezTo>
                  <a:pt x="100" y="9"/>
                  <a:pt x="107" y="13"/>
                  <a:pt x="114" y="20"/>
                </a:cubicBezTo>
                <a:cubicBezTo>
                  <a:pt x="120" y="26"/>
                  <a:pt x="125" y="33"/>
                  <a:pt x="128" y="41"/>
                </a:cubicBezTo>
                <a:cubicBezTo>
                  <a:pt x="131" y="49"/>
                  <a:pt x="133" y="59"/>
                  <a:pt x="133" y="67"/>
                </a:cubicBezTo>
                <a:close/>
              </a:path>
            </a:pathLst>
          </a:custGeom>
          <a:solidFill>
            <a:srgbClr val="150601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604" name=""/>
          <p:cNvSpPr txBox="1"/>
          <p:nvPr/>
        </p:nvSpPr>
        <p:spPr>
          <a:xfrm>
            <a:off x="4006440" y="4377960"/>
            <a:ext cx="650880" cy="1785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30" strike="noStrike" u="none">
                <a:solidFill>
                  <a:srgbClr val="150601"/>
                </a:solidFill>
                <a:effectLst/>
                <a:uFillTx/>
                <a:latin typeface="Poppins"/>
                <a:ea typeface="Poppins"/>
              </a:rPr>
              <a:t>E n g l i s h</a:t>
            </a:r>
            <a:endParaRPr b="0" lang="en-US" sz="103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605" name=""/>
          <p:cNvSpPr/>
          <p:nvPr/>
        </p:nvSpPr>
        <p:spPr>
          <a:xfrm>
            <a:off x="3851640" y="4907160"/>
            <a:ext cx="47880" cy="48240"/>
          </a:xfrm>
          <a:custGeom>
            <a:avLst/>
            <a:gdLst/>
            <a:ahLst/>
            <a:rect l="0" t="0" r="r" b="b"/>
            <a:pathLst>
              <a:path w="133" h="134">
                <a:moveTo>
                  <a:pt x="133" y="67"/>
                </a:moveTo>
                <a:cubicBezTo>
                  <a:pt x="133" y="76"/>
                  <a:pt x="131" y="85"/>
                  <a:pt x="128" y="93"/>
                </a:cubicBezTo>
                <a:cubicBezTo>
                  <a:pt x="125" y="101"/>
                  <a:pt x="120" y="108"/>
                  <a:pt x="114" y="114"/>
                </a:cubicBezTo>
                <a:cubicBezTo>
                  <a:pt x="107" y="120"/>
                  <a:pt x="100" y="125"/>
                  <a:pt x="92" y="128"/>
                </a:cubicBezTo>
                <a:cubicBezTo>
                  <a:pt x="84" y="132"/>
                  <a:pt x="76" y="134"/>
                  <a:pt x="67" y="134"/>
                </a:cubicBezTo>
                <a:cubicBezTo>
                  <a:pt x="57" y="134"/>
                  <a:pt x="49" y="132"/>
                  <a:pt x="41" y="128"/>
                </a:cubicBezTo>
                <a:cubicBezTo>
                  <a:pt x="32" y="125"/>
                  <a:pt x="25" y="120"/>
                  <a:pt x="19" y="114"/>
                </a:cubicBezTo>
                <a:cubicBezTo>
                  <a:pt x="13" y="108"/>
                  <a:pt x="8" y="101"/>
                  <a:pt x="5" y="93"/>
                </a:cubicBezTo>
                <a:cubicBezTo>
                  <a:pt x="1" y="85"/>
                  <a:pt x="0" y="76"/>
                  <a:pt x="0" y="67"/>
                </a:cubicBezTo>
                <a:cubicBezTo>
                  <a:pt x="0" y="59"/>
                  <a:pt x="1" y="50"/>
                  <a:pt x="5" y="42"/>
                </a:cubicBezTo>
                <a:cubicBezTo>
                  <a:pt x="8" y="34"/>
                  <a:pt x="13" y="26"/>
                  <a:pt x="19" y="20"/>
                </a:cubicBezTo>
                <a:cubicBezTo>
                  <a:pt x="25" y="13"/>
                  <a:pt x="32" y="9"/>
                  <a:pt x="41" y="5"/>
                </a:cubicBezTo>
                <a:cubicBezTo>
                  <a:pt x="49" y="2"/>
                  <a:pt x="57" y="0"/>
                  <a:pt x="67" y="0"/>
                </a:cubicBezTo>
                <a:cubicBezTo>
                  <a:pt x="76" y="0"/>
                  <a:pt x="84" y="2"/>
                  <a:pt x="92" y="5"/>
                </a:cubicBezTo>
                <a:cubicBezTo>
                  <a:pt x="100" y="9"/>
                  <a:pt x="107" y="13"/>
                  <a:pt x="114" y="20"/>
                </a:cubicBezTo>
                <a:cubicBezTo>
                  <a:pt x="120" y="26"/>
                  <a:pt x="125" y="34"/>
                  <a:pt x="128" y="42"/>
                </a:cubicBezTo>
                <a:cubicBezTo>
                  <a:pt x="131" y="50"/>
                  <a:pt x="133" y="59"/>
                  <a:pt x="133" y="67"/>
                </a:cubicBezTo>
                <a:close/>
              </a:path>
            </a:pathLst>
          </a:custGeom>
          <a:solidFill>
            <a:srgbClr val="150601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606" name=""/>
          <p:cNvSpPr txBox="1"/>
          <p:nvPr/>
        </p:nvSpPr>
        <p:spPr>
          <a:xfrm>
            <a:off x="4002840" y="5301720"/>
            <a:ext cx="485280" cy="1785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30" strike="noStrike" u="none">
                <a:solidFill>
                  <a:srgbClr val="150601"/>
                </a:solidFill>
                <a:effectLst/>
                <a:uFillTx/>
                <a:latin typeface="Poppins"/>
                <a:ea typeface="Poppins"/>
              </a:rPr>
              <a:t>Spanish</a:t>
            </a:r>
            <a:endParaRPr b="0" lang="en-US" sz="103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607" name=""/>
          <p:cNvSpPr txBox="1"/>
          <p:nvPr/>
        </p:nvSpPr>
        <p:spPr>
          <a:xfrm>
            <a:off x="4006440" y="4834800"/>
            <a:ext cx="421560" cy="1785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30" strike="noStrike" u="none">
                <a:solidFill>
                  <a:srgbClr val="150601"/>
                </a:solidFill>
                <a:effectLst/>
                <a:uFillTx/>
                <a:latin typeface="Poppins"/>
                <a:ea typeface="Poppins"/>
              </a:rPr>
              <a:t>French</a:t>
            </a:r>
            <a:endParaRPr b="0" lang="en-US" sz="103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608" name=""/>
          <p:cNvSpPr txBox="1"/>
          <p:nvPr/>
        </p:nvSpPr>
        <p:spPr>
          <a:xfrm>
            <a:off x="755640" y="5992920"/>
            <a:ext cx="1011960" cy="33264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920" strike="noStrike" u="none">
                <a:solidFill>
                  <a:srgbClr val="150601"/>
                </a:solidFill>
                <a:effectLst/>
                <a:uFillTx/>
                <a:latin typeface="Poppins"/>
                <a:ea typeface="Poppins"/>
              </a:rPr>
              <a:t>PROFILE</a:t>
            </a:r>
            <a:endParaRPr b="0" lang="en-US" sz="192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609" name=""/>
          <p:cNvSpPr txBox="1"/>
          <p:nvPr/>
        </p:nvSpPr>
        <p:spPr>
          <a:xfrm>
            <a:off x="756360" y="6351840"/>
            <a:ext cx="2550600" cy="1803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40" strike="noStrike" u="none">
                <a:solidFill>
                  <a:srgbClr val="150601"/>
                </a:solidFill>
                <a:effectLst/>
                <a:uFillTx/>
                <a:latin typeface="Poppins"/>
                <a:ea typeface="Poppins"/>
              </a:rPr>
              <a:t>Mechanical Engineer with over 5 years of</a:t>
            </a:r>
            <a:endParaRPr b="0" lang="en-US" sz="104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610" name=""/>
          <p:cNvSpPr txBox="1"/>
          <p:nvPr/>
        </p:nvSpPr>
        <p:spPr>
          <a:xfrm>
            <a:off x="756360" y="6532920"/>
            <a:ext cx="2065680" cy="1803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40" strike="noStrike" u="none">
                <a:solidFill>
                  <a:srgbClr val="150601"/>
                </a:solidFill>
                <a:effectLst/>
                <a:uFillTx/>
                <a:latin typeface="Poppins"/>
                <a:ea typeface="Poppins"/>
              </a:rPr>
              <a:t>experience in mechanical design,</a:t>
            </a:r>
            <a:endParaRPr b="0" lang="en-US" sz="104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611" name=""/>
          <p:cNvSpPr txBox="1"/>
          <p:nvPr/>
        </p:nvSpPr>
        <p:spPr>
          <a:xfrm>
            <a:off x="756360" y="6714000"/>
            <a:ext cx="2590920" cy="1803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40" strike="noStrike" u="none">
                <a:solidFill>
                  <a:srgbClr val="150601"/>
                </a:solidFill>
                <a:effectLst/>
                <a:uFillTx/>
                <a:latin typeface="Poppins"/>
                <a:ea typeface="Poppins"/>
              </a:rPr>
              <a:t>thermal analysis, and engineering project</a:t>
            </a:r>
            <a:endParaRPr b="0" lang="en-US" sz="104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612" name=""/>
          <p:cNvSpPr txBox="1"/>
          <p:nvPr/>
        </p:nvSpPr>
        <p:spPr>
          <a:xfrm>
            <a:off x="756360" y="6895080"/>
            <a:ext cx="2591640" cy="1803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40" strike="noStrike" u="none">
                <a:solidFill>
                  <a:srgbClr val="150601"/>
                </a:solidFill>
                <a:effectLst/>
                <a:uFillTx/>
                <a:latin typeface="Poppins"/>
                <a:ea typeface="Poppins"/>
              </a:rPr>
              <a:t>management. Familiar with CAD software</a:t>
            </a:r>
            <a:endParaRPr b="0" lang="en-US" sz="104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613" name=""/>
          <p:cNvSpPr txBox="1"/>
          <p:nvPr/>
        </p:nvSpPr>
        <p:spPr>
          <a:xfrm>
            <a:off x="756360" y="7076160"/>
            <a:ext cx="2617920" cy="1803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40" strike="noStrike" u="none">
                <a:solidFill>
                  <a:srgbClr val="150601"/>
                </a:solidFill>
                <a:effectLst/>
                <a:uFillTx/>
                <a:latin typeface="Poppins"/>
                <a:ea typeface="Poppins"/>
              </a:rPr>
              <a:t>and FEA simulations, and strong expertise</a:t>
            </a:r>
            <a:endParaRPr b="0" lang="en-US" sz="104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614" name=""/>
          <p:cNvSpPr txBox="1"/>
          <p:nvPr/>
        </p:nvSpPr>
        <p:spPr>
          <a:xfrm>
            <a:off x="756360" y="7257240"/>
            <a:ext cx="2342880" cy="1803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40" strike="noStrike" u="none">
                <a:solidFill>
                  <a:srgbClr val="150601"/>
                </a:solidFill>
                <a:effectLst/>
                <a:uFillTx/>
                <a:latin typeface="Poppins"/>
                <a:ea typeface="Poppins"/>
              </a:rPr>
              <a:t>in HVAC systems, manufacturing, and</a:t>
            </a:r>
            <a:endParaRPr b="0" lang="en-US" sz="104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615" name=""/>
          <p:cNvSpPr txBox="1"/>
          <p:nvPr/>
        </p:nvSpPr>
        <p:spPr>
          <a:xfrm>
            <a:off x="756360" y="7438320"/>
            <a:ext cx="2104200" cy="1803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40" strike="noStrike" u="none">
                <a:solidFill>
                  <a:srgbClr val="150601"/>
                </a:solidFill>
                <a:effectLst/>
                <a:uFillTx/>
                <a:latin typeface="Poppins"/>
                <a:ea typeface="Poppins"/>
              </a:rPr>
              <a:t>product development. Organized,</a:t>
            </a:r>
            <a:endParaRPr b="0" lang="en-US" sz="104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616" name=""/>
          <p:cNvSpPr txBox="1"/>
          <p:nvPr/>
        </p:nvSpPr>
        <p:spPr>
          <a:xfrm>
            <a:off x="756360" y="7619400"/>
            <a:ext cx="2337840" cy="1803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40" strike="noStrike" u="none">
                <a:solidFill>
                  <a:srgbClr val="150601"/>
                </a:solidFill>
                <a:effectLst/>
                <a:uFillTx/>
                <a:latin typeface="Poppins"/>
                <a:ea typeface="Poppins"/>
              </a:rPr>
              <a:t>solution-oriented, and accustomed to</a:t>
            </a:r>
            <a:endParaRPr b="0" lang="en-US" sz="104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617" name=""/>
          <p:cNvSpPr txBox="1"/>
          <p:nvPr/>
        </p:nvSpPr>
        <p:spPr>
          <a:xfrm>
            <a:off x="756360" y="7800480"/>
            <a:ext cx="2420640" cy="1803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40" strike="noStrike" u="none">
                <a:solidFill>
                  <a:srgbClr val="150601"/>
                </a:solidFill>
                <a:effectLst/>
                <a:uFillTx/>
                <a:latin typeface="Poppins"/>
                <a:ea typeface="Poppins"/>
              </a:rPr>
              <a:t>collaborating across divisions to create</a:t>
            </a:r>
            <a:endParaRPr b="0" lang="en-US" sz="104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618" name=""/>
          <p:cNvSpPr txBox="1"/>
          <p:nvPr/>
        </p:nvSpPr>
        <p:spPr>
          <a:xfrm>
            <a:off x="756360" y="7981560"/>
            <a:ext cx="2313360" cy="1803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40" strike="noStrike" u="none">
                <a:solidFill>
                  <a:srgbClr val="150601"/>
                </a:solidFill>
                <a:effectLst/>
                <a:uFillTx/>
                <a:latin typeface="Poppins"/>
                <a:ea typeface="Poppins"/>
              </a:rPr>
              <a:t>efficient and sustainable engineering</a:t>
            </a:r>
            <a:endParaRPr b="0" lang="en-US" sz="104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619" name=""/>
          <p:cNvSpPr txBox="1"/>
          <p:nvPr/>
        </p:nvSpPr>
        <p:spPr>
          <a:xfrm>
            <a:off x="756360" y="8162280"/>
            <a:ext cx="603720" cy="1803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40" strike="noStrike" u="none">
                <a:solidFill>
                  <a:srgbClr val="150601"/>
                </a:solidFill>
                <a:effectLst/>
                <a:uFillTx/>
                <a:latin typeface="Poppins"/>
                <a:ea typeface="Poppins"/>
              </a:rPr>
              <a:t>solutions.</a:t>
            </a:r>
            <a:endParaRPr b="0" lang="en-US" sz="104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620" name=""/>
          <p:cNvSpPr txBox="1"/>
          <p:nvPr/>
        </p:nvSpPr>
        <p:spPr>
          <a:xfrm>
            <a:off x="756360" y="8458920"/>
            <a:ext cx="1454040" cy="33264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920" strike="noStrike" u="none">
                <a:solidFill>
                  <a:srgbClr val="150601"/>
                </a:solidFill>
                <a:effectLst/>
                <a:uFillTx/>
                <a:latin typeface="Poppins"/>
                <a:ea typeface="Poppins"/>
              </a:rPr>
              <a:t>EDUCATION</a:t>
            </a:r>
            <a:endParaRPr b="0" lang="en-US" sz="192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621" name=""/>
          <p:cNvSpPr txBox="1"/>
          <p:nvPr/>
        </p:nvSpPr>
        <p:spPr>
          <a:xfrm>
            <a:off x="756360" y="8818200"/>
            <a:ext cx="2182320" cy="21384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240" strike="noStrike" u="none">
                <a:solidFill>
                  <a:srgbClr val="150601"/>
                </a:solidFill>
                <a:effectLst/>
                <a:uFillTx/>
                <a:latin typeface="Poppins"/>
                <a:ea typeface="Poppins"/>
              </a:rPr>
              <a:t>BACHELOR OF MECHANICAL</a:t>
            </a:r>
            <a:endParaRPr b="0" lang="en-US" sz="124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622" name=""/>
          <p:cNvSpPr/>
          <p:nvPr/>
        </p:nvSpPr>
        <p:spPr>
          <a:xfrm>
            <a:off x="812880" y="9347400"/>
            <a:ext cx="38160" cy="38520"/>
          </a:xfrm>
          <a:custGeom>
            <a:avLst/>
            <a:gdLst/>
            <a:ahLst/>
            <a:rect l="0" t="0" r="r" b="b"/>
            <a:pathLst>
              <a:path w="106" h="107">
                <a:moveTo>
                  <a:pt x="106" y="54"/>
                </a:moveTo>
                <a:cubicBezTo>
                  <a:pt x="106" y="61"/>
                  <a:pt x="104" y="68"/>
                  <a:pt x="101" y="75"/>
                </a:cubicBezTo>
                <a:cubicBezTo>
                  <a:pt x="99" y="81"/>
                  <a:pt x="95" y="87"/>
                  <a:pt x="90" y="92"/>
                </a:cubicBezTo>
                <a:cubicBezTo>
                  <a:pt x="85" y="97"/>
                  <a:pt x="79" y="100"/>
                  <a:pt x="73" y="103"/>
                </a:cubicBezTo>
                <a:cubicBezTo>
                  <a:pt x="66" y="106"/>
                  <a:pt x="59" y="107"/>
                  <a:pt x="52" y="107"/>
                </a:cubicBezTo>
                <a:cubicBezTo>
                  <a:pt x="45" y="107"/>
                  <a:pt x="39" y="106"/>
                  <a:pt x="32" y="103"/>
                </a:cubicBezTo>
                <a:cubicBezTo>
                  <a:pt x="26" y="100"/>
                  <a:pt x="20" y="97"/>
                  <a:pt x="15" y="92"/>
                </a:cubicBezTo>
                <a:cubicBezTo>
                  <a:pt x="10" y="87"/>
                  <a:pt x="6" y="81"/>
                  <a:pt x="4" y="75"/>
                </a:cubicBezTo>
                <a:cubicBezTo>
                  <a:pt x="1" y="68"/>
                  <a:pt x="0" y="61"/>
                  <a:pt x="0" y="54"/>
                </a:cubicBezTo>
                <a:cubicBezTo>
                  <a:pt x="0" y="47"/>
                  <a:pt x="1" y="40"/>
                  <a:pt x="4" y="34"/>
                </a:cubicBezTo>
                <a:cubicBezTo>
                  <a:pt x="6" y="28"/>
                  <a:pt x="10" y="21"/>
                  <a:pt x="15" y="16"/>
                </a:cubicBezTo>
                <a:cubicBezTo>
                  <a:pt x="20" y="11"/>
                  <a:pt x="26" y="7"/>
                  <a:pt x="32" y="4"/>
                </a:cubicBezTo>
                <a:cubicBezTo>
                  <a:pt x="39" y="2"/>
                  <a:pt x="45" y="0"/>
                  <a:pt x="52" y="0"/>
                </a:cubicBezTo>
                <a:cubicBezTo>
                  <a:pt x="59" y="0"/>
                  <a:pt x="66" y="2"/>
                  <a:pt x="73" y="4"/>
                </a:cubicBezTo>
                <a:cubicBezTo>
                  <a:pt x="79" y="7"/>
                  <a:pt x="85" y="11"/>
                  <a:pt x="90" y="16"/>
                </a:cubicBezTo>
                <a:cubicBezTo>
                  <a:pt x="95" y="21"/>
                  <a:pt x="99" y="28"/>
                  <a:pt x="101" y="34"/>
                </a:cubicBezTo>
                <a:cubicBezTo>
                  <a:pt x="104" y="40"/>
                  <a:pt x="106" y="47"/>
                  <a:pt x="106" y="54"/>
                </a:cubicBezTo>
                <a:close/>
              </a:path>
            </a:pathLst>
          </a:custGeom>
          <a:solidFill>
            <a:srgbClr val="150601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623" name=""/>
          <p:cNvSpPr txBox="1"/>
          <p:nvPr/>
        </p:nvSpPr>
        <p:spPr>
          <a:xfrm>
            <a:off x="756360" y="9037080"/>
            <a:ext cx="1100160" cy="21384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240" strike="noStrike" u="none">
                <a:solidFill>
                  <a:srgbClr val="150601"/>
                </a:solidFill>
                <a:effectLst/>
                <a:uFillTx/>
                <a:latin typeface="Poppins"/>
                <a:ea typeface="Poppins"/>
              </a:rPr>
              <a:t>ENGINEERING</a:t>
            </a:r>
            <a:endParaRPr b="0" lang="en-US" sz="124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624" name=""/>
          <p:cNvSpPr txBox="1"/>
          <p:nvPr/>
        </p:nvSpPr>
        <p:spPr>
          <a:xfrm>
            <a:off x="956880" y="9278280"/>
            <a:ext cx="1617480" cy="1605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30" strike="noStrike" u="none">
                <a:solidFill>
                  <a:srgbClr val="150601"/>
                </a:solidFill>
                <a:effectLst/>
                <a:uFillTx/>
                <a:latin typeface="Poppins"/>
                <a:ea typeface="Poppins"/>
              </a:rPr>
              <a:t>Liceria University (2000-2001)</a:t>
            </a:r>
            <a:endParaRPr b="0" lang="en-US" sz="93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625" name=""/>
          <p:cNvSpPr txBox="1"/>
          <p:nvPr/>
        </p:nvSpPr>
        <p:spPr>
          <a:xfrm>
            <a:off x="756720" y="9522720"/>
            <a:ext cx="1968840" cy="21384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240" strike="noStrike" u="none">
                <a:solidFill>
                  <a:srgbClr val="150601"/>
                </a:solidFill>
                <a:effectLst/>
                <a:uFillTx/>
                <a:latin typeface="Poppins"/>
                <a:ea typeface="Poppins"/>
              </a:rPr>
              <a:t>MASTER OF MECHANICAL</a:t>
            </a:r>
            <a:endParaRPr b="0" lang="en-US" sz="124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626" name=""/>
          <p:cNvSpPr/>
          <p:nvPr/>
        </p:nvSpPr>
        <p:spPr>
          <a:xfrm>
            <a:off x="813240" y="10051920"/>
            <a:ext cx="38520" cy="38520"/>
          </a:xfrm>
          <a:custGeom>
            <a:avLst/>
            <a:gdLst/>
            <a:ahLst/>
            <a:rect l="0" t="0" r="r" b="b"/>
            <a:pathLst>
              <a:path w="107" h="107">
                <a:moveTo>
                  <a:pt x="107" y="53"/>
                </a:moveTo>
                <a:cubicBezTo>
                  <a:pt x="107" y="60"/>
                  <a:pt x="106" y="68"/>
                  <a:pt x="102" y="75"/>
                </a:cubicBezTo>
                <a:cubicBezTo>
                  <a:pt x="99" y="81"/>
                  <a:pt x="95" y="87"/>
                  <a:pt x="90" y="92"/>
                </a:cubicBezTo>
                <a:cubicBezTo>
                  <a:pt x="86" y="97"/>
                  <a:pt x="80" y="101"/>
                  <a:pt x="73" y="103"/>
                </a:cubicBezTo>
                <a:cubicBezTo>
                  <a:pt x="67" y="106"/>
                  <a:pt x="60" y="107"/>
                  <a:pt x="53" y="107"/>
                </a:cubicBezTo>
                <a:cubicBezTo>
                  <a:pt x="46" y="107"/>
                  <a:pt x="39" y="106"/>
                  <a:pt x="33" y="103"/>
                </a:cubicBezTo>
                <a:cubicBezTo>
                  <a:pt x="26" y="101"/>
                  <a:pt x="21" y="97"/>
                  <a:pt x="16" y="92"/>
                </a:cubicBezTo>
                <a:cubicBezTo>
                  <a:pt x="11" y="87"/>
                  <a:pt x="7" y="81"/>
                  <a:pt x="4" y="75"/>
                </a:cubicBezTo>
                <a:cubicBezTo>
                  <a:pt x="1" y="68"/>
                  <a:pt x="0" y="60"/>
                  <a:pt x="0" y="53"/>
                </a:cubicBezTo>
                <a:cubicBezTo>
                  <a:pt x="0" y="46"/>
                  <a:pt x="1" y="40"/>
                  <a:pt x="4" y="33"/>
                </a:cubicBezTo>
                <a:cubicBezTo>
                  <a:pt x="7" y="27"/>
                  <a:pt x="11" y="21"/>
                  <a:pt x="16" y="16"/>
                </a:cubicBezTo>
                <a:cubicBezTo>
                  <a:pt x="21" y="11"/>
                  <a:pt x="26" y="7"/>
                  <a:pt x="33" y="4"/>
                </a:cubicBezTo>
                <a:cubicBezTo>
                  <a:pt x="39" y="2"/>
                  <a:pt x="46" y="0"/>
                  <a:pt x="53" y="0"/>
                </a:cubicBezTo>
                <a:cubicBezTo>
                  <a:pt x="60" y="0"/>
                  <a:pt x="67" y="2"/>
                  <a:pt x="73" y="4"/>
                </a:cubicBezTo>
                <a:cubicBezTo>
                  <a:pt x="80" y="7"/>
                  <a:pt x="86" y="11"/>
                  <a:pt x="90" y="16"/>
                </a:cubicBezTo>
                <a:cubicBezTo>
                  <a:pt x="95" y="21"/>
                  <a:pt x="99" y="27"/>
                  <a:pt x="102" y="33"/>
                </a:cubicBezTo>
                <a:cubicBezTo>
                  <a:pt x="106" y="40"/>
                  <a:pt x="107" y="46"/>
                  <a:pt x="107" y="53"/>
                </a:cubicBezTo>
                <a:close/>
              </a:path>
            </a:pathLst>
          </a:custGeom>
          <a:solidFill>
            <a:srgbClr val="150601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627" name=""/>
          <p:cNvSpPr txBox="1"/>
          <p:nvPr/>
        </p:nvSpPr>
        <p:spPr>
          <a:xfrm>
            <a:off x="756720" y="9741600"/>
            <a:ext cx="1100160" cy="21384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240" strike="noStrike" u="none">
                <a:solidFill>
                  <a:srgbClr val="150601"/>
                </a:solidFill>
                <a:effectLst/>
                <a:uFillTx/>
                <a:latin typeface="Poppins"/>
                <a:ea typeface="Poppins"/>
              </a:rPr>
              <a:t>ENGINEERING</a:t>
            </a:r>
            <a:endParaRPr b="0" lang="en-US" sz="124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628" name=""/>
          <p:cNvSpPr txBox="1"/>
          <p:nvPr/>
        </p:nvSpPr>
        <p:spPr>
          <a:xfrm>
            <a:off x="957240" y="9983160"/>
            <a:ext cx="1617480" cy="1605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30" strike="noStrike" u="none">
                <a:solidFill>
                  <a:srgbClr val="150601"/>
                </a:solidFill>
                <a:effectLst/>
                <a:uFillTx/>
                <a:latin typeface="Poppins"/>
                <a:ea typeface="Poppins"/>
              </a:rPr>
              <a:t>Liceria University (2001-2002)</a:t>
            </a:r>
            <a:endParaRPr b="0" lang="en-US" sz="93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629" name=""/>
          <p:cNvSpPr txBox="1"/>
          <p:nvPr/>
        </p:nvSpPr>
        <p:spPr>
          <a:xfrm>
            <a:off x="3874320" y="6049800"/>
            <a:ext cx="2288160" cy="33264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920" strike="noStrike" u="none">
                <a:solidFill>
                  <a:srgbClr val="150601"/>
                </a:solidFill>
                <a:effectLst/>
                <a:uFillTx/>
                <a:latin typeface="Poppins"/>
                <a:ea typeface="Poppins"/>
              </a:rPr>
              <a:t>WORK EXPERIENCE</a:t>
            </a:r>
            <a:endParaRPr b="0" lang="en-US" sz="192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630" name=""/>
          <p:cNvSpPr txBox="1"/>
          <p:nvPr/>
        </p:nvSpPr>
        <p:spPr>
          <a:xfrm>
            <a:off x="3874320" y="6390000"/>
            <a:ext cx="1888920" cy="21384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240" strike="noStrike" u="none">
                <a:solidFill>
                  <a:srgbClr val="150601"/>
                </a:solidFill>
                <a:effectLst/>
                <a:uFillTx/>
                <a:latin typeface="Poppins"/>
                <a:ea typeface="Poppins"/>
              </a:rPr>
              <a:t>MECHANICAL ENGINEER</a:t>
            </a:r>
            <a:endParaRPr b="0" lang="en-US" sz="124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631" name=""/>
          <p:cNvSpPr/>
          <p:nvPr/>
        </p:nvSpPr>
        <p:spPr>
          <a:xfrm>
            <a:off x="3930840" y="6906240"/>
            <a:ext cx="38520" cy="38520"/>
          </a:xfrm>
          <a:custGeom>
            <a:avLst/>
            <a:gdLst/>
            <a:ahLst/>
            <a:rect l="0" t="0" r="r" b="b"/>
            <a:pathLst>
              <a:path w="107" h="107">
                <a:moveTo>
                  <a:pt x="107" y="53"/>
                </a:moveTo>
                <a:cubicBezTo>
                  <a:pt x="107" y="60"/>
                  <a:pt x="105" y="67"/>
                  <a:pt x="103" y="73"/>
                </a:cubicBezTo>
                <a:cubicBezTo>
                  <a:pt x="100" y="80"/>
                  <a:pt x="96" y="86"/>
                  <a:pt x="91" y="91"/>
                </a:cubicBezTo>
                <a:cubicBezTo>
                  <a:pt x="86" y="96"/>
                  <a:pt x="80" y="100"/>
                  <a:pt x="74" y="103"/>
                </a:cubicBezTo>
                <a:cubicBezTo>
                  <a:pt x="67" y="105"/>
                  <a:pt x="61" y="107"/>
                  <a:pt x="53" y="107"/>
                </a:cubicBezTo>
                <a:cubicBezTo>
                  <a:pt x="46" y="107"/>
                  <a:pt x="39" y="105"/>
                  <a:pt x="32" y="103"/>
                </a:cubicBezTo>
                <a:cubicBezTo>
                  <a:pt x="26" y="100"/>
                  <a:pt x="20" y="96"/>
                  <a:pt x="15" y="91"/>
                </a:cubicBezTo>
                <a:cubicBezTo>
                  <a:pt x="10" y="86"/>
                  <a:pt x="6" y="80"/>
                  <a:pt x="4" y="73"/>
                </a:cubicBezTo>
                <a:cubicBezTo>
                  <a:pt x="1" y="67"/>
                  <a:pt x="0" y="60"/>
                  <a:pt x="0" y="53"/>
                </a:cubicBezTo>
                <a:cubicBezTo>
                  <a:pt x="0" y="46"/>
                  <a:pt x="1" y="39"/>
                  <a:pt x="4" y="33"/>
                </a:cubicBezTo>
                <a:cubicBezTo>
                  <a:pt x="6" y="26"/>
                  <a:pt x="10" y="20"/>
                  <a:pt x="15" y="15"/>
                </a:cubicBezTo>
                <a:cubicBezTo>
                  <a:pt x="20" y="10"/>
                  <a:pt x="26" y="7"/>
                  <a:pt x="32" y="4"/>
                </a:cubicBezTo>
                <a:cubicBezTo>
                  <a:pt x="39" y="1"/>
                  <a:pt x="46" y="0"/>
                  <a:pt x="53" y="0"/>
                </a:cubicBezTo>
                <a:cubicBezTo>
                  <a:pt x="61" y="0"/>
                  <a:pt x="67" y="1"/>
                  <a:pt x="74" y="4"/>
                </a:cubicBezTo>
                <a:cubicBezTo>
                  <a:pt x="80" y="7"/>
                  <a:pt x="86" y="10"/>
                  <a:pt x="91" y="15"/>
                </a:cubicBezTo>
                <a:cubicBezTo>
                  <a:pt x="96" y="20"/>
                  <a:pt x="100" y="26"/>
                  <a:pt x="103" y="33"/>
                </a:cubicBezTo>
                <a:cubicBezTo>
                  <a:pt x="105" y="39"/>
                  <a:pt x="107" y="46"/>
                  <a:pt x="107" y="53"/>
                </a:cubicBezTo>
                <a:close/>
              </a:path>
            </a:pathLst>
          </a:custGeom>
          <a:solidFill>
            <a:srgbClr val="150601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632" name=""/>
          <p:cNvSpPr txBox="1"/>
          <p:nvPr/>
        </p:nvSpPr>
        <p:spPr>
          <a:xfrm>
            <a:off x="3874320" y="6613200"/>
            <a:ext cx="1849680" cy="1605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30" strike="noStrike" u="none">
                <a:solidFill>
                  <a:srgbClr val="150601"/>
                </a:solidFill>
                <a:effectLst/>
                <a:uFillTx/>
                <a:latin typeface="Poppins"/>
                <a:ea typeface="Poppins"/>
              </a:rPr>
              <a:t>Giggling Platypus Co. (2002-2003)</a:t>
            </a:r>
            <a:endParaRPr b="0" lang="en-US" sz="93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633" name=""/>
          <p:cNvSpPr txBox="1"/>
          <p:nvPr/>
        </p:nvSpPr>
        <p:spPr>
          <a:xfrm>
            <a:off x="4074840" y="6837120"/>
            <a:ext cx="2882520" cy="1605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30" strike="noStrike" u="none">
                <a:solidFill>
                  <a:srgbClr val="150601"/>
                </a:solidFill>
                <a:effectLst/>
                <a:uFillTx/>
                <a:latin typeface="Poppins"/>
                <a:ea typeface="Poppins"/>
              </a:rPr>
              <a:t>Design and develop mechanical systems for gas and</a:t>
            </a:r>
            <a:endParaRPr b="0" lang="en-US" sz="93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634" name=""/>
          <p:cNvSpPr/>
          <p:nvPr/>
        </p:nvSpPr>
        <p:spPr>
          <a:xfrm>
            <a:off x="3931560" y="7244640"/>
            <a:ext cx="38160" cy="38160"/>
          </a:xfrm>
          <a:custGeom>
            <a:avLst/>
            <a:gdLst/>
            <a:ahLst/>
            <a:rect l="0" t="0" r="r" b="b"/>
            <a:pathLst>
              <a:path w="106" h="106">
                <a:moveTo>
                  <a:pt x="106" y="53"/>
                </a:moveTo>
                <a:cubicBezTo>
                  <a:pt x="106" y="60"/>
                  <a:pt x="105" y="66"/>
                  <a:pt x="102" y="73"/>
                </a:cubicBezTo>
                <a:cubicBezTo>
                  <a:pt x="100" y="79"/>
                  <a:pt x="96" y="85"/>
                  <a:pt x="91" y="91"/>
                </a:cubicBezTo>
                <a:cubicBezTo>
                  <a:pt x="86" y="96"/>
                  <a:pt x="80" y="100"/>
                  <a:pt x="74" y="102"/>
                </a:cubicBezTo>
                <a:cubicBezTo>
                  <a:pt x="67" y="105"/>
                  <a:pt x="61" y="106"/>
                  <a:pt x="54" y="106"/>
                </a:cubicBezTo>
                <a:cubicBezTo>
                  <a:pt x="45" y="106"/>
                  <a:pt x="39" y="105"/>
                  <a:pt x="32" y="102"/>
                </a:cubicBezTo>
                <a:cubicBezTo>
                  <a:pt x="26" y="100"/>
                  <a:pt x="20" y="96"/>
                  <a:pt x="15" y="91"/>
                </a:cubicBezTo>
                <a:cubicBezTo>
                  <a:pt x="10" y="85"/>
                  <a:pt x="6" y="79"/>
                  <a:pt x="4" y="73"/>
                </a:cubicBezTo>
                <a:cubicBezTo>
                  <a:pt x="1" y="66"/>
                  <a:pt x="0" y="60"/>
                  <a:pt x="0" y="53"/>
                </a:cubicBezTo>
                <a:cubicBezTo>
                  <a:pt x="0" y="45"/>
                  <a:pt x="1" y="39"/>
                  <a:pt x="4" y="32"/>
                </a:cubicBezTo>
                <a:cubicBezTo>
                  <a:pt x="6" y="26"/>
                  <a:pt x="10" y="20"/>
                  <a:pt x="15" y="15"/>
                </a:cubicBezTo>
                <a:cubicBezTo>
                  <a:pt x="20" y="10"/>
                  <a:pt x="26" y="6"/>
                  <a:pt x="32" y="4"/>
                </a:cubicBezTo>
                <a:cubicBezTo>
                  <a:pt x="39" y="1"/>
                  <a:pt x="45" y="0"/>
                  <a:pt x="54" y="0"/>
                </a:cubicBezTo>
                <a:cubicBezTo>
                  <a:pt x="61" y="0"/>
                  <a:pt x="67" y="1"/>
                  <a:pt x="74" y="4"/>
                </a:cubicBezTo>
                <a:cubicBezTo>
                  <a:pt x="80" y="6"/>
                  <a:pt x="86" y="10"/>
                  <a:pt x="91" y="15"/>
                </a:cubicBezTo>
                <a:cubicBezTo>
                  <a:pt x="96" y="20"/>
                  <a:pt x="100" y="26"/>
                  <a:pt x="102" y="32"/>
                </a:cubicBezTo>
                <a:cubicBezTo>
                  <a:pt x="105" y="39"/>
                  <a:pt x="106" y="45"/>
                  <a:pt x="106" y="53"/>
                </a:cubicBezTo>
                <a:close/>
              </a:path>
            </a:pathLst>
          </a:custGeom>
          <a:solidFill>
            <a:srgbClr val="150601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635" name=""/>
          <p:cNvSpPr txBox="1"/>
          <p:nvPr/>
        </p:nvSpPr>
        <p:spPr>
          <a:xfrm>
            <a:off x="4074840" y="6999120"/>
            <a:ext cx="1540080" cy="1605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30" strike="noStrike" u="none">
                <a:solidFill>
                  <a:srgbClr val="150601"/>
                </a:solidFill>
                <a:effectLst/>
                <a:uFillTx/>
                <a:latin typeface="Poppins"/>
                <a:ea typeface="Poppins"/>
              </a:rPr>
              <a:t>steam power plant projects.</a:t>
            </a:r>
            <a:endParaRPr b="0" lang="en-US" sz="93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636" name=""/>
          <p:cNvSpPr txBox="1"/>
          <p:nvPr/>
        </p:nvSpPr>
        <p:spPr>
          <a:xfrm>
            <a:off x="4075560" y="7175520"/>
            <a:ext cx="2854440" cy="1605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30" strike="noStrike" u="none">
                <a:solidFill>
                  <a:srgbClr val="150601"/>
                </a:solidFill>
                <a:effectLst/>
                <a:uFillTx/>
                <a:latin typeface="Poppins"/>
                <a:ea typeface="Poppins"/>
              </a:rPr>
              <a:t>Perform stress and thermal analysis using ANSYS to</a:t>
            </a:r>
            <a:endParaRPr b="0" lang="en-US" sz="93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637" name=""/>
          <p:cNvSpPr txBox="1"/>
          <p:nvPr/>
        </p:nvSpPr>
        <p:spPr>
          <a:xfrm>
            <a:off x="4075560" y="7337520"/>
            <a:ext cx="1175760" cy="1605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30" strike="noStrike" u="none">
                <a:solidFill>
                  <a:srgbClr val="150601"/>
                </a:solidFill>
                <a:effectLst/>
                <a:uFillTx/>
                <a:latin typeface="Poppins"/>
                <a:ea typeface="Poppins"/>
              </a:rPr>
              <a:t>ensure design safety.</a:t>
            </a:r>
            <a:endParaRPr b="0" lang="en-US" sz="93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638" name=""/>
          <p:cNvSpPr txBox="1"/>
          <p:nvPr/>
        </p:nvSpPr>
        <p:spPr>
          <a:xfrm>
            <a:off x="3816000" y="7573680"/>
            <a:ext cx="2517480" cy="21384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240" strike="noStrike" u="none">
                <a:solidFill>
                  <a:srgbClr val="150601"/>
                </a:solidFill>
                <a:effectLst/>
                <a:uFillTx/>
                <a:latin typeface="Poppins"/>
                <a:ea typeface="Poppins"/>
              </a:rPr>
              <a:t>JUNIOR MECHANICAL ENGINEER</a:t>
            </a:r>
            <a:endParaRPr b="0" lang="en-US" sz="124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639" name=""/>
          <p:cNvSpPr/>
          <p:nvPr/>
        </p:nvSpPr>
        <p:spPr>
          <a:xfrm>
            <a:off x="3872160" y="8089920"/>
            <a:ext cx="38520" cy="38520"/>
          </a:xfrm>
          <a:custGeom>
            <a:avLst/>
            <a:gdLst/>
            <a:ahLst/>
            <a:rect l="0" t="0" r="r" b="b"/>
            <a:pathLst>
              <a:path w="107" h="107">
                <a:moveTo>
                  <a:pt x="107" y="54"/>
                </a:moveTo>
                <a:cubicBezTo>
                  <a:pt x="107" y="61"/>
                  <a:pt x="106" y="68"/>
                  <a:pt x="103" y="74"/>
                </a:cubicBezTo>
                <a:cubicBezTo>
                  <a:pt x="101" y="81"/>
                  <a:pt x="97" y="87"/>
                  <a:pt x="92" y="91"/>
                </a:cubicBezTo>
                <a:cubicBezTo>
                  <a:pt x="87" y="96"/>
                  <a:pt x="81" y="100"/>
                  <a:pt x="75" y="103"/>
                </a:cubicBezTo>
                <a:cubicBezTo>
                  <a:pt x="68" y="106"/>
                  <a:pt x="61" y="107"/>
                  <a:pt x="54" y="107"/>
                </a:cubicBezTo>
                <a:cubicBezTo>
                  <a:pt x="47" y="107"/>
                  <a:pt x="41" y="106"/>
                  <a:pt x="34" y="103"/>
                </a:cubicBezTo>
                <a:cubicBezTo>
                  <a:pt x="28" y="100"/>
                  <a:pt x="22" y="96"/>
                  <a:pt x="17" y="91"/>
                </a:cubicBezTo>
                <a:cubicBezTo>
                  <a:pt x="12" y="87"/>
                  <a:pt x="8" y="81"/>
                  <a:pt x="4" y="74"/>
                </a:cubicBezTo>
                <a:cubicBezTo>
                  <a:pt x="2" y="68"/>
                  <a:pt x="0" y="61"/>
                  <a:pt x="0" y="54"/>
                </a:cubicBezTo>
                <a:cubicBezTo>
                  <a:pt x="0" y="46"/>
                  <a:pt x="2" y="39"/>
                  <a:pt x="4" y="33"/>
                </a:cubicBezTo>
                <a:cubicBezTo>
                  <a:pt x="8" y="26"/>
                  <a:pt x="12" y="21"/>
                  <a:pt x="17" y="16"/>
                </a:cubicBezTo>
                <a:cubicBezTo>
                  <a:pt x="22" y="11"/>
                  <a:pt x="28" y="7"/>
                  <a:pt x="34" y="4"/>
                </a:cubicBezTo>
                <a:cubicBezTo>
                  <a:pt x="41" y="1"/>
                  <a:pt x="47" y="0"/>
                  <a:pt x="54" y="0"/>
                </a:cubicBezTo>
                <a:cubicBezTo>
                  <a:pt x="61" y="0"/>
                  <a:pt x="68" y="1"/>
                  <a:pt x="75" y="4"/>
                </a:cubicBezTo>
                <a:cubicBezTo>
                  <a:pt x="81" y="7"/>
                  <a:pt x="87" y="11"/>
                  <a:pt x="92" y="16"/>
                </a:cubicBezTo>
                <a:cubicBezTo>
                  <a:pt x="97" y="21"/>
                  <a:pt x="101" y="26"/>
                  <a:pt x="103" y="33"/>
                </a:cubicBezTo>
                <a:cubicBezTo>
                  <a:pt x="106" y="39"/>
                  <a:pt x="107" y="46"/>
                  <a:pt x="107" y="54"/>
                </a:cubicBezTo>
                <a:close/>
              </a:path>
            </a:pathLst>
          </a:custGeom>
          <a:solidFill>
            <a:srgbClr val="150601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640" name=""/>
          <p:cNvSpPr txBox="1"/>
          <p:nvPr/>
        </p:nvSpPr>
        <p:spPr>
          <a:xfrm>
            <a:off x="3816000" y="7796880"/>
            <a:ext cx="1392480" cy="1605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30" strike="noStrike" u="none">
                <a:solidFill>
                  <a:srgbClr val="150601"/>
                </a:solidFill>
                <a:effectLst/>
                <a:uFillTx/>
                <a:latin typeface="Poppins"/>
                <a:ea typeface="Poppins"/>
              </a:rPr>
              <a:t>Salford &amp; Co. (2003-2005)</a:t>
            </a:r>
            <a:endParaRPr b="0" lang="en-US" sz="93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641" name=""/>
          <p:cNvSpPr txBox="1"/>
          <p:nvPr/>
        </p:nvSpPr>
        <p:spPr>
          <a:xfrm>
            <a:off x="4016160" y="8020800"/>
            <a:ext cx="2882520" cy="1605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30" strike="noStrike" u="none">
                <a:solidFill>
                  <a:srgbClr val="150601"/>
                </a:solidFill>
                <a:effectLst/>
                <a:uFillTx/>
                <a:latin typeface="Poppins"/>
                <a:ea typeface="Poppins"/>
              </a:rPr>
              <a:t>Design and develop mechanical systems for gas and</a:t>
            </a:r>
            <a:endParaRPr b="0" lang="en-US" sz="93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642" name=""/>
          <p:cNvSpPr/>
          <p:nvPr/>
        </p:nvSpPr>
        <p:spPr>
          <a:xfrm>
            <a:off x="3872880" y="8428320"/>
            <a:ext cx="38520" cy="38520"/>
          </a:xfrm>
          <a:custGeom>
            <a:avLst/>
            <a:gdLst/>
            <a:ahLst/>
            <a:rect l="0" t="0" r="r" b="b"/>
            <a:pathLst>
              <a:path w="107" h="107">
                <a:moveTo>
                  <a:pt x="107" y="53"/>
                </a:moveTo>
                <a:cubicBezTo>
                  <a:pt x="107" y="61"/>
                  <a:pt x="106" y="68"/>
                  <a:pt x="103" y="74"/>
                </a:cubicBezTo>
                <a:cubicBezTo>
                  <a:pt x="100" y="80"/>
                  <a:pt x="97" y="86"/>
                  <a:pt x="92" y="91"/>
                </a:cubicBezTo>
                <a:cubicBezTo>
                  <a:pt x="87" y="96"/>
                  <a:pt x="81" y="100"/>
                  <a:pt x="74" y="103"/>
                </a:cubicBezTo>
                <a:cubicBezTo>
                  <a:pt x="68" y="105"/>
                  <a:pt x="61" y="107"/>
                  <a:pt x="54" y="107"/>
                </a:cubicBezTo>
                <a:cubicBezTo>
                  <a:pt x="47" y="107"/>
                  <a:pt x="40" y="105"/>
                  <a:pt x="34" y="103"/>
                </a:cubicBezTo>
                <a:cubicBezTo>
                  <a:pt x="27" y="100"/>
                  <a:pt x="22" y="96"/>
                  <a:pt x="17" y="91"/>
                </a:cubicBezTo>
                <a:cubicBezTo>
                  <a:pt x="12" y="86"/>
                  <a:pt x="8" y="80"/>
                  <a:pt x="4" y="74"/>
                </a:cubicBezTo>
                <a:cubicBezTo>
                  <a:pt x="2" y="68"/>
                  <a:pt x="0" y="61"/>
                  <a:pt x="0" y="53"/>
                </a:cubicBezTo>
                <a:cubicBezTo>
                  <a:pt x="0" y="46"/>
                  <a:pt x="2" y="39"/>
                  <a:pt x="4" y="32"/>
                </a:cubicBezTo>
                <a:cubicBezTo>
                  <a:pt x="8" y="26"/>
                  <a:pt x="12" y="20"/>
                  <a:pt x="17" y="15"/>
                </a:cubicBezTo>
                <a:cubicBezTo>
                  <a:pt x="22" y="10"/>
                  <a:pt x="27" y="7"/>
                  <a:pt x="34" y="4"/>
                </a:cubicBezTo>
                <a:cubicBezTo>
                  <a:pt x="40" y="1"/>
                  <a:pt x="47" y="0"/>
                  <a:pt x="54" y="0"/>
                </a:cubicBezTo>
                <a:cubicBezTo>
                  <a:pt x="61" y="0"/>
                  <a:pt x="68" y="1"/>
                  <a:pt x="74" y="4"/>
                </a:cubicBezTo>
                <a:cubicBezTo>
                  <a:pt x="81" y="7"/>
                  <a:pt x="87" y="10"/>
                  <a:pt x="92" y="15"/>
                </a:cubicBezTo>
                <a:cubicBezTo>
                  <a:pt x="97" y="20"/>
                  <a:pt x="100" y="26"/>
                  <a:pt x="103" y="32"/>
                </a:cubicBezTo>
                <a:cubicBezTo>
                  <a:pt x="106" y="39"/>
                  <a:pt x="107" y="46"/>
                  <a:pt x="107" y="53"/>
                </a:cubicBezTo>
                <a:close/>
              </a:path>
            </a:pathLst>
          </a:custGeom>
          <a:solidFill>
            <a:srgbClr val="150601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643" name=""/>
          <p:cNvSpPr txBox="1"/>
          <p:nvPr/>
        </p:nvSpPr>
        <p:spPr>
          <a:xfrm>
            <a:off x="4016160" y="8182800"/>
            <a:ext cx="1540080" cy="1605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30" strike="noStrike" u="none">
                <a:solidFill>
                  <a:srgbClr val="150601"/>
                </a:solidFill>
                <a:effectLst/>
                <a:uFillTx/>
                <a:latin typeface="Poppins"/>
                <a:ea typeface="Poppins"/>
              </a:rPr>
              <a:t>steam power plant projects.</a:t>
            </a:r>
            <a:endParaRPr b="0" lang="en-US" sz="93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644" name=""/>
          <p:cNvSpPr txBox="1"/>
          <p:nvPr/>
        </p:nvSpPr>
        <p:spPr>
          <a:xfrm>
            <a:off x="4016880" y="8359200"/>
            <a:ext cx="2854440" cy="1605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30" strike="noStrike" u="none">
                <a:solidFill>
                  <a:srgbClr val="150601"/>
                </a:solidFill>
                <a:effectLst/>
                <a:uFillTx/>
                <a:latin typeface="Poppins"/>
                <a:ea typeface="Poppins"/>
              </a:rPr>
              <a:t>Perform stress and thermal analysis using ANSYS to</a:t>
            </a:r>
            <a:endParaRPr b="0" lang="en-US" sz="93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645" name=""/>
          <p:cNvSpPr txBox="1"/>
          <p:nvPr/>
        </p:nvSpPr>
        <p:spPr>
          <a:xfrm>
            <a:off x="4016880" y="8521200"/>
            <a:ext cx="1175760" cy="1605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30" strike="noStrike" u="none">
                <a:solidFill>
                  <a:srgbClr val="150601"/>
                </a:solidFill>
                <a:effectLst/>
                <a:uFillTx/>
                <a:latin typeface="Poppins"/>
                <a:ea typeface="Poppins"/>
              </a:rPr>
              <a:t>ensure design safety.</a:t>
            </a:r>
            <a:endParaRPr b="0" lang="en-US" sz="93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646" name=""/>
          <p:cNvSpPr/>
          <p:nvPr/>
        </p:nvSpPr>
        <p:spPr>
          <a:xfrm>
            <a:off x="3869640" y="9171720"/>
            <a:ext cx="38520" cy="38520"/>
          </a:xfrm>
          <a:custGeom>
            <a:avLst/>
            <a:gdLst/>
            <a:ahLst/>
            <a:rect l="0" t="0" r="r" b="b"/>
            <a:pathLst>
              <a:path w="107" h="107">
                <a:moveTo>
                  <a:pt x="107" y="53"/>
                </a:moveTo>
                <a:cubicBezTo>
                  <a:pt x="107" y="60"/>
                  <a:pt x="105" y="67"/>
                  <a:pt x="103" y="73"/>
                </a:cubicBezTo>
                <a:cubicBezTo>
                  <a:pt x="100" y="80"/>
                  <a:pt x="96" y="86"/>
                  <a:pt x="91" y="90"/>
                </a:cubicBezTo>
                <a:cubicBezTo>
                  <a:pt x="86" y="96"/>
                  <a:pt x="80" y="100"/>
                  <a:pt x="74" y="103"/>
                </a:cubicBezTo>
                <a:cubicBezTo>
                  <a:pt x="67" y="106"/>
                  <a:pt x="61" y="107"/>
                  <a:pt x="54" y="107"/>
                </a:cubicBezTo>
                <a:cubicBezTo>
                  <a:pt x="47" y="107"/>
                  <a:pt x="40" y="106"/>
                  <a:pt x="33" y="103"/>
                </a:cubicBezTo>
                <a:cubicBezTo>
                  <a:pt x="27" y="100"/>
                  <a:pt x="21" y="96"/>
                  <a:pt x="16" y="90"/>
                </a:cubicBezTo>
                <a:cubicBezTo>
                  <a:pt x="10" y="86"/>
                  <a:pt x="6" y="80"/>
                  <a:pt x="4" y="73"/>
                </a:cubicBezTo>
                <a:cubicBezTo>
                  <a:pt x="1" y="67"/>
                  <a:pt x="0" y="60"/>
                  <a:pt x="0" y="53"/>
                </a:cubicBezTo>
                <a:cubicBezTo>
                  <a:pt x="0" y="46"/>
                  <a:pt x="1" y="39"/>
                  <a:pt x="4" y="33"/>
                </a:cubicBezTo>
                <a:cubicBezTo>
                  <a:pt x="6" y="26"/>
                  <a:pt x="10" y="21"/>
                  <a:pt x="16" y="16"/>
                </a:cubicBezTo>
                <a:cubicBezTo>
                  <a:pt x="21" y="11"/>
                  <a:pt x="27" y="7"/>
                  <a:pt x="33" y="4"/>
                </a:cubicBezTo>
                <a:cubicBezTo>
                  <a:pt x="40" y="1"/>
                  <a:pt x="47" y="0"/>
                  <a:pt x="54" y="0"/>
                </a:cubicBezTo>
                <a:cubicBezTo>
                  <a:pt x="61" y="0"/>
                  <a:pt x="67" y="1"/>
                  <a:pt x="74" y="4"/>
                </a:cubicBezTo>
                <a:cubicBezTo>
                  <a:pt x="80" y="7"/>
                  <a:pt x="86" y="11"/>
                  <a:pt x="91" y="16"/>
                </a:cubicBezTo>
                <a:cubicBezTo>
                  <a:pt x="96" y="21"/>
                  <a:pt x="100" y="26"/>
                  <a:pt x="103" y="33"/>
                </a:cubicBezTo>
                <a:cubicBezTo>
                  <a:pt x="105" y="39"/>
                  <a:pt x="107" y="46"/>
                  <a:pt x="107" y="53"/>
                </a:cubicBezTo>
                <a:close/>
              </a:path>
            </a:pathLst>
          </a:custGeom>
          <a:solidFill>
            <a:srgbClr val="150601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647" name=""/>
          <p:cNvSpPr txBox="1"/>
          <p:nvPr/>
        </p:nvSpPr>
        <p:spPr>
          <a:xfrm>
            <a:off x="3816000" y="8727480"/>
            <a:ext cx="801720" cy="33264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920" strike="noStrike" u="none">
                <a:solidFill>
                  <a:srgbClr val="150601"/>
                </a:solidFill>
                <a:effectLst/>
                <a:uFillTx/>
                <a:latin typeface="Poppins"/>
                <a:ea typeface="Poppins"/>
              </a:rPr>
              <a:t>SKILLS</a:t>
            </a:r>
            <a:endParaRPr b="0" lang="en-US" sz="192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648" name=""/>
          <p:cNvSpPr/>
          <p:nvPr/>
        </p:nvSpPr>
        <p:spPr>
          <a:xfrm>
            <a:off x="3869640" y="9454680"/>
            <a:ext cx="38520" cy="38520"/>
          </a:xfrm>
          <a:custGeom>
            <a:avLst/>
            <a:gdLst/>
            <a:ahLst/>
            <a:rect l="0" t="0" r="r" b="b"/>
            <a:pathLst>
              <a:path w="107" h="107">
                <a:moveTo>
                  <a:pt x="107" y="54"/>
                </a:moveTo>
                <a:cubicBezTo>
                  <a:pt x="107" y="61"/>
                  <a:pt x="105" y="68"/>
                  <a:pt x="103" y="74"/>
                </a:cubicBezTo>
                <a:cubicBezTo>
                  <a:pt x="100" y="81"/>
                  <a:pt x="96" y="87"/>
                  <a:pt x="91" y="92"/>
                </a:cubicBezTo>
                <a:cubicBezTo>
                  <a:pt x="86" y="97"/>
                  <a:pt x="80" y="100"/>
                  <a:pt x="74" y="103"/>
                </a:cubicBezTo>
                <a:cubicBezTo>
                  <a:pt x="67" y="106"/>
                  <a:pt x="61" y="107"/>
                  <a:pt x="54" y="107"/>
                </a:cubicBezTo>
                <a:cubicBezTo>
                  <a:pt x="47" y="107"/>
                  <a:pt x="40" y="106"/>
                  <a:pt x="33" y="103"/>
                </a:cubicBezTo>
                <a:cubicBezTo>
                  <a:pt x="27" y="100"/>
                  <a:pt x="21" y="97"/>
                  <a:pt x="16" y="92"/>
                </a:cubicBezTo>
                <a:cubicBezTo>
                  <a:pt x="10" y="87"/>
                  <a:pt x="6" y="81"/>
                  <a:pt x="4" y="74"/>
                </a:cubicBezTo>
                <a:cubicBezTo>
                  <a:pt x="1" y="68"/>
                  <a:pt x="0" y="61"/>
                  <a:pt x="0" y="54"/>
                </a:cubicBezTo>
                <a:cubicBezTo>
                  <a:pt x="0" y="47"/>
                  <a:pt x="1" y="39"/>
                  <a:pt x="4" y="33"/>
                </a:cubicBezTo>
                <a:cubicBezTo>
                  <a:pt x="6" y="26"/>
                  <a:pt x="10" y="21"/>
                  <a:pt x="16" y="16"/>
                </a:cubicBezTo>
                <a:cubicBezTo>
                  <a:pt x="21" y="11"/>
                  <a:pt x="27" y="7"/>
                  <a:pt x="33" y="4"/>
                </a:cubicBezTo>
                <a:cubicBezTo>
                  <a:pt x="40" y="2"/>
                  <a:pt x="47" y="0"/>
                  <a:pt x="54" y="0"/>
                </a:cubicBezTo>
                <a:cubicBezTo>
                  <a:pt x="61" y="0"/>
                  <a:pt x="67" y="2"/>
                  <a:pt x="74" y="4"/>
                </a:cubicBezTo>
                <a:cubicBezTo>
                  <a:pt x="80" y="7"/>
                  <a:pt x="86" y="11"/>
                  <a:pt x="91" y="16"/>
                </a:cubicBezTo>
                <a:cubicBezTo>
                  <a:pt x="96" y="21"/>
                  <a:pt x="100" y="26"/>
                  <a:pt x="103" y="33"/>
                </a:cubicBezTo>
                <a:cubicBezTo>
                  <a:pt x="105" y="39"/>
                  <a:pt x="107" y="47"/>
                  <a:pt x="107" y="54"/>
                </a:cubicBezTo>
                <a:close/>
              </a:path>
            </a:pathLst>
          </a:custGeom>
          <a:solidFill>
            <a:srgbClr val="150601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649" name=""/>
          <p:cNvSpPr txBox="1"/>
          <p:nvPr/>
        </p:nvSpPr>
        <p:spPr>
          <a:xfrm>
            <a:off x="4013640" y="9102600"/>
            <a:ext cx="1435680" cy="1605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30" strike="noStrike" u="none">
                <a:solidFill>
                  <a:srgbClr val="150601"/>
                </a:solidFill>
                <a:effectLst/>
                <a:uFillTx/>
                <a:latin typeface="Poppins"/>
                <a:ea typeface="Poppins"/>
              </a:rPr>
              <a:t>HVAC System Engineering</a:t>
            </a:r>
            <a:endParaRPr b="0" lang="en-US" sz="93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650" name=""/>
          <p:cNvSpPr/>
          <p:nvPr/>
        </p:nvSpPr>
        <p:spPr>
          <a:xfrm>
            <a:off x="3873240" y="9735840"/>
            <a:ext cx="38160" cy="38520"/>
          </a:xfrm>
          <a:custGeom>
            <a:avLst/>
            <a:gdLst/>
            <a:ahLst/>
            <a:rect l="0" t="0" r="r" b="b"/>
            <a:pathLst>
              <a:path w="106" h="107">
                <a:moveTo>
                  <a:pt x="106" y="53"/>
                </a:moveTo>
                <a:cubicBezTo>
                  <a:pt x="106" y="60"/>
                  <a:pt x="105" y="67"/>
                  <a:pt x="102" y="73"/>
                </a:cubicBezTo>
                <a:cubicBezTo>
                  <a:pt x="100" y="80"/>
                  <a:pt x="96" y="86"/>
                  <a:pt x="91" y="91"/>
                </a:cubicBezTo>
                <a:cubicBezTo>
                  <a:pt x="86" y="96"/>
                  <a:pt x="80" y="100"/>
                  <a:pt x="74" y="103"/>
                </a:cubicBezTo>
                <a:cubicBezTo>
                  <a:pt x="67" y="106"/>
                  <a:pt x="60" y="107"/>
                  <a:pt x="53" y="107"/>
                </a:cubicBezTo>
                <a:cubicBezTo>
                  <a:pt x="46" y="107"/>
                  <a:pt x="40" y="106"/>
                  <a:pt x="33" y="103"/>
                </a:cubicBezTo>
                <a:cubicBezTo>
                  <a:pt x="27" y="100"/>
                  <a:pt x="21" y="96"/>
                  <a:pt x="16" y="91"/>
                </a:cubicBezTo>
                <a:cubicBezTo>
                  <a:pt x="11" y="86"/>
                  <a:pt x="7" y="80"/>
                  <a:pt x="5" y="73"/>
                </a:cubicBezTo>
                <a:cubicBezTo>
                  <a:pt x="1" y="67"/>
                  <a:pt x="0" y="60"/>
                  <a:pt x="0" y="53"/>
                </a:cubicBezTo>
                <a:cubicBezTo>
                  <a:pt x="0" y="46"/>
                  <a:pt x="1" y="39"/>
                  <a:pt x="5" y="33"/>
                </a:cubicBezTo>
                <a:cubicBezTo>
                  <a:pt x="7" y="26"/>
                  <a:pt x="11" y="21"/>
                  <a:pt x="16" y="16"/>
                </a:cubicBezTo>
                <a:cubicBezTo>
                  <a:pt x="21" y="11"/>
                  <a:pt x="27" y="7"/>
                  <a:pt x="33" y="4"/>
                </a:cubicBezTo>
                <a:cubicBezTo>
                  <a:pt x="40" y="2"/>
                  <a:pt x="46" y="0"/>
                  <a:pt x="53" y="0"/>
                </a:cubicBezTo>
                <a:cubicBezTo>
                  <a:pt x="60" y="0"/>
                  <a:pt x="67" y="2"/>
                  <a:pt x="74" y="4"/>
                </a:cubicBezTo>
                <a:cubicBezTo>
                  <a:pt x="80" y="7"/>
                  <a:pt x="86" y="11"/>
                  <a:pt x="91" y="16"/>
                </a:cubicBezTo>
                <a:cubicBezTo>
                  <a:pt x="96" y="21"/>
                  <a:pt x="100" y="26"/>
                  <a:pt x="102" y="33"/>
                </a:cubicBezTo>
                <a:cubicBezTo>
                  <a:pt x="105" y="39"/>
                  <a:pt x="106" y="46"/>
                  <a:pt x="106" y="53"/>
                </a:cubicBezTo>
                <a:close/>
              </a:path>
            </a:pathLst>
          </a:custGeom>
          <a:solidFill>
            <a:srgbClr val="150601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651" name=""/>
          <p:cNvSpPr txBox="1"/>
          <p:nvPr/>
        </p:nvSpPr>
        <p:spPr>
          <a:xfrm>
            <a:off x="4013640" y="9385560"/>
            <a:ext cx="2121120" cy="1605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30" strike="noStrike" u="none">
                <a:solidFill>
                  <a:srgbClr val="150601"/>
                </a:solidFill>
                <a:effectLst/>
                <a:uFillTx/>
                <a:latin typeface="Poppins"/>
                <a:ea typeface="Poppins"/>
              </a:rPr>
              <a:t>Material Selection &amp; Cost Optimization</a:t>
            </a:r>
            <a:endParaRPr b="0" lang="en-US" sz="93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652" name=""/>
          <p:cNvSpPr/>
          <p:nvPr/>
        </p:nvSpPr>
        <p:spPr>
          <a:xfrm>
            <a:off x="3869640" y="10020960"/>
            <a:ext cx="38520" cy="38520"/>
          </a:xfrm>
          <a:custGeom>
            <a:avLst/>
            <a:gdLst/>
            <a:ahLst/>
            <a:rect l="0" t="0" r="r" b="b"/>
            <a:pathLst>
              <a:path w="107" h="107">
                <a:moveTo>
                  <a:pt x="107" y="54"/>
                </a:moveTo>
                <a:cubicBezTo>
                  <a:pt x="107" y="61"/>
                  <a:pt x="105" y="68"/>
                  <a:pt x="103" y="74"/>
                </a:cubicBezTo>
                <a:cubicBezTo>
                  <a:pt x="100" y="81"/>
                  <a:pt x="96" y="87"/>
                  <a:pt x="91" y="92"/>
                </a:cubicBezTo>
                <a:cubicBezTo>
                  <a:pt x="86" y="97"/>
                  <a:pt x="80" y="100"/>
                  <a:pt x="74" y="103"/>
                </a:cubicBezTo>
                <a:cubicBezTo>
                  <a:pt x="67" y="106"/>
                  <a:pt x="61" y="107"/>
                  <a:pt x="54" y="107"/>
                </a:cubicBezTo>
                <a:cubicBezTo>
                  <a:pt x="47" y="107"/>
                  <a:pt x="40" y="106"/>
                  <a:pt x="33" y="103"/>
                </a:cubicBezTo>
                <a:cubicBezTo>
                  <a:pt x="27" y="100"/>
                  <a:pt x="21" y="97"/>
                  <a:pt x="16" y="92"/>
                </a:cubicBezTo>
                <a:cubicBezTo>
                  <a:pt x="10" y="87"/>
                  <a:pt x="6" y="81"/>
                  <a:pt x="4" y="74"/>
                </a:cubicBezTo>
                <a:cubicBezTo>
                  <a:pt x="1" y="68"/>
                  <a:pt x="0" y="61"/>
                  <a:pt x="0" y="54"/>
                </a:cubicBezTo>
                <a:cubicBezTo>
                  <a:pt x="0" y="47"/>
                  <a:pt x="1" y="39"/>
                  <a:pt x="4" y="33"/>
                </a:cubicBezTo>
                <a:cubicBezTo>
                  <a:pt x="6" y="26"/>
                  <a:pt x="10" y="21"/>
                  <a:pt x="16" y="16"/>
                </a:cubicBezTo>
                <a:cubicBezTo>
                  <a:pt x="21" y="11"/>
                  <a:pt x="27" y="7"/>
                  <a:pt x="33" y="4"/>
                </a:cubicBezTo>
                <a:cubicBezTo>
                  <a:pt x="40" y="2"/>
                  <a:pt x="47" y="0"/>
                  <a:pt x="54" y="0"/>
                </a:cubicBezTo>
                <a:cubicBezTo>
                  <a:pt x="61" y="0"/>
                  <a:pt x="67" y="2"/>
                  <a:pt x="74" y="4"/>
                </a:cubicBezTo>
                <a:cubicBezTo>
                  <a:pt x="80" y="7"/>
                  <a:pt x="86" y="11"/>
                  <a:pt x="91" y="16"/>
                </a:cubicBezTo>
                <a:cubicBezTo>
                  <a:pt x="96" y="21"/>
                  <a:pt x="100" y="26"/>
                  <a:pt x="103" y="33"/>
                </a:cubicBezTo>
                <a:cubicBezTo>
                  <a:pt x="105" y="39"/>
                  <a:pt x="107" y="47"/>
                  <a:pt x="107" y="54"/>
                </a:cubicBezTo>
                <a:close/>
              </a:path>
            </a:pathLst>
          </a:custGeom>
          <a:solidFill>
            <a:srgbClr val="150601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653" name=""/>
          <p:cNvSpPr txBox="1"/>
          <p:nvPr/>
        </p:nvSpPr>
        <p:spPr>
          <a:xfrm>
            <a:off x="4017240" y="9666720"/>
            <a:ext cx="2094480" cy="1605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30" strike="noStrike" u="none">
                <a:solidFill>
                  <a:srgbClr val="150601"/>
                </a:solidFill>
                <a:effectLst/>
                <a:uFillTx/>
                <a:latin typeface="Poppins"/>
                <a:ea typeface="Poppins"/>
              </a:rPr>
              <a:t>Maintenance &amp; Reliability Engineering</a:t>
            </a:r>
            <a:endParaRPr b="0" lang="en-US" sz="93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654" name=""/>
          <p:cNvSpPr/>
          <p:nvPr/>
        </p:nvSpPr>
        <p:spPr>
          <a:xfrm>
            <a:off x="3872160" y="2059920"/>
            <a:ext cx="283320" cy="283320"/>
          </a:xfrm>
          <a:custGeom>
            <a:avLst/>
            <a:gdLst/>
            <a:ahLst/>
            <a:rect l="0" t="0" r="r" b="b"/>
            <a:pathLst>
              <a:path w="787" h="787">
                <a:moveTo>
                  <a:pt x="0" y="0"/>
                </a:moveTo>
                <a:lnTo>
                  <a:pt x="787" y="0"/>
                </a:lnTo>
                <a:lnTo>
                  <a:pt x="787" y="787"/>
                </a:lnTo>
                <a:lnTo>
                  <a:pt x="0" y="787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655" name=""/>
          <p:cNvSpPr/>
          <p:nvPr/>
        </p:nvSpPr>
        <p:spPr>
          <a:xfrm>
            <a:off x="3872160" y="2527560"/>
            <a:ext cx="283320" cy="283320"/>
          </a:xfrm>
          <a:custGeom>
            <a:avLst/>
            <a:gdLst/>
            <a:ahLst/>
            <a:rect l="0" t="0" r="r" b="b"/>
            <a:pathLst>
              <a:path w="787" h="787">
                <a:moveTo>
                  <a:pt x="0" y="0"/>
                </a:moveTo>
                <a:lnTo>
                  <a:pt x="787" y="0"/>
                </a:lnTo>
                <a:lnTo>
                  <a:pt x="787" y="787"/>
                </a:lnTo>
                <a:lnTo>
                  <a:pt x="0" y="787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656" name=""/>
          <p:cNvSpPr/>
          <p:nvPr/>
        </p:nvSpPr>
        <p:spPr>
          <a:xfrm>
            <a:off x="3872160" y="2996280"/>
            <a:ext cx="283320" cy="289080"/>
          </a:xfrm>
          <a:custGeom>
            <a:avLst/>
            <a:gdLst/>
            <a:ahLst/>
            <a:rect l="0" t="0" r="r" b="b"/>
            <a:pathLst>
              <a:path w="787" h="803">
                <a:moveTo>
                  <a:pt x="0" y="0"/>
                </a:moveTo>
                <a:lnTo>
                  <a:pt x="787" y="0"/>
                </a:lnTo>
                <a:lnTo>
                  <a:pt x="787" y="803"/>
                </a:lnTo>
                <a:lnTo>
                  <a:pt x="0" y="803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657" name=""/>
          <p:cNvSpPr/>
          <p:nvPr/>
        </p:nvSpPr>
        <p:spPr>
          <a:xfrm>
            <a:off x="3872160" y="3470760"/>
            <a:ext cx="283320" cy="283320"/>
          </a:xfrm>
          <a:custGeom>
            <a:avLst/>
            <a:gdLst/>
            <a:ahLst/>
            <a:rect l="0" t="0" r="r" b="b"/>
            <a:pathLst>
              <a:path w="787" h="787">
                <a:moveTo>
                  <a:pt x="0" y="0"/>
                </a:moveTo>
                <a:lnTo>
                  <a:pt x="787" y="0"/>
                </a:lnTo>
                <a:lnTo>
                  <a:pt x="787" y="787"/>
                </a:lnTo>
                <a:lnTo>
                  <a:pt x="0" y="787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658" name=""/>
          <p:cNvSpPr/>
          <p:nvPr/>
        </p:nvSpPr>
        <p:spPr>
          <a:xfrm>
            <a:off x="3780000" y="4648320"/>
            <a:ext cx="2993040" cy="127440"/>
          </a:xfrm>
          <a:custGeom>
            <a:avLst/>
            <a:gdLst/>
            <a:ahLst/>
            <a:rect l="0" t="0" r="r" b="b"/>
            <a:pathLst>
              <a:path w="8314" h="354">
                <a:moveTo>
                  <a:pt x="0" y="0"/>
                </a:moveTo>
                <a:lnTo>
                  <a:pt x="8314" y="0"/>
                </a:lnTo>
                <a:lnTo>
                  <a:pt x="8314" y="354"/>
                </a:lnTo>
                <a:lnTo>
                  <a:pt x="0" y="354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659" name=""/>
          <p:cNvSpPr/>
          <p:nvPr/>
        </p:nvSpPr>
        <p:spPr>
          <a:xfrm>
            <a:off x="3783240" y="4648320"/>
            <a:ext cx="3258000" cy="127440"/>
          </a:xfrm>
          <a:custGeom>
            <a:avLst/>
            <a:gdLst/>
            <a:ahLst/>
            <a:rect l="0" t="0" r="r" b="b"/>
            <a:pathLst>
              <a:path w="9050" h="354">
                <a:moveTo>
                  <a:pt x="0" y="0"/>
                </a:moveTo>
                <a:lnTo>
                  <a:pt x="9050" y="0"/>
                </a:lnTo>
                <a:lnTo>
                  <a:pt x="9050" y="354"/>
                </a:lnTo>
                <a:lnTo>
                  <a:pt x="0" y="354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660" name=""/>
          <p:cNvSpPr/>
          <p:nvPr/>
        </p:nvSpPr>
        <p:spPr>
          <a:xfrm>
            <a:off x="3780000" y="5105160"/>
            <a:ext cx="2993040" cy="127800"/>
          </a:xfrm>
          <a:custGeom>
            <a:avLst/>
            <a:gdLst/>
            <a:ahLst/>
            <a:rect l="0" t="0" r="r" b="b"/>
            <a:pathLst>
              <a:path w="8314" h="355">
                <a:moveTo>
                  <a:pt x="0" y="0"/>
                </a:moveTo>
                <a:lnTo>
                  <a:pt x="8314" y="0"/>
                </a:lnTo>
                <a:lnTo>
                  <a:pt x="8314" y="355"/>
                </a:lnTo>
                <a:lnTo>
                  <a:pt x="0" y="355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661" name=""/>
          <p:cNvSpPr/>
          <p:nvPr/>
        </p:nvSpPr>
        <p:spPr>
          <a:xfrm>
            <a:off x="3783240" y="5105160"/>
            <a:ext cx="3258000" cy="127800"/>
          </a:xfrm>
          <a:custGeom>
            <a:avLst/>
            <a:gdLst/>
            <a:ahLst/>
            <a:rect l="0" t="0" r="r" b="b"/>
            <a:pathLst>
              <a:path w="9050" h="355">
                <a:moveTo>
                  <a:pt x="0" y="0"/>
                </a:moveTo>
                <a:lnTo>
                  <a:pt x="9050" y="0"/>
                </a:lnTo>
                <a:lnTo>
                  <a:pt x="9050" y="355"/>
                </a:lnTo>
                <a:lnTo>
                  <a:pt x="0" y="355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662" name=""/>
          <p:cNvSpPr/>
          <p:nvPr/>
        </p:nvSpPr>
        <p:spPr>
          <a:xfrm>
            <a:off x="3780000" y="5570640"/>
            <a:ext cx="2993040" cy="127440"/>
          </a:xfrm>
          <a:custGeom>
            <a:avLst/>
            <a:gdLst/>
            <a:ahLst/>
            <a:rect l="0" t="0" r="r" b="b"/>
            <a:pathLst>
              <a:path w="8314" h="354">
                <a:moveTo>
                  <a:pt x="0" y="0"/>
                </a:moveTo>
                <a:lnTo>
                  <a:pt x="8314" y="0"/>
                </a:lnTo>
                <a:lnTo>
                  <a:pt x="8314" y="354"/>
                </a:lnTo>
                <a:lnTo>
                  <a:pt x="0" y="354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663" name=""/>
          <p:cNvSpPr/>
          <p:nvPr/>
        </p:nvSpPr>
        <p:spPr>
          <a:xfrm>
            <a:off x="3783240" y="5570640"/>
            <a:ext cx="3258000" cy="127440"/>
          </a:xfrm>
          <a:custGeom>
            <a:avLst/>
            <a:gdLst/>
            <a:ahLst/>
            <a:rect l="0" t="0" r="r" b="b"/>
            <a:pathLst>
              <a:path w="9050" h="354">
                <a:moveTo>
                  <a:pt x="0" y="0"/>
                </a:moveTo>
                <a:lnTo>
                  <a:pt x="9050" y="0"/>
                </a:lnTo>
                <a:lnTo>
                  <a:pt x="9050" y="354"/>
                </a:lnTo>
                <a:lnTo>
                  <a:pt x="0" y="354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664" name=""/>
          <p:cNvSpPr txBox="1"/>
          <p:nvPr/>
        </p:nvSpPr>
        <p:spPr>
          <a:xfrm>
            <a:off x="4013640" y="9951840"/>
            <a:ext cx="2144880" cy="1605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30" strike="noStrike" u="none">
                <a:solidFill>
                  <a:srgbClr val="150601"/>
                </a:solidFill>
                <a:effectLst/>
                <a:uFillTx/>
                <a:latin typeface="Poppins"/>
                <a:ea typeface="Poppins"/>
              </a:rPr>
              <a:t>Project Planning &amp; Technical Reporting</a:t>
            </a:r>
            <a:endParaRPr b="0" lang="en-US" sz="93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5" name=""/>
          <p:cNvSpPr/>
          <p:nvPr/>
        </p:nvSpPr>
        <p:spPr>
          <a:xfrm>
            <a:off x="0" y="0"/>
            <a:ext cx="7562880" cy="10696680"/>
          </a:xfrm>
          <a:custGeom>
            <a:avLst/>
            <a:gdLst/>
            <a:ahLst/>
            <a:rect l="0" t="0" r="r" b="b"/>
            <a:pathLst>
              <a:path w="21008" h="29713">
                <a:moveTo>
                  <a:pt x="0" y="0"/>
                </a:moveTo>
                <a:lnTo>
                  <a:pt x="21008" y="0"/>
                </a:lnTo>
                <a:lnTo>
                  <a:pt x="21008" y="29713"/>
                </a:lnTo>
                <a:lnTo>
                  <a:pt x="0" y="29713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666" name=""/>
          <p:cNvSpPr/>
          <p:nvPr/>
        </p:nvSpPr>
        <p:spPr>
          <a:xfrm>
            <a:off x="0" y="0"/>
            <a:ext cx="7562880" cy="10696680"/>
          </a:xfrm>
          <a:custGeom>
            <a:avLst/>
            <a:gdLst/>
            <a:ahLst/>
            <a:rect l="0" t="0" r="r" b="b"/>
            <a:pathLst>
              <a:path w="21008" h="29713">
                <a:moveTo>
                  <a:pt x="0" y="0"/>
                </a:moveTo>
                <a:lnTo>
                  <a:pt x="21008" y="0"/>
                </a:lnTo>
                <a:lnTo>
                  <a:pt x="21008" y="29713"/>
                </a:lnTo>
                <a:lnTo>
                  <a:pt x="0" y="29713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667" name=""/>
          <p:cNvSpPr/>
          <p:nvPr/>
        </p:nvSpPr>
        <p:spPr>
          <a:xfrm>
            <a:off x="432360" y="382320"/>
            <a:ext cx="2457720" cy="9992160"/>
          </a:xfrm>
          <a:custGeom>
            <a:avLst/>
            <a:gdLst/>
            <a:ahLst/>
            <a:rect l="0" t="0" r="r" b="b"/>
            <a:pathLst>
              <a:path w="6827" h="27756">
                <a:moveTo>
                  <a:pt x="0" y="0"/>
                </a:moveTo>
                <a:lnTo>
                  <a:pt x="6827" y="0"/>
                </a:lnTo>
                <a:lnTo>
                  <a:pt x="6827" y="27756"/>
                </a:lnTo>
                <a:lnTo>
                  <a:pt x="0" y="27756"/>
                </a:lnTo>
                <a:lnTo>
                  <a:pt x="0" y="0"/>
                </a:lnTo>
                <a:close/>
              </a:path>
            </a:pathLst>
          </a:custGeom>
          <a:solidFill>
            <a:srgbClr val="f4f4f4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pic>
        <p:nvPicPr>
          <p:cNvPr id="2668" name="" descr=""/>
          <p:cNvPicPr/>
          <p:nvPr/>
        </p:nvPicPr>
        <p:blipFill>
          <a:blip r:embed="rId1"/>
          <a:stretch/>
        </p:blipFill>
        <p:spPr>
          <a:xfrm>
            <a:off x="784800" y="822240"/>
            <a:ext cx="1752120" cy="15490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669" name=""/>
          <p:cNvSpPr/>
          <p:nvPr/>
        </p:nvSpPr>
        <p:spPr>
          <a:xfrm>
            <a:off x="685080" y="620640"/>
            <a:ext cx="1951920" cy="1951920"/>
          </a:xfrm>
          <a:custGeom>
            <a:avLst/>
            <a:gdLst/>
            <a:ahLst/>
            <a:rect l="0" t="0" r="r" b="b"/>
            <a:pathLst>
              <a:path w="5422" h="5422">
                <a:moveTo>
                  <a:pt x="2712" y="0"/>
                </a:moveTo>
                <a:cubicBezTo>
                  <a:pt x="4207" y="0"/>
                  <a:pt x="5422" y="1218"/>
                  <a:pt x="5422" y="2712"/>
                </a:cubicBezTo>
                <a:cubicBezTo>
                  <a:pt x="5422" y="4207"/>
                  <a:pt x="4206" y="5422"/>
                  <a:pt x="2712" y="5422"/>
                </a:cubicBezTo>
                <a:cubicBezTo>
                  <a:pt x="1217" y="5422"/>
                  <a:pt x="0" y="4206"/>
                  <a:pt x="0" y="2712"/>
                </a:cubicBezTo>
                <a:cubicBezTo>
                  <a:pt x="0" y="1218"/>
                  <a:pt x="1217" y="0"/>
                  <a:pt x="2712" y="0"/>
                </a:cubicBezTo>
                <a:moveTo>
                  <a:pt x="2712" y="4981"/>
                </a:moveTo>
                <a:cubicBezTo>
                  <a:pt x="3963" y="4981"/>
                  <a:pt x="4981" y="3963"/>
                  <a:pt x="4981" y="2712"/>
                </a:cubicBezTo>
                <a:cubicBezTo>
                  <a:pt x="4981" y="1461"/>
                  <a:pt x="3963" y="441"/>
                  <a:pt x="2712" y="441"/>
                </a:cubicBezTo>
                <a:cubicBezTo>
                  <a:pt x="1461" y="441"/>
                  <a:pt x="442" y="1461"/>
                  <a:pt x="442" y="2712"/>
                </a:cubicBezTo>
                <a:cubicBezTo>
                  <a:pt x="442" y="3963"/>
                  <a:pt x="1461" y="4981"/>
                  <a:pt x="2712" y="4981"/>
                </a:cubicBez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670" name=""/>
          <p:cNvSpPr/>
          <p:nvPr/>
        </p:nvSpPr>
        <p:spPr>
          <a:xfrm>
            <a:off x="761040" y="5954400"/>
            <a:ext cx="1854360" cy="0"/>
          </a:xfrm>
          <a:prstGeom prst="line">
            <a:avLst/>
          </a:prstGeom>
          <a:ln cap="rnd" w="9360">
            <a:solidFill>
              <a:srgbClr val="44444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4680" rIns="4680" tIns="-4680" bIns="-468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671" name=""/>
          <p:cNvSpPr txBox="1"/>
          <p:nvPr/>
        </p:nvSpPr>
        <p:spPr>
          <a:xfrm>
            <a:off x="756360" y="5650200"/>
            <a:ext cx="922680" cy="2199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270" strike="noStrike" u="none">
                <a:solidFill>
                  <a:srgbClr val="444440"/>
                </a:solidFill>
                <a:effectLst/>
                <a:uFillTx/>
                <a:latin typeface="SourceSansPro"/>
                <a:ea typeface="SourceSansPro"/>
              </a:rPr>
              <a:t>P R O F I L E</a:t>
            </a:r>
            <a:endParaRPr b="0" lang="en-US" sz="127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672" name=""/>
          <p:cNvSpPr txBox="1"/>
          <p:nvPr/>
        </p:nvSpPr>
        <p:spPr>
          <a:xfrm>
            <a:off x="756360" y="6193800"/>
            <a:ext cx="43524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171616"/>
                </a:solidFill>
                <a:effectLst/>
                <a:uFillTx/>
                <a:latin typeface="Poppins"/>
                <a:ea typeface="Poppins"/>
              </a:rPr>
              <a:t>Assists 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673" name=""/>
          <p:cNvSpPr txBox="1"/>
          <p:nvPr/>
        </p:nvSpPr>
        <p:spPr>
          <a:xfrm>
            <a:off x="1396800" y="6193800"/>
            <a:ext cx="22896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171616"/>
                </a:solidFill>
                <a:effectLst/>
                <a:uFillTx/>
                <a:latin typeface="Poppins"/>
                <a:ea typeface="Poppins"/>
              </a:rPr>
              <a:t>the 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674" name=""/>
          <p:cNvSpPr txBox="1"/>
          <p:nvPr/>
        </p:nvSpPr>
        <p:spPr>
          <a:xfrm>
            <a:off x="1789560" y="6193800"/>
            <a:ext cx="70992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171616"/>
                </a:solidFill>
                <a:effectLst/>
                <a:uFillTx/>
                <a:latin typeface="Poppins"/>
                <a:ea typeface="Poppins"/>
              </a:rPr>
              <a:t>department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675" name=""/>
          <p:cNvSpPr txBox="1"/>
          <p:nvPr/>
        </p:nvSpPr>
        <p:spPr>
          <a:xfrm>
            <a:off x="756360" y="6365520"/>
            <a:ext cx="33192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171616"/>
                </a:solidFill>
                <a:effectLst/>
                <a:uFillTx/>
                <a:latin typeface="Poppins"/>
                <a:ea typeface="Poppins"/>
              </a:rPr>
              <a:t>head 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676" name=""/>
          <p:cNvSpPr txBox="1"/>
          <p:nvPr/>
        </p:nvSpPr>
        <p:spPr>
          <a:xfrm>
            <a:off x="1305000" y="6365520"/>
            <a:ext cx="14436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171616"/>
                </a:solidFill>
                <a:effectLst/>
                <a:uFillTx/>
                <a:latin typeface="Poppins"/>
                <a:ea typeface="Poppins"/>
              </a:rPr>
              <a:t>in 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677" name=""/>
          <p:cNvSpPr txBox="1"/>
          <p:nvPr/>
        </p:nvSpPr>
        <p:spPr>
          <a:xfrm>
            <a:off x="1622160" y="6365520"/>
            <a:ext cx="52272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171616"/>
                </a:solidFill>
                <a:effectLst/>
                <a:uFillTx/>
                <a:latin typeface="Poppins"/>
                <a:ea typeface="Poppins"/>
              </a:rPr>
              <a:t>carrying 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678" name=""/>
          <p:cNvSpPr txBox="1"/>
          <p:nvPr/>
        </p:nvSpPr>
        <p:spPr>
          <a:xfrm>
            <a:off x="2392200" y="6365520"/>
            <a:ext cx="20124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171616"/>
                </a:solidFill>
                <a:effectLst/>
                <a:uFillTx/>
                <a:latin typeface="Poppins"/>
                <a:ea typeface="Poppins"/>
              </a:rPr>
              <a:t>out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679" name=""/>
          <p:cNvSpPr txBox="1"/>
          <p:nvPr/>
        </p:nvSpPr>
        <p:spPr>
          <a:xfrm>
            <a:off x="756360" y="6536880"/>
            <a:ext cx="40356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171616"/>
                </a:solidFill>
                <a:effectLst/>
                <a:uFillTx/>
                <a:latin typeface="Poppins"/>
                <a:ea typeface="Poppins"/>
              </a:rPr>
              <a:t>digital 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680" name=""/>
          <p:cNvSpPr txBox="1"/>
          <p:nvPr/>
        </p:nvSpPr>
        <p:spPr>
          <a:xfrm>
            <a:off x="1910160" y="6536880"/>
            <a:ext cx="61524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171616"/>
                </a:solidFill>
                <a:effectLst/>
                <a:uFillTx/>
                <a:latin typeface="Poppins"/>
                <a:ea typeface="Poppins"/>
              </a:rPr>
              <a:t>marketing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681" name=""/>
          <p:cNvSpPr txBox="1"/>
          <p:nvPr/>
        </p:nvSpPr>
        <p:spPr>
          <a:xfrm>
            <a:off x="756360" y="6708240"/>
            <a:ext cx="68076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171616"/>
                </a:solidFill>
                <a:effectLst/>
                <a:uFillTx/>
                <a:latin typeface="Poppins"/>
                <a:ea typeface="Poppins"/>
              </a:rPr>
              <a:t>companies 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682" name=""/>
          <p:cNvSpPr txBox="1"/>
          <p:nvPr/>
        </p:nvSpPr>
        <p:spPr>
          <a:xfrm>
            <a:off x="1636920" y="6708240"/>
            <a:ext cx="38988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171616"/>
                </a:solidFill>
                <a:effectLst/>
                <a:uFillTx/>
                <a:latin typeface="Poppins"/>
                <a:ea typeface="Poppins"/>
              </a:rPr>
              <a:t>works 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683" name=""/>
          <p:cNvSpPr txBox="1"/>
          <p:nvPr/>
        </p:nvSpPr>
        <p:spPr>
          <a:xfrm>
            <a:off x="2138040" y="6708240"/>
            <a:ext cx="39960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171616"/>
                </a:solidFill>
                <a:effectLst/>
                <a:uFillTx/>
                <a:latin typeface="Poppins"/>
                <a:ea typeface="Poppins"/>
              </a:rPr>
              <a:t>closely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684" name=""/>
          <p:cNvSpPr txBox="1"/>
          <p:nvPr/>
        </p:nvSpPr>
        <p:spPr>
          <a:xfrm>
            <a:off x="756360" y="6879960"/>
            <a:ext cx="28944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171616"/>
                </a:solidFill>
                <a:effectLst/>
                <a:uFillTx/>
                <a:latin typeface="Poppins"/>
                <a:ea typeface="Poppins"/>
              </a:rPr>
              <a:t>with 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685" name=""/>
          <p:cNvSpPr txBox="1"/>
          <p:nvPr/>
        </p:nvSpPr>
        <p:spPr>
          <a:xfrm>
            <a:off x="1139040" y="6879960"/>
            <a:ext cx="22896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171616"/>
                </a:solidFill>
                <a:effectLst/>
                <a:uFillTx/>
                <a:latin typeface="Poppins"/>
                <a:ea typeface="Poppins"/>
              </a:rPr>
              <a:t>the 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686" name=""/>
          <p:cNvSpPr txBox="1"/>
          <p:nvPr/>
        </p:nvSpPr>
        <p:spPr>
          <a:xfrm>
            <a:off x="1458720" y="6879960"/>
            <a:ext cx="64836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171616"/>
                </a:solidFill>
                <a:effectLst/>
                <a:uFillTx/>
                <a:latin typeface="Poppins"/>
                <a:ea typeface="Poppins"/>
              </a:rPr>
              <a:t>marketing 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687" name=""/>
          <p:cNvSpPr txBox="1"/>
          <p:nvPr/>
        </p:nvSpPr>
        <p:spPr>
          <a:xfrm>
            <a:off x="2262960" y="6879960"/>
            <a:ext cx="29916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171616"/>
                </a:solidFill>
                <a:effectLst/>
                <a:uFillTx/>
                <a:latin typeface="Poppins"/>
                <a:ea typeface="Poppins"/>
              </a:rPr>
              <a:t>head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688" name=""/>
          <p:cNvSpPr txBox="1"/>
          <p:nvPr/>
        </p:nvSpPr>
        <p:spPr>
          <a:xfrm>
            <a:off x="756360" y="7051320"/>
            <a:ext cx="166248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171616"/>
                </a:solidFill>
                <a:effectLst/>
                <a:uFillTx/>
                <a:latin typeface="Poppins"/>
                <a:ea typeface="Poppins"/>
              </a:rPr>
              <a:t>for  digital  promotions  and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689" name=""/>
          <p:cNvSpPr txBox="1"/>
          <p:nvPr/>
        </p:nvSpPr>
        <p:spPr>
          <a:xfrm>
            <a:off x="756360" y="7223040"/>
            <a:ext cx="41904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171616"/>
                </a:solidFill>
                <a:effectLst/>
                <a:uFillTx/>
                <a:latin typeface="Poppins"/>
                <a:ea typeface="Poppins"/>
              </a:rPr>
              <a:t>others.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690" name=""/>
          <p:cNvSpPr txBox="1"/>
          <p:nvPr/>
        </p:nvSpPr>
        <p:spPr>
          <a:xfrm>
            <a:off x="756360" y="3216240"/>
            <a:ext cx="123408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000" strike="noStrike" u="none">
                <a:solidFill>
                  <a:srgbClr val="171616"/>
                </a:solidFill>
                <a:effectLst/>
                <a:uFillTx/>
                <a:latin typeface="Raleway"/>
                <a:ea typeface="Raleway"/>
              </a:rPr>
              <a:t>GRAPHIC DESIGNER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691" name=""/>
          <p:cNvSpPr/>
          <p:nvPr/>
        </p:nvSpPr>
        <p:spPr>
          <a:xfrm>
            <a:off x="780120" y="3981600"/>
            <a:ext cx="86040" cy="131760"/>
          </a:xfrm>
          <a:custGeom>
            <a:avLst/>
            <a:gdLst/>
            <a:ahLst/>
            <a:rect l="0" t="0" r="r" b="b"/>
            <a:pathLst>
              <a:path w="239" h="366">
                <a:moveTo>
                  <a:pt x="123" y="0"/>
                </a:moveTo>
                <a:cubicBezTo>
                  <a:pt x="55" y="0"/>
                  <a:pt x="0" y="54"/>
                  <a:pt x="0" y="123"/>
                </a:cubicBezTo>
                <a:cubicBezTo>
                  <a:pt x="0" y="146"/>
                  <a:pt x="6" y="167"/>
                  <a:pt x="17" y="185"/>
                </a:cubicBezTo>
                <a:lnTo>
                  <a:pt x="123" y="366"/>
                </a:lnTo>
                <a:lnTo>
                  <a:pt x="227" y="185"/>
                </a:lnTo>
                <a:cubicBezTo>
                  <a:pt x="232" y="177"/>
                  <a:pt x="236" y="168"/>
                  <a:pt x="239" y="159"/>
                </a:cubicBezTo>
                <a:lnTo>
                  <a:pt x="239" y="87"/>
                </a:lnTo>
                <a:cubicBezTo>
                  <a:pt x="224" y="36"/>
                  <a:pt x="178" y="0"/>
                  <a:pt x="123" y="0"/>
                </a:cubicBezTo>
                <a:moveTo>
                  <a:pt x="123" y="164"/>
                </a:moveTo>
                <a:cubicBezTo>
                  <a:pt x="100" y="164"/>
                  <a:pt x="81" y="145"/>
                  <a:pt x="81" y="123"/>
                </a:cubicBezTo>
                <a:cubicBezTo>
                  <a:pt x="81" y="100"/>
                  <a:pt x="100" y="82"/>
                  <a:pt x="123" y="82"/>
                </a:cubicBezTo>
                <a:cubicBezTo>
                  <a:pt x="145" y="82"/>
                  <a:pt x="164" y="100"/>
                  <a:pt x="164" y="123"/>
                </a:cubicBezTo>
                <a:cubicBezTo>
                  <a:pt x="164" y="145"/>
                  <a:pt x="145" y="164"/>
                  <a:pt x="123" y="164"/>
                </a:cubicBezTo>
                <a:close/>
              </a:path>
            </a:pathLst>
          </a:custGeom>
          <a:solidFill>
            <a:srgbClr val="444440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692" name=""/>
          <p:cNvSpPr/>
          <p:nvPr/>
        </p:nvSpPr>
        <p:spPr>
          <a:xfrm>
            <a:off x="760320" y="4691520"/>
            <a:ext cx="124200" cy="90360"/>
          </a:xfrm>
          <a:custGeom>
            <a:avLst/>
            <a:gdLst/>
            <a:ahLst/>
            <a:rect l="0" t="0" r="r" b="b"/>
            <a:pathLst>
              <a:path w="345" h="251">
                <a:moveTo>
                  <a:pt x="296" y="222"/>
                </a:moveTo>
                <a:cubicBezTo>
                  <a:pt x="312" y="222"/>
                  <a:pt x="325" y="209"/>
                  <a:pt x="325" y="192"/>
                </a:cubicBezTo>
                <a:lnTo>
                  <a:pt x="325" y="29"/>
                </a:lnTo>
                <a:cubicBezTo>
                  <a:pt x="325" y="13"/>
                  <a:pt x="312" y="0"/>
                  <a:pt x="296" y="0"/>
                </a:cubicBezTo>
                <a:lnTo>
                  <a:pt x="59" y="0"/>
                </a:lnTo>
                <a:cubicBezTo>
                  <a:pt x="43" y="0"/>
                  <a:pt x="29" y="13"/>
                  <a:pt x="29" y="29"/>
                </a:cubicBezTo>
                <a:lnTo>
                  <a:pt x="29" y="192"/>
                </a:lnTo>
                <a:cubicBezTo>
                  <a:pt x="29" y="209"/>
                  <a:pt x="43" y="222"/>
                  <a:pt x="59" y="222"/>
                </a:cubicBezTo>
                <a:lnTo>
                  <a:pt x="0" y="222"/>
                </a:lnTo>
                <a:cubicBezTo>
                  <a:pt x="0" y="238"/>
                  <a:pt x="13" y="251"/>
                  <a:pt x="29" y="251"/>
                </a:cubicBezTo>
                <a:lnTo>
                  <a:pt x="325" y="251"/>
                </a:lnTo>
                <a:cubicBezTo>
                  <a:pt x="333" y="251"/>
                  <a:pt x="340" y="249"/>
                  <a:pt x="345" y="244"/>
                </a:cubicBezTo>
                <a:lnTo>
                  <a:pt x="345" y="222"/>
                </a:lnTo>
                <a:lnTo>
                  <a:pt x="296" y="222"/>
                </a:lnTo>
                <a:moveTo>
                  <a:pt x="59" y="29"/>
                </a:moveTo>
                <a:lnTo>
                  <a:pt x="296" y="29"/>
                </a:lnTo>
                <a:lnTo>
                  <a:pt x="296" y="192"/>
                </a:lnTo>
                <a:lnTo>
                  <a:pt x="59" y="192"/>
                </a:lnTo>
                <a:lnTo>
                  <a:pt x="59" y="29"/>
                </a:lnTo>
                <a:moveTo>
                  <a:pt x="178" y="237"/>
                </a:moveTo>
                <a:cubicBezTo>
                  <a:pt x="170" y="237"/>
                  <a:pt x="163" y="230"/>
                  <a:pt x="163" y="222"/>
                </a:cubicBezTo>
                <a:cubicBezTo>
                  <a:pt x="163" y="214"/>
                  <a:pt x="170" y="207"/>
                  <a:pt x="178" y="207"/>
                </a:cubicBezTo>
                <a:cubicBezTo>
                  <a:pt x="186" y="207"/>
                  <a:pt x="193" y="214"/>
                  <a:pt x="193" y="222"/>
                </a:cubicBezTo>
                <a:cubicBezTo>
                  <a:pt x="193" y="230"/>
                  <a:pt x="186" y="237"/>
                  <a:pt x="178" y="237"/>
                </a:cubicBezTo>
                <a:close/>
              </a:path>
            </a:pathLst>
          </a:custGeom>
          <a:solidFill>
            <a:srgbClr val="444440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693" name=""/>
          <p:cNvSpPr/>
          <p:nvPr/>
        </p:nvSpPr>
        <p:spPr>
          <a:xfrm>
            <a:off x="767520" y="4354200"/>
            <a:ext cx="113400" cy="108000"/>
          </a:xfrm>
          <a:custGeom>
            <a:avLst/>
            <a:gdLst/>
            <a:ahLst/>
            <a:rect l="0" t="0" r="r" b="b"/>
            <a:pathLst>
              <a:path w="315" h="300">
                <a:moveTo>
                  <a:pt x="315" y="110"/>
                </a:moveTo>
                <a:cubicBezTo>
                  <a:pt x="315" y="99"/>
                  <a:pt x="309" y="89"/>
                  <a:pt x="300" y="83"/>
                </a:cubicBezTo>
                <a:lnTo>
                  <a:pt x="157" y="0"/>
                </a:lnTo>
                <a:lnTo>
                  <a:pt x="15" y="83"/>
                </a:lnTo>
                <a:cubicBezTo>
                  <a:pt x="6" y="89"/>
                  <a:pt x="0" y="99"/>
                  <a:pt x="0" y="110"/>
                </a:cubicBezTo>
                <a:lnTo>
                  <a:pt x="0" y="267"/>
                </a:lnTo>
                <a:cubicBezTo>
                  <a:pt x="0" y="286"/>
                  <a:pt x="14" y="300"/>
                  <a:pt x="31" y="300"/>
                </a:cubicBezTo>
                <a:lnTo>
                  <a:pt x="284" y="300"/>
                </a:lnTo>
                <a:cubicBezTo>
                  <a:pt x="301" y="300"/>
                  <a:pt x="315" y="286"/>
                  <a:pt x="315" y="267"/>
                </a:cubicBezTo>
                <a:lnTo>
                  <a:pt x="315" y="110"/>
                </a:lnTo>
                <a:moveTo>
                  <a:pt x="157" y="189"/>
                </a:moveTo>
                <a:lnTo>
                  <a:pt x="27" y="108"/>
                </a:lnTo>
                <a:lnTo>
                  <a:pt x="157" y="32"/>
                </a:lnTo>
                <a:lnTo>
                  <a:pt x="288" y="108"/>
                </a:lnTo>
                <a:lnTo>
                  <a:pt x="157" y="189"/>
                </a:lnTo>
                <a:close/>
              </a:path>
            </a:pathLst>
          </a:custGeom>
          <a:solidFill>
            <a:srgbClr val="444440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694" name=""/>
          <p:cNvSpPr/>
          <p:nvPr/>
        </p:nvSpPr>
        <p:spPr>
          <a:xfrm>
            <a:off x="776880" y="4987440"/>
            <a:ext cx="94680" cy="94680"/>
          </a:xfrm>
          <a:custGeom>
            <a:avLst/>
            <a:gdLst/>
            <a:ahLst/>
            <a:rect l="0" t="0" r="r" b="b"/>
            <a:pathLst>
              <a:path w="263" h="263">
                <a:moveTo>
                  <a:pt x="263" y="223"/>
                </a:moveTo>
                <a:cubicBezTo>
                  <a:pt x="263" y="245"/>
                  <a:pt x="245" y="263"/>
                  <a:pt x="223" y="263"/>
                </a:cubicBezTo>
                <a:lnTo>
                  <a:pt x="40" y="263"/>
                </a:lnTo>
                <a:cubicBezTo>
                  <a:pt x="18" y="263"/>
                  <a:pt x="0" y="245"/>
                  <a:pt x="0" y="223"/>
                </a:cubicBezTo>
                <a:lnTo>
                  <a:pt x="0" y="40"/>
                </a:lnTo>
                <a:cubicBezTo>
                  <a:pt x="0" y="18"/>
                  <a:pt x="17" y="1"/>
                  <a:pt x="39" y="0"/>
                </a:cubicBezTo>
                <a:lnTo>
                  <a:pt x="224" y="0"/>
                </a:lnTo>
                <a:cubicBezTo>
                  <a:pt x="245" y="1"/>
                  <a:pt x="263" y="18"/>
                  <a:pt x="263" y="40"/>
                </a:cubicBezTo>
                <a:lnTo>
                  <a:pt x="263" y="223"/>
                </a:lnTo>
                <a:close/>
              </a:path>
            </a:pathLst>
          </a:custGeom>
          <a:solidFill>
            <a:srgbClr val="444440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695" name=""/>
          <p:cNvSpPr/>
          <p:nvPr/>
        </p:nvSpPr>
        <p:spPr>
          <a:xfrm>
            <a:off x="799920" y="5014080"/>
            <a:ext cx="14400" cy="14400"/>
          </a:xfrm>
          <a:custGeom>
            <a:avLst/>
            <a:gdLst/>
            <a:ahLst/>
            <a:rect l="0" t="0" r="r" b="b"/>
            <a:pathLst>
              <a:path w="40" h="40">
                <a:moveTo>
                  <a:pt x="40" y="21"/>
                </a:moveTo>
                <a:cubicBezTo>
                  <a:pt x="40" y="26"/>
                  <a:pt x="39" y="31"/>
                  <a:pt x="35" y="35"/>
                </a:cubicBezTo>
                <a:cubicBezTo>
                  <a:pt x="31" y="38"/>
                  <a:pt x="26" y="40"/>
                  <a:pt x="20" y="40"/>
                </a:cubicBezTo>
                <a:cubicBezTo>
                  <a:pt x="15" y="40"/>
                  <a:pt x="10" y="38"/>
                  <a:pt x="6" y="35"/>
                </a:cubicBezTo>
                <a:cubicBezTo>
                  <a:pt x="2" y="31"/>
                  <a:pt x="0" y="26"/>
                  <a:pt x="0" y="21"/>
                </a:cubicBezTo>
                <a:cubicBezTo>
                  <a:pt x="0" y="14"/>
                  <a:pt x="2" y="10"/>
                  <a:pt x="6" y="6"/>
                </a:cubicBezTo>
                <a:cubicBezTo>
                  <a:pt x="10" y="2"/>
                  <a:pt x="15" y="0"/>
                  <a:pt x="20" y="0"/>
                </a:cubicBezTo>
                <a:cubicBezTo>
                  <a:pt x="26" y="0"/>
                  <a:pt x="31" y="2"/>
                  <a:pt x="35" y="6"/>
                </a:cubicBezTo>
                <a:cubicBezTo>
                  <a:pt x="39" y="10"/>
                  <a:pt x="40" y="14"/>
                  <a:pt x="40" y="21"/>
                </a:cubicBez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696" name=""/>
          <p:cNvSpPr/>
          <p:nvPr/>
        </p:nvSpPr>
        <p:spPr>
          <a:xfrm>
            <a:off x="801000" y="5033520"/>
            <a:ext cx="12600" cy="39240"/>
          </a:xfrm>
          <a:custGeom>
            <a:avLst/>
            <a:gdLst/>
            <a:ahLst/>
            <a:rect l="0" t="0" r="r" b="b"/>
            <a:pathLst>
              <a:path w="35" h="109">
                <a:moveTo>
                  <a:pt x="0" y="0"/>
                </a:moveTo>
                <a:lnTo>
                  <a:pt x="35" y="0"/>
                </a:lnTo>
                <a:lnTo>
                  <a:pt x="35" y="109"/>
                </a:lnTo>
                <a:lnTo>
                  <a:pt x="0" y="109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697" name=""/>
          <p:cNvSpPr/>
          <p:nvPr/>
        </p:nvSpPr>
        <p:spPr>
          <a:xfrm>
            <a:off x="820800" y="5033520"/>
            <a:ext cx="11880" cy="39240"/>
          </a:xfrm>
          <a:custGeom>
            <a:avLst/>
            <a:gdLst/>
            <a:ahLst/>
            <a:rect l="0" t="0" r="r" b="b"/>
            <a:pathLst>
              <a:path w="33" h="109">
                <a:moveTo>
                  <a:pt x="0" y="0"/>
                </a:moveTo>
                <a:lnTo>
                  <a:pt x="33" y="0"/>
                </a:lnTo>
                <a:lnTo>
                  <a:pt x="33" y="109"/>
                </a:lnTo>
                <a:lnTo>
                  <a:pt x="0" y="109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698" name=""/>
          <p:cNvSpPr/>
          <p:nvPr/>
        </p:nvSpPr>
        <p:spPr>
          <a:xfrm>
            <a:off x="821160" y="5054040"/>
            <a:ext cx="11880" cy="18720"/>
          </a:xfrm>
          <a:custGeom>
            <a:avLst/>
            <a:gdLst/>
            <a:ahLst/>
            <a:rect l="0" t="0" r="r" b="b"/>
            <a:pathLst>
              <a:path w="33" h="52">
                <a:moveTo>
                  <a:pt x="0" y="0"/>
                </a:moveTo>
                <a:lnTo>
                  <a:pt x="33" y="0"/>
                </a:lnTo>
                <a:lnTo>
                  <a:pt x="33" y="52"/>
                </a:lnTo>
                <a:lnTo>
                  <a:pt x="0" y="52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699" name=""/>
          <p:cNvSpPr/>
          <p:nvPr/>
        </p:nvSpPr>
        <p:spPr>
          <a:xfrm>
            <a:off x="828720" y="5032440"/>
            <a:ext cx="29880" cy="40320"/>
          </a:xfrm>
          <a:custGeom>
            <a:avLst/>
            <a:gdLst/>
            <a:ahLst/>
            <a:rect l="0" t="0" r="r" b="b"/>
            <a:pathLst>
              <a:path w="83" h="112">
                <a:moveTo>
                  <a:pt x="11" y="61"/>
                </a:moveTo>
                <a:cubicBezTo>
                  <a:pt x="11" y="61"/>
                  <a:pt x="11" y="47"/>
                  <a:pt x="14" y="39"/>
                </a:cubicBezTo>
                <a:cubicBezTo>
                  <a:pt x="14" y="39"/>
                  <a:pt x="18" y="30"/>
                  <a:pt x="30" y="30"/>
                </a:cubicBezTo>
                <a:cubicBezTo>
                  <a:pt x="30" y="30"/>
                  <a:pt x="44" y="28"/>
                  <a:pt x="48" y="41"/>
                </a:cubicBezTo>
                <a:cubicBezTo>
                  <a:pt x="48" y="41"/>
                  <a:pt x="50" y="50"/>
                  <a:pt x="50" y="53"/>
                </a:cubicBezTo>
                <a:cubicBezTo>
                  <a:pt x="50" y="56"/>
                  <a:pt x="50" y="112"/>
                  <a:pt x="50" y="112"/>
                </a:cubicBezTo>
                <a:lnTo>
                  <a:pt x="83" y="112"/>
                </a:lnTo>
                <a:lnTo>
                  <a:pt x="83" y="50"/>
                </a:lnTo>
                <a:cubicBezTo>
                  <a:pt x="83" y="50"/>
                  <a:pt x="86" y="14"/>
                  <a:pt x="65" y="4"/>
                </a:cubicBezTo>
                <a:cubicBezTo>
                  <a:pt x="65" y="4"/>
                  <a:pt x="29" y="-11"/>
                  <a:pt x="10" y="17"/>
                </a:cubicBezTo>
                <a:cubicBezTo>
                  <a:pt x="10" y="17"/>
                  <a:pt x="6" y="20"/>
                  <a:pt x="6" y="12"/>
                </a:cubicBezTo>
                <a:cubicBezTo>
                  <a:pt x="5" y="4"/>
                  <a:pt x="0" y="24"/>
                  <a:pt x="0" y="25"/>
                </a:cubicBezTo>
                <a:lnTo>
                  <a:pt x="6" y="66"/>
                </a:lnTo>
                <a:lnTo>
                  <a:pt x="11" y="61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700" name=""/>
          <p:cNvSpPr txBox="1"/>
          <p:nvPr/>
        </p:nvSpPr>
        <p:spPr>
          <a:xfrm>
            <a:off x="756360" y="2854080"/>
            <a:ext cx="1780560" cy="29592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700" strike="noStrike" u="none">
                <a:solidFill>
                  <a:srgbClr val="444440"/>
                </a:solidFill>
                <a:effectLst/>
                <a:uFillTx/>
                <a:latin typeface="Poppins"/>
                <a:ea typeface="Poppins"/>
              </a:rPr>
              <a:t>Emily Thompson</a:t>
            </a:r>
            <a:endParaRPr b="0" lang="en-US" sz="17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701" name=""/>
          <p:cNvSpPr txBox="1"/>
          <p:nvPr/>
        </p:nvSpPr>
        <p:spPr>
          <a:xfrm>
            <a:off x="1050480" y="3873960"/>
            <a:ext cx="1176120" cy="15444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80" strike="noStrike" u="none">
                <a:solidFill>
                  <a:srgbClr val="444440"/>
                </a:solidFill>
                <a:effectLst/>
                <a:uFillTx/>
                <a:latin typeface="Poppins"/>
                <a:ea typeface="Poppins"/>
              </a:rPr>
              <a:t>123 Anywhere St., Any</a:t>
            </a:r>
            <a:endParaRPr b="0" lang="en-US" sz="88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702" name=""/>
          <p:cNvSpPr txBox="1"/>
          <p:nvPr/>
        </p:nvSpPr>
        <p:spPr>
          <a:xfrm>
            <a:off x="1050480" y="4024080"/>
            <a:ext cx="735480" cy="15444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80" strike="noStrike" u="none">
                <a:solidFill>
                  <a:srgbClr val="444440"/>
                </a:solidFill>
                <a:effectLst/>
                <a:uFillTx/>
                <a:latin typeface="Poppins"/>
                <a:ea typeface="Poppins"/>
              </a:rPr>
              <a:t>City, ST 12345</a:t>
            </a:r>
            <a:endParaRPr b="0" lang="en-US" sz="88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703" name=""/>
          <p:cNvSpPr txBox="1"/>
          <p:nvPr/>
        </p:nvSpPr>
        <p:spPr>
          <a:xfrm>
            <a:off x="1050480" y="4640760"/>
            <a:ext cx="1315080" cy="15444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80" strike="noStrike" u="none">
                <a:solidFill>
                  <a:srgbClr val="444440"/>
                </a:solidFill>
                <a:effectLst/>
                <a:uFillTx/>
                <a:latin typeface="Poppins"/>
                <a:ea typeface="Poppins"/>
              </a:rPr>
              <a:t>www.reallygreatsite.com</a:t>
            </a:r>
            <a:endParaRPr b="0" lang="en-US" sz="88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704" name=""/>
          <p:cNvSpPr txBox="1"/>
          <p:nvPr/>
        </p:nvSpPr>
        <p:spPr>
          <a:xfrm>
            <a:off x="1050480" y="4939560"/>
            <a:ext cx="862200" cy="15444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80" strike="noStrike" u="none">
                <a:solidFill>
                  <a:srgbClr val="444440"/>
                </a:solidFill>
                <a:effectLst/>
                <a:uFillTx/>
                <a:latin typeface="Poppins"/>
                <a:ea typeface="Poppins"/>
              </a:rPr>
              <a:t>@reallygreatsite</a:t>
            </a:r>
            <a:endParaRPr b="0" lang="en-US" sz="88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705" name=""/>
          <p:cNvSpPr/>
          <p:nvPr/>
        </p:nvSpPr>
        <p:spPr>
          <a:xfrm>
            <a:off x="3379320" y="1050120"/>
            <a:ext cx="1854360" cy="0"/>
          </a:xfrm>
          <a:prstGeom prst="line">
            <a:avLst/>
          </a:prstGeom>
          <a:ln cap="rnd" w="9360">
            <a:solidFill>
              <a:srgbClr val="44444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4680" rIns="4680" tIns="-4680" bIns="-468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706" name=""/>
          <p:cNvSpPr txBox="1"/>
          <p:nvPr/>
        </p:nvSpPr>
        <p:spPr>
          <a:xfrm>
            <a:off x="1050480" y="4320360"/>
            <a:ext cx="1379880" cy="15444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80" strike="noStrike" u="none">
                <a:solidFill>
                  <a:srgbClr val="444440"/>
                </a:solidFill>
                <a:effectLst/>
                <a:uFillTx/>
                <a:latin typeface="Poppins"/>
                <a:ea typeface="Poppins"/>
              </a:rPr>
              <a:t>hello@reallygreatsite.com</a:t>
            </a:r>
            <a:endParaRPr b="0" lang="en-US" sz="88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707" name=""/>
          <p:cNvSpPr/>
          <p:nvPr/>
        </p:nvSpPr>
        <p:spPr>
          <a:xfrm>
            <a:off x="3441240" y="3708000"/>
            <a:ext cx="47880" cy="48240"/>
          </a:xfrm>
          <a:custGeom>
            <a:avLst/>
            <a:gdLst/>
            <a:ahLst/>
            <a:rect l="0" t="0" r="r" b="b"/>
            <a:pathLst>
              <a:path w="133" h="134">
                <a:moveTo>
                  <a:pt x="133" y="68"/>
                </a:moveTo>
                <a:cubicBezTo>
                  <a:pt x="133" y="76"/>
                  <a:pt x="132" y="85"/>
                  <a:pt x="128" y="93"/>
                </a:cubicBezTo>
                <a:cubicBezTo>
                  <a:pt x="125" y="101"/>
                  <a:pt x="120" y="108"/>
                  <a:pt x="114" y="114"/>
                </a:cubicBezTo>
                <a:cubicBezTo>
                  <a:pt x="108" y="121"/>
                  <a:pt x="101" y="125"/>
                  <a:pt x="93" y="129"/>
                </a:cubicBezTo>
                <a:cubicBezTo>
                  <a:pt x="84" y="132"/>
                  <a:pt x="76" y="134"/>
                  <a:pt x="67" y="134"/>
                </a:cubicBezTo>
                <a:cubicBezTo>
                  <a:pt x="58" y="134"/>
                  <a:pt x="50" y="132"/>
                  <a:pt x="42" y="129"/>
                </a:cubicBezTo>
                <a:cubicBezTo>
                  <a:pt x="34" y="125"/>
                  <a:pt x="27" y="121"/>
                  <a:pt x="20" y="114"/>
                </a:cubicBezTo>
                <a:cubicBezTo>
                  <a:pt x="14" y="108"/>
                  <a:pt x="8" y="101"/>
                  <a:pt x="5" y="93"/>
                </a:cubicBezTo>
                <a:cubicBezTo>
                  <a:pt x="2" y="85"/>
                  <a:pt x="0" y="76"/>
                  <a:pt x="0" y="68"/>
                </a:cubicBezTo>
                <a:cubicBezTo>
                  <a:pt x="0" y="58"/>
                  <a:pt x="2" y="49"/>
                  <a:pt x="5" y="41"/>
                </a:cubicBezTo>
                <a:cubicBezTo>
                  <a:pt x="8" y="33"/>
                  <a:pt x="14" y="26"/>
                  <a:pt x="20" y="20"/>
                </a:cubicBezTo>
                <a:cubicBezTo>
                  <a:pt x="27" y="14"/>
                  <a:pt x="34" y="9"/>
                  <a:pt x="42" y="5"/>
                </a:cubicBezTo>
                <a:cubicBezTo>
                  <a:pt x="50" y="2"/>
                  <a:pt x="58" y="0"/>
                  <a:pt x="67" y="0"/>
                </a:cubicBezTo>
                <a:cubicBezTo>
                  <a:pt x="76" y="0"/>
                  <a:pt x="84" y="2"/>
                  <a:pt x="93" y="5"/>
                </a:cubicBezTo>
                <a:cubicBezTo>
                  <a:pt x="101" y="9"/>
                  <a:pt x="108" y="14"/>
                  <a:pt x="114" y="20"/>
                </a:cubicBezTo>
                <a:cubicBezTo>
                  <a:pt x="120" y="26"/>
                  <a:pt x="125" y="33"/>
                  <a:pt x="128" y="41"/>
                </a:cubicBezTo>
                <a:cubicBezTo>
                  <a:pt x="132" y="49"/>
                  <a:pt x="133" y="58"/>
                  <a:pt x="133" y="68"/>
                </a:cubicBezTo>
                <a:close/>
              </a:path>
            </a:pathLst>
          </a:custGeom>
          <a:solidFill>
            <a:srgbClr val="171616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708" name=""/>
          <p:cNvSpPr txBox="1"/>
          <p:nvPr/>
        </p:nvSpPr>
        <p:spPr>
          <a:xfrm>
            <a:off x="3374640" y="684000"/>
            <a:ext cx="1793520" cy="271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580" strike="noStrike" u="none">
                <a:solidFill>
                  <a:srgbClr val="444440"/>
                </a:solidFill>
                <a:effectLst/>
                <a:uFillTx/>
                <a:latin typeface="Poppins"/>
                <a:ea typeface="Poppins"/>
              </a:rPr>
              <a:t>WORK EXPERIENCE</a:t>
            </a:r>
            <a:endParaRPr b="0" lang="en-US" sz="158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709" name=""/>
          <p:cNvSpPr/>
          <p:nvPr/>
        </p:nvSpPr>
        <p:spPr>
          <a:xfrm>
            <a:off x="3441240" y="3879720"/>
            <a:ext cx="47880" cy="47880"/>
          </a:xfrm>
          <a:custGeom>
            <a:avLst/>
            <a:gdLst/>
            <a:ahLst/>
            <a:rect l="0" t="0" r="r" b="b"/>
            <a:pathLst>
              <a:path w="133" h="133">
                <a:moveTo>
                  <a:pt x="133" y="66"/>
                </a:moveTo>
                <a:cubicBezTo>
                  <a:pt x="133" y="75"/>
                  <a:pt x="132" y="83"/>
                  <a:pt x="128" y="91"/>
                </a:cubicBezTo>
                <a:cubicBezTo>
                  <a:pt x="125" y="99"/>
                  <a:pt x="120" y="107"/>
                  <a:pt x="114" y="114"/>
                </a:cubicBezTo>
                <a:cubicBezTo>
                  <a:pt x="108" y="120"/>
                  <a:pt x="101" y="125"/>
                  <a:pt x="93" y="128"/>
                </a:cubicBezTo>
                <a:cubicBezTo>
                  <a:pt x="84" y="131"/>
                  <a:pt x="76" y="133"/>
                  <a:pt x="67" y="133"/>
                </a:cubicBezTo>
                <a:cubicBezTo>
                  <a:pt x="58" y="133"/>
                  <a:pt x="50" y="131"/>
                  <a:pt x="42" y="128"/>
                </a:cubicBezTo>
                <a:cubicBezTo>
                  <a:pt x="34" y="125"/>
                  <a:pt x="27" y="120"/>
                  <a:pt x="20" y="114"/>
                </a:cubicBezTo>
                <a:cubicBezTo>
                  <a:pt x="14" y="107"/>
                  <a:pt x="8" y="99"/>
                  <a:pt x="5" y="91"/>
                </a:cubicBezTo>
                <a:cubicBezTo>
                  <a:pt x="2" y="83"/>
                  <a:pt x="0" y="75"/>
                  <a:pt x="0" y="66"/>
                </a:cubicBezTo>
                <a:cubicBezTo>
                  <a:pt x="0" y="57"/>
                  <a:pt x="2" y="49"/>
                  <a:pt x="5" y="41"/>
                </a:cubicBezTo>
                <a:cubicBezTo>
                  <a:pt x="8" y="33"/>
                  <a:pt x="14" y="25"/>
                  <a:pt x="20" y="19"/>
                </a:cubicBezTo>
                <a:cubicBezTo>
                  <a:pt x="27" y="13"/>
                  <a:pt x="34" y="8"/>
                  <a:pt x="42" y="5"/>
                </a:cubicBezTo>
                <a:cubicBezTo>
                  <a:pt x="50" y="2"/>
                  <a:pt x="58" y="0"/>
                  <a:pt x="67" y="0"/>
                </a:cubicBezTo>
                <a:cubicBezTo>
                  <a:pt x="76" y="0"/>
                  <a:pt x="84" y="2"/>
                  <a:pt x="93" y="5"/>
                </a:cubicBezTo>
                <a:cubicBezTo>
                  <a:pt x="101" y="8"/>
                  <a:pt x="108" y="13"/>
                  <a:pt x="114" y="19"/>
                </a:cubicBezTo>
                <a:cubicBezTo>
                  <a:pt x="120" y="25"/>
                  <a:pt x="125" y="33"/>
                  <a:pt x="128" y="41"/>
                </a:cubicBezTo>
                <a:cubicBezTo>
                  <a:pt x="132" y="49"/>
                  <a:pt x="133" y="57"/>
                  <a:pt x="133" y="66"/>
                </a:cubicBezTo>
                <a:close/>
              </a:path>
            </a:pathLst>
          </a:custGeom>
          <a:solidFill>
            <a:srgbClr val="171616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710" name=""/>
          <p:cNvSpPr txBox="1"/>
          <p:nvPr/>
        </p:nvSpPr>
        <p:spPr>
          <a:xfrm>
            <a:off x="3590640" y="3639240"/>
            <a:ext cx="293652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171616"/>
                </a:solidFill>
                <a:effectLst/>
                <a:uFillTx/>
                <a:latin typeface="Poppins"/>
                <a:ea typeface="Poppins"/>
              </a:rPr>
              <a:t>Edited editorial photos for clients and magazines.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711" name=""/>
          <p:cNvSpPr txBox="1"/>
          <p:nvPr/>
        </p:nvSpPr>
        <p:spPr>
          <a:xfrm>
            <a:off x="3590640" y="3810600"/>
            <a:ext cx="120240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171616"/>
                </a:solidFill>
                <a:effectLst/>
                <a:uFillTx/>
                <a:latin typeface="Poppins"/>
                <a:ea typeface="Poppins"/>
              </a:rPr>
              <a:t>Organzation of files.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712" name=""/>
          <p:cNvSpPr txBox="1"/>
          <p:nvPr/>
        </p:nvSpPr>
        <p:spPr>
          <a:xfrm>
            <a:off x="3374640" y="2934000"/>
            <a:ext cx="1453320" cy="20772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200" strike="noStrike" u="none">
                <a:solidFill>
                  <a:srgbClr val="171616"/>
                </a:solidFill>
                <a:effectLst/>
                <a:uFillTx/>
                <a:latin typeface="Raleway"/>
                <a:ea typeface="Raleway"/>
              </a:rPr>
              <a:t>PROJECT MANAGER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713" name=""/>
          <p:cNvSpPr txBox="1"/>
          <p:nvPr/>
        </p:nvSpPr>
        <p:spPr>
          <a:xfrm>
            <a:off x="3374640" y="3215520"/>
            <a:ext cx="1725480" cy="24732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i="1" lang="en-US" sz="1500" strike="noStrike" u="none">
                <a:solidFill>
                  <a:srgbClr val="737373"/>
                </a:solidFill>
                <a:effectLst/>
                <a:uFillTx/>
                <a:latin typeface="PTSans"/>
                <a:ea typeface="PTSans"/>
              </a:rPr>
              <a:t>Really Great Company</a:t>
            </a:r>
            <a:endParaRPr b="0" lang="en-US" sz="15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714" name=""/>
          <p:cNvSpPr txBox="1"/>
          <p:nvPr/>
        </p:nvSpPr>
        <p:spPr>
          <a:xfrm>
            <a:off x="5877360" y="3254400"/>
            <a:ext cx="974520" cy="140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171616"/>
                </a:solidFill>
                <a:effectLst/>
                <a:uFillTx/>
                <a:latin typeface="Poppins"/>
                <a:ea typeface="Poppins"/>
              </a:rPr>
              <a:t>Sep 2019 - Aug 2020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715" name=""/>
          <p:cNvSpPr/>
          <p:nvPr/>
        </p:nvSpPr>
        <p:spPr>
          <a:xfrm>
            <a:off x="3441240" y="2256480"/>
            <a:ext cx="47880" cy="48240"/>
          </a:xfrm>
          <a:custGeom>
            <a:avLst/>
            <a:gdLst/>
            <a:ahLst/>
            <a:rect l="0" t="0" r="r" b="b"/>
            <a:pathLst>
              <a:path w="133" h="134">
                <a:moveTo>
                  <a:pt x="133" y="67"/>
                </a:moveTo>
                <a:cubicBezTo>
                  <a:pt x="133" y="76"/>
                  <a:pt x="132" y="85"/>
                  <a:pt x="128" y="93"/>
                </a:cubicBezTo>
                <a:cubicBezTo>
                  <a:pt x="125" y="101"/>
                  <a:pt x="120" y="108"/>
                  <a:pt x="114" y="114"/>
                </a:cubicBezTo>
                <a:cubicBezTo>
                  <a:pt x="108" y="120"/>
                  <a:pt x="101" y="125"/>
                  <a:pt x="93" y="129"/>
                </a:cubicBezTo>
                <a:cubicBezTo>
                  <a:pt x="84" y="132"/>
                  <a:pt x="76" y="134"/>
                  <a:pt x="67" y="134"/>
                </a:cubicBezTo>
                <a:cubicBezTo>
                  <a:pt x="58" y="134"/>
                  <a:pt x="50" y="132"/>
                  <a:pt x="42" y="129"/>
                </a:cubicBezTo>
                <a:cubicBezTo>
                  <a:pt x="34" y="125"/>
                  <a:pt x="27" y="120"/>
                  <a:pt x="20" y="114"/>
                </a:cubicBezTo>
                <a:cubicBezTo>
                  <a:pt x="14" y="108"/>
                  <a:pt x="8" y="101"/>
                  <a:pt x="5" y="93"/>
                </a:cubicBezTo>
                <a:cubicBezTo>
                  <a:pt x="2" y="85"/>
                  <a:pt x="0" y="76"/>
                  <a:pt x="0" y="67"/>
                </a:cubicBezTo>
                <a:cubicBezTo>
                  <a:pt x="0" y="59"/>
                  <a:pt x="2" y="50"/>
                  <a:pt x="5" y="42"/>
                </a:cubicBezTo>
                <a:cubicBezTo>
                  <a:pt x="8" y="34"/>
                  <a:pt x="14" y="27"/>
                  <a:pt x="20" y="21"/>
                </a:cubicBezTo>
                <a:cubicBezTo>
                  <a:pt x="27" y="14"/>
                  <a:pt x="34" y="10"/>
                  <a:pt x="42" y="6"/>
                </a:cubicBezTo>
                <a:cubicBezTo>
                  <a:pt x="50" y="3"/>
                  <a:pt x="58" y="0"/>
                  <a:pt x="67" y="0"/>
                </a:cubicBezTo>
                <a:cubicBezTo>
                  <a:pt x="76" y="0"/>
                  <a:pt x="84" y="3"/>
                  <a:pt x="93" y="6"/>
                </a:cubicBezTo>
                <a:cubicBezTo>
                  <a:pt x="101" y="10"/>
                  <a:pt x="108" y="14"/>
                  <a:pt x="114" y="21"/>
                </a:cubicBezTo>
                <a:cubicBezTo>
                  <a:pt x="120" y="27"/>
                  <a:pt x="125" y="34"/>
                  <a:pt x="128" y="42"/>
                </a:cubicBezTo>
                <a:cubicBezTo>
                  <a:pt x="132" y="50"/>
                  <a:pt x="133" y="59"/>
                  <a:pt x="133" y="67"/>
                </a:cubicBezTo>
                <a:close/>
              </a:path>
            </a:pathLst>
          </a:custGeom>
          <a:solidFill>
            <a:srgbClr val="171616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716" name=""/>
          <p:cNvSpPr txBox="1"/>
          <p:nvPr/>
        </p:nvSpPr>
        <p:spPr>
          <a:xfrm>
            <a:off x="3374640" y="1769040"/>
            <a:ext cx="1725480" cy="24732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i="1" lang="en-US" sz="1500" strike="noStrike" u="none">
                <a:solidFill>
                  <a:srgbClr val="737373"/>
                </a:solidFill>
                <a:effectLst/>
                <a:uFillTx/>
                <a:latin typeface="PTSans"/>
                <a:ea typeface="PTSans"/>
              </a:rPr>
              <a:t>Really Great Company</a:t>
            </a:r>
            <a:endParaRPr b="0" lang="en-US" sz="15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717" name=""/>
          <p:cNvSpPr/>
          <p:nvPr/>
        </p:nvSpPr>
        <p:spPr>
          <a:xfrm>
            <a:off x="3441240" y="2428200"/>
            <a:ext cx="47880" cy="47880"/>
          </a:xfrm>
          <a:custGeom>
            <a:avLst/>
            <a:gdLst/>
            <a:ahLst/>
            <a:rect l="0" t="0" r="r" b="b"/>
            <a:pathLst>
              <a:path w="133" h="133">
                <a:moveTo>
                  <a:pt x="133" y="67"/>
                </a:moveTo>
                <a:cubicBezTo>
                  <a:pt x="133" y="76"/>
                  <a:pt x="132" y="84"/>
                  <a:pt x="128" y="92"/>
                </a:cubicBezTo>
                <a:cubicBezTo>
                  <a:pt x="125" y="100"/>
                  <a:pt x="120" y="107"/>
                  <a:pt x="114" y="114"/>
                </a:cubicBezTo>
                <a:cubicBezTo>
                  <a:pt x="108" y="120"/>
                  <a:pt x="101" y="125"/>
                  <a:pt x="93" y="128"/>
                </a:cubicBezTo>
                <a:cubicBezTo>
                  <a:pt x="84" y="131"/>
                  <a:pt x="76" y="133"/>
                  <a:pt x="67" y="133"/>
                </a:cubicBezTo>
                <a:cubicBezTo>
                  <a:pt x="58" y="133"/>
                  <a:pt x="50" y="131"/>
                  <a:pt x="42" y="128"/>
                </a:cubicBezTo>
                <a:cubicBezTo>
                  <a:pt x="34" y="125"/>
                  <a:pt x="27" y="120"/>
                  <a:pt x="20" y="114"/>
                </a:cubicBezTo>
                <a:cubicBezTo>
                  <a:pt x="14" y="107"/>
                  <a:pt x="8" y="100"/>
                  <a:pt x="5" y="92"/>
                </a:cubicBezTo>
                <a:cubicBezTo>
                  <a:pt x="2" y="84"/>
                  <a:pt x="0" y="76"/>
                  <a:pt x="0" y="67"/>
                </a:cubicBezTo>
                <a:cubicBezTo>
                  <a:pt x="0" y="58"/>
                  <a:pt x="2" y="49"/>
                  <a:pt x="5" y="41"/>
                </a:cubicBezTo>
                <a:cubicBezTo>
                  <a:pt x="8" y="32"/>
                  <a:pt x="14" y="25"/>
                  <a:pt x="20" y="19"/>
                </a:cubicBezTo>
                <a:cubicBezTo>
                  <a:pt x="27" y="13"/>
                  <a:pt x="34" y="8"/>
                  <a:pt x="42" y="5"/>
                </a:cubicBezTo>
                <a:cubicBezTo>
                  <a:pt x="50" y="1"/>
                  <a:pt x="58" y="0"/>
                  <a:pt x="67" y="0"/>
                </a:cubicBezTo>
                <a:cubicBezTo>
                  <a:pt x="76" y="0"/>
                  <a:pt x="84" y="1"/>
                  <a:pt x="93" y="5"/>
                </a:cubicBezTo>
                <a:cubicBezTo>
                  <a:pt x="101" y="8"/>
                  <a:pt x="108" y="13"/>
                  <a:pt x="114" y="19"/>
                </a:cubicBezTo>
                <a:cubicBezTo>
                  <a:pt x="120" y="25"/>
                  <a:pt x="125" y="32"/>
                  <a:pt x="128" y="41"/>
                </a:cubicBezTo>
                <a:cubicBezTo>
                  <a:pt x="132" y="49"/>
                  <a:pt x="133" y="58"/>
                  <a:pt x="133" y="67"/>
                </a:cubicBezTo>
                <a:close/>
              </a:path>
            </a:pathLst>
          </a:custGeom>
          <a:solidFill>
            <a:srgbClr val="171616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718" name=""/>
          <p:cNvSpPr txBox="1"/>
          <p:nvPr/>
        </p:nvSpPr>
        <p:spPr>
          <a:xfrm>
            <a:off x="3590640" y="2187720"/>
            <a:ext cx="296280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171616"/>
                </a:solidFill>
                <a:effectLst/>
                <a:uFillTx/>
                <a:latin typeface="Poppins"/>
                <a:ea typeface="Poppins"/>
              </a:rPr>
              <a:t>Comes up with unique graphic designs for clients.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719" name=""/>
          <p:cNvSpPr txBox="1"/>
          <p:nvPr/>
        </p:nvSpPr>
        <p:spPr>
          <a:xfrm>
            <a:off x="3590640" y="2359080"/>
            <a:ext cx="242784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171616"/>
                </a:solidFill>
                <a:effectLst/>
                <a:uFillTx/>
                <a:latin typeface="Poppins"/>
                <a:ea typeface="Poppins"/>
              </a:rPr>
              <a:t>Works closely with the copywriting team.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720" name=""/>
          <p:cNvSpPr txBox="1"/>
          <p:nvPr/>
        </p:nvSpPr>
        <p:spPr>
          <a:xfrm>
            <a:off x="3374640" y="1482480"/>
            <a:ext cx="1099440" cy="20772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200" strike="noStrike" u="none">
                <a:solidFill>
                  <a:srgbClr val="171616"/>
                </a:solidFill>
                <a:effectLst/>
                <a:uFillTx/>
                <a:latin typeface="Raleway"/>
                <a:ea typeface="Raleway"/>
              </a:rPr>
              <a:t>ART DIRECTOR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721" name=""/>
          <p:cNvSpPr/>
          <p:nvPr/>
        </p:nvSpPr>
        <p:spPr>
          <a:xfrm>
            <a:off x="3441240" y="5198040"/>
            <a:ext cx="47880" cy="47880"/>
          </a:xfrm>
          <a:custGeom>
            <a:avLst/>
            <a:gdLst/>
            <a:ahLst/>
            <a:rect l="0" t="0" r="r" b="b"/>
            <a:pathLst>
              <a:path w="133" h="133">
                <a:moveTo>
                  <a:pt x="133" y="67"/>
                </a:moveTo>
                <a:cubicBezTo>
                  <a:pt x="133" y="76"/>
                  <a:pt x="132" y="84"/>
                  <a:pt x="128" y="93"/>
                </a:cubicBezTo>
                <a:cubicBezTo>
                  <a:pt x="125" y="101"/>
                  <a:pt x="120" y="108"/>
                  <a:pt x="114" y="114"/>
                </a:cubicBezTo>
                <a:cubicBezTo>
                  <a:pt x="108" y="120"/>
                  <a:pt x="101" y="125"/>
                  <a:pt x="93" y="128"/>
                </a:cubicBezTo>
                <a:cubicBezTo>
                  <a:pt x="84" y="132"/>
                  <a:pt x="76" y="133"/>
                  <a:pt x="67" y="133"/>
                </a:cubicBezTo>
                <a:cubicBezTo>
                  <a:pt x="58" y="133"/>
                  <a:pt x="50" y="132"/>
                  <a:pt x="42" y="128"/>
                </a:cubicBezTo>
                <a:cubicBezTo>
                  <a:pt x="34" y="125"/>
                  <a:pt x="27" y="120"/>
                  <a:pt x="20" y="114"/>
                </a:cubicBezTo>
                <a:cubicBezTo>
                  <a:pt x="14" y="108"/>
                  <a:pt x="8" y="101"/>
                  <a:pt x="5" y="93"/>
                </a:cubicBezTo>
                <a:cubicBezTo>
                  <a:pt x="2" y="84"/>
                  <a:pt x="0" y="76"/>
                  <a:pt x="0" y="67"/>
                </a:cubicBezTo>
                <a:cubicBezTo>
                  <a:pt x="0" y="58"/>
                  <a:pt x="2" y="50"/>
                  <a:pt x="5" y="42"/>
                </a:cubicBezTo>
                <a:cubicBezTo>
                  <a:pt x="8" y="34"/>
                  <a:pt x="14" y="27"/>
                  <a:pt x="20" y="20"/>
                </a:cubicBezTo>
                <a:cubicBezTo>
                  <a:pt x="27" y="13"/>
                  <a:pt x="34" y="8"/>
                  <a:pt x="42" y="5"/>
                </a:cubicBezTo>
                <a:cubicBezTo>
                  <a:pt x="50" y="2"/>
                  <a:pt x="58" y="0"/>
                  <a:pt x="67" y="0"/>
                </a:cubicBezTo>
                <a:cubicBezTo>
                  <a:pt x="76" y="0"/>
                  <a:pt x="84" y="2"/>
                  <a:pt x="93" y="5"/>
                </a:cubicBezTo>
                <a:cubicBezTo>
                  <a:pt x="101" y="8"/>
                  <a:pt x="108" y="13"/>
                  <a:pt x="114" y="20"/>
                </a:cubicBezTo>
                <a:cubicBezTo>
                  <a:pt x="120" y="27"/>
                  <a:pt x="125" y="34"/>
                  <a:pt x="128" y="42"/>
                </a:cubicBezTo>
                <a:cubicBezTo>
                  <a:pt x="132" y="50"/>
                  <a:pt x="133" y="58"/>
                  <a:pt x="133" y="67"/>
                </a:cubicBezTo>
                <a:close/>
              </a:path>
            </a:pathLst>
          </a:custGeom>
          <a:solidFill>
            <a:srgbClr val="171616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722" name=""/>
          <p:cNvSpPr txBox="1"/>
          <p:nvPr/>
        </p:nvSpPr>
        <p:spPr>
          <a:xfrm>
            <a:off x="5997600" y="1816920"/>
            <a:ext cx="880560" cy="140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171616"/>
                </a:solidFill>
                <a:effectLst/>
                <a:uFillTx/>
                <a:latin typeface="Poppins"/>
                <a:ea typeface="Poppins"/>
              </a:rPr>
              <a:t>Oct 2020 - Present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723" name=""/>
          <p:cNvSpPr/>
          <p:nvPr/>
        </p:nvSpPr>
        <p:spPr>
          <a:xfrm>
            <a:off x="3441240" y="5369400"/>
            <a:ext cx="47880" cy="48240"/>
          </a:xfrm>
          <a:custGeom>
            <a:avLst/>
            <a:gdLst/>
            <a:ahLst/>
            <a:rect l="0" t="0" r="r" b="b"/>
            <a:pathLst>
              <a:path w="133" h="134">
                <a:moveTo>
                  <a:pt x="133" y="68"/>
                </a:moveTo>
                <a:cubicBezTo>
                  <a:pt x="133" y="76"/>
                  <a:pt x="132" y="85"/>
                  <a:pt x="128" y="93"/>
                </a:cubicBezTo>
                <a:cubicBezTo>
                  <a:pt x="125" y="101"/>
                  <a:pt x="120" y="108"/>
                  <a:pt x="114" y="114"/>
                </a:cubicBezTo>
                <a:cubicBezTo>
                  <a:pt x="108" y="121"/>
                  <a:pt x="101" y="125"/>
                  <a:pt x="93" y="129"/>
                </a:cubicBezTo>
                <a:cubicBezTo>
                  <a:pt x="84" y="132"/>
                  <a:pt x="76" y="134"/>
                  <a:pt x="67" y="134"/>
                </a:cubicBezTo>
                <a:cubicBezTo>
                  <a:pt x="58" y="134"/>
                  <a:pt x="50" y="132"/>
                  <a:pt x="42" y="129"/>
                </a:cubicBezTo>
                <a:cubicBezTo>
                  <a:pt x="34" y="125"/>
                  <a:pt x="27" y="121"/>
                  <a:pt x="20" y="114"/>
                </a:cubicBezTo>
                <a:cubicBezTo>
                  <a:pt x="14" y="108"/>
                  <a:pt x="8" y="101"/>
                  <a:pt x="5" y="93"/>
                </a:cubicBezTo>
                <a:cubicBezTo>
                  <a:pt x="2" y="85"/>
                  <a:pt x="0" y="76"/>
                  <a:pt x="0" y="68"/>
                </a:cubicBezTo>
                <a:cubicBezTo>
                  <a:pt x="0" y="58"/>
                  <a:pt x="2" y="49"/>
                  <a:pt x="5" y="41"/>
                </a:cubicBezTo>
                <a:cubicBezTo>
                  <a:pt x="8" y="33"/>
                  <a:pt x="14" y="26"/>
                  <a:pt x="20" y="20"/>
                </a:cubicBezTo>
                <a:cubicBezTo>
                  <a:pt x="27" y="14"/>
                  <a:pt x="34" y="9"/>
                  <a:pt x="42" y="5"/>
                </a:cubicBezTo>
                <a:cubicBezTo>
                  <a:pt x="50" y="2"/>
                  <a:pt x="58" y="0"/>
                  <a:pt x="67" y="0"/>
                </a:cubicBezTo>
                <a:cubicBezTo>
                  <a:pt x="76" y="0"/>
                  <a:pt x="84" y="2"/>
                  <a:pt x="93" y="5"/>
                </a:cubicBezTo>
                <a:cubicBezTo>
                  <a:pt x="101" y="9"/>
                  <a:pt x="108" y="14"/>
                  <a:pt x="114" y="20"/>
                </a:cubicBezTo>
                <a:cubicBezTo>
                  <a:pt x="120" y="26"/>
                  <a:pt x="125" y="33"/>
                  <a:pt x="128" y="41"/>
                </a:cubicBezTo>
                <a:cubicBezTo>
                  <a:pt x="132" y="49"/>
                  <a:pt x="133" y="58"/>
                  <a:pt x="133" y="68"/>
                </a:cubicBezTo>
                <a:close/>
              </a:path>
            </a:pathLst>
          </a:custGeom>
          <a:solidFill>
            <a:srgbClr val="171616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724" name=""/>
          <p:cNvSpPr txBox="1"/>
          <p:nvPr/>
        </p:nvSpPr>
        <p:spPr>
          <a:xfrm>
            <a:off x="3590640" y="5129280"/>
            <a:ext cx="266904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171616"/>
                </a:solidFill>
                <a:effectLst/>
                <a:uFillTx/>
                <a:latin typeface="Poppins"/>
                <a:ea typeface="Poppins"/>
              </a:rPr>
              <a:t>Worked on marketing campaigns for brands.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725" name=""/>
          <p:cNvSpPr txBox="1"/>
          <p:nvPr/>
        </p:nvSpPr>
        <p:spPr>
          <a:xfrm>
            <a:off x="3590640" y="5300640"/>
            <a:ext cx="202644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171616"/>
                </a:solidFill>
                <a:effectLst/>
                <a:uFillTx/>
                <a:latin typeface="Poppins"/>
                <a:ea typeface="Poppins"/>
              </a:rPr>
              <a:t>Handled multiple digital accounts.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726" name=""/>
          <p:cNvSpPr txBox="1"/>
          <p:nvPr/>
        </p:nvSpPr>
        <p:spPr>
          <a:xfrm>
            <a:off x="3374640" y="4424040"/>
            <a:ext cx="1453320" cy="20772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200" strike="noStrike" u="none">
                <a:solidFill>
                  <a:srgbClr val="171616"/>
                </a:solidFill>
                <a:effectLst/>
                <a:uFillTx/>
                <a:latin typeface="Raleway"/>
                <a:ea typeface="Raleway"/>
              </a:rPr>
              <a:t>PROJECT MANAGER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727" name=""/>
          <p:cNvSpPr txBox="1"/>
          <p:nvPr/>
        </p:nvSpPr>
        <p:spPr>
          <a:xfrm>
            <a:off x="3374640" y="4705560"/>
            <a:ext cx="1725480" cy="24732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i="1" lang="en-US" sz="1500" strike="noStrike" u="none">
                <a:solidFill>
                  <a:srgbClr val="737373"/>
                </a:solidFill>
                <a:effectLst/>
                <a:uFillTx/>
                <a:latin typeface="PTSans"/>
                <a:ea typeface="PTSans"/>
              </a:rPr>
              <a:t>Really Great Company</a:t>
            </a:r>
            <a:endParaRPr b="0" lang="en-US" sz="15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728" name=""/>
          <p:cNvSpPr/>
          <p:nvPr/>
        </p:nvSpPr>
        <p:spPr>
          <a:xfrm>
            <a:off x="3379320" y="6257880"/>
            <a:ext cx="1854360" cy="0"/>
          </a:xfrm>
          <a:prstGeom prst="line">
            <a:avLst/>
          </a:prstGeom>
          <a:ln cap="rnd" w="9360">
            <a:solidFill>
              <a:srgbClr val="44444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4680" rIns="4680" tIns="-4680" bIns="-468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729" name=""/>
          <p:cNvSpPr txBox="1"/>
          <p:nvPr/>
        </p:nvSpPr>
        <p:spPr>
          <a:xfrm>
            <a:off x="5897520" y="4746960"/>
            <a:ext cx="924840" cy="140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171616"/>
                </a:solidFill>
                <a:effectLst/>
                <a:uFillTx/>
                <a:latin typeface="Poppins"/>
                <a:ea typeface="Poppins"/>
              </a:rPr>
              <a:t>Jan 2018 - July 2019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730" name=""/>
          <p:cNvSpPr txBox="1"/>
          <p:nvPr/>
        </p:nvSpPr>
        <p:spPr>
          <a:xfrm>
            <a:off x="3374640" y="5892840"/>
            <a:ext cx="2024640" cy="271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580" strike="noStrike" u="none">
                <a:solidFill>
                  <a:srgbClr val="444440"/>
                </a:solidFill>
                <a:effectLst/>
                <a:uFillTx/>
                <a:latin typeface="Poppins"/>
                <a:ea typeface="Poppins"/>
              </a:rPr>
              <a:t>EDUCATION HISTORY</a:t>
            </a:r>
            <a:endParaRPr b="0" lang="en-US" sz="158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731" name=""/>
          <p:cNvSpPr txBox="1"/>
          <p:nvPr/>
        </p:nvSpPr>
        <p:spPr>
          <a:xfrm>
            <a:off x="3374640" y="7566120"/>
            <a:ext cx="2174760" cy="15588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00" strike="noStrike" u="none">
                <a:solidFill>
                  <a:srgbClr val="171616"/>
                </a:solidFill>
                <a:effectLst/>
                <a:uFillTx/>
                <a:latin typeface="Poppins"/>
                <a:ea typeface="Poppins"/>
              </a:rPr>
              <a:t>- Post Graduated in Graphics Designing. 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732" name=""/>
          <p:cNvSpPr txBox="1"/>
          <p:nvPr/>
        </p:nvSpPr>
        <p:spPr>
          <a:xfrm>
            <a:off x="3374640" y="7718760"/>
            <a:ext cx="3110040" cy="15588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00" strike="noStrike" u="none">
                <a:solidFill>
                  <a:srgbClr val="171616"/>
                </a:solidFill>
                <a:effectLst/>
                <a:uFillTx/>
                <a:latin typeface="Poppins"/>
                <a:ea typeface="Poppins"/>
              </a:rPr>
              <a:t>- Gained extensive training and successfully accomplished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733" name=""/>
          <p:cNvSpPr txBox="1"/>
          <p:nvPr/>
        </p:nvSpPr>
        <p:spPr>
          <a:xfrm>
            <a:off x="3374640" y="7871040"/>
            <a:ext cx="1836720" cy="15588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00" strike="noStrike" u="none">
                <a:solidFill>
                  <a:srgbClr val="171616"/>
                </a:solidFill>
                <a:effectLst/>
                <a:uFillTx/>
                <a:latin typeface="Poppins"/>
                <a:ea typeface="Poppins"/>
              </a:rPr>
              <a:t>all courses for graphics designing.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734" name=""/>
          <p:cNvSpPr txBox="1"/>
          <p:nvPr/>
        </p:nvSpPr>
        <p:spPr>
          <a:xfrm>
            <a:off x="3374640" y="6653520"/>
            <a:ext cx="839160" cy="20772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200" strike="noStrike" u="none">
                <a:solidFill>
                  <a:srgbClr val="171616"/>
                </a:solidFill>
                <a:effectLst/>
                <a:uFillTx/>
                <a:latin typeface="Raleway"/>
                <a:ea typeface="Raleway"/>
              </a:rPr>
              <a:t>Masters in 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735" name=""/>
          <p:cNvSpPr txBox="1"/>
          <p:nvPr/>
        </p:nvSpPr>
        <p:spPr>
          <a:xfrm>
            <a:off x="3374640" y="6863040"/>
            <a:ext cx="1162440" cy="20772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200" strike="noStrike" u="none">
                <a:solidFill>
                  <a:srgbClr val="171616"/>
                </a:solidFill>
                <a:effectLst/>
                <a:uFillTx/>
                <a:latin typeface="Raleway"/>
                <a:ea typeface="Raleway"/>
              </a:rPr>
              <a:t>Product Design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736" name=""/>
          <p:cNvSpPr txBox="1"/>
          <p:nvPr/>
        </p:nvSpPr>
        <p:spPr>
          <a:xfrm>
            <a:off x="3374640" y="7144560"/>
            <a:ext cx="1864800" cy="24732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500" strike="noStrike" u="none">
                <a:solidFill>
                  <a:srgbClr val="737373"/>
                </a:solidFill>
                <a:effectLst/>
                <a:uFillTx/>
                <a:latin typeface="PTSans"/>
                <a:ea typeface="PTSans"/>
              </a:rPr>
              <a:t>Really Great University</a:t>
            </a:r>
            <a:endParaRPr b="0" lang="en-US" sz="15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737" name=""/>
          <p:cNvSpPr txBox="1"/>
          <p:nvPr/>
        </p:nvSpPr>
        <p:spPr>
          <a:xfrm>
            <a:off x="5985000" y="6896880"/>
            <a:ext cx="909720" cy="140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171616"/>
                </a:solidFill>
                <a:effectLst/>
                <a:uFillTx/>
                <a:latin typeface="Poppins"/>
                <a:ea typeface="Poppins"/>
              </a:rPr>
              <a:t>Jan 2016 -Dec 2017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738" name=""/>
          <p:cNvSpPr txBox="1"/>
          <p:nvPr/>
        </p:nvSpPr>
        <p:spPr>
          <a:xfrm>
            <a:off x="3374640" y="9478800"/>
            <a:ext cx="114120" cy="15588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00" strike="noStrike" u="none">
                <a:solidFill>
                  <a:srgbClr val="171616"/>
                </a:solidFill>
                <a:effectLst/>
                <a:uFillTx/>
                <a:latin typeface="Poppins"/>
                <a:ea typeface="Poppins"/>
              </a:rPr>
              <a:t>- 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739" name=""/>
          <p:cNvSpPr txBox="1"/>
          <p:nvPr/>
        </p:nvSpPr>
        <p:spPr>
          <a:xfrm>
            <a:off x="3536640" y="9478800"/>
            <a:ext cx="548280" cy="15588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00" strike="noStrike" u="none">
                <a:solidFill>
                  <a:srgbClr val="171616"/>
                </a:solidFill>
                <a:effectLst/>
                <a:uFillTx/>
                <a:latin typeface="Poppins"/>
                <a:ea typeface="Poppins"/>
              </a:rPr>
              <a:t>Academic 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740" name=""/>
          <p:cNvSpPr txBox="1"/>
          <p:nvPr/>
        </p:nvSpPr>
        <p:spPr>
          <a:xfrm>
            <a:off x="4262760" y="9478800"/>
            <a:ext cx="587160" cy="15588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00" strike="noStrike" u="none">
                <a:solidFill>
                  <a:srgbClr val="171616"/>
                </a:solidFill>
                <a:effectLst/>
                <a:uFillTx/>
                <a:latin typeface="Poppins"/>
                <a:ea typeface="Poppins"/>
              </a:rPr>
              <a:t>Excellence 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741" name=""/>
          <p:cNvSpPr txBox="1"/>
          <p:nvPr/>
        </p:nvSpPr>
        <p:spPr>
          <a:xfrm>
            <a:off x="5007600" y="9478800"/>
            <a:ext cx="130680" cy="15588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00" strike="noStrike" u="none">
                <a:solidFill>
                  <a:srgbClr val="171616"/>
                </a:solidFill>
                <a:effectLst/>
                <a:uFillTx/>
                <a:latin typeface="Poppins"/>
                <a:ea typeface="Poppins"/>
              </a:rPr>
              <a:t>in 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742" name=""/>
          <p:cNvSpPr txBox="1"/>
          <p:nvPr/>
        </p:nvSpPr>
        <p:spPr>
          <a:xfrm>
            <a:off x="5213520" y="9478800"/>
            <a:ext cx="452880" cy="15588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00" strike="noStrike" u="none">
                <a:solidFill>
                  <a:srgbClr val="171616"/>
                </a:solidFill>
                <a:effectLst/>
                <a:uFillTx/>
                <a:latin typeface="Poppins"/>
                <a:ea typeface="Poppins"/>
              </a:rPr>
              <a:t>Product 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743" name=""/>
          <p:cNvSpPr txBox="1"/>
          <p:nvPr/>
        </p:nvSpPr>
        <p:spPr>
          <a:xfrm>
            <a:off x="5790240" y="9478800"/>
            <a:ext cx="434160" cy="15588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00" strike="noStrike" u="none">
                <a:solidFill>
                  <a:srgbClr val="171616"/>
                </a:solidFill>
                <a:effectLst/>
                <a:uFillTx/>
                <a:latin typeface="Poppins"/>
                <a:ea typeface="Poppins"/>
              </a:rPr>
              <a:t>Design, 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744" name=""/>
          <p:cNvSpPr txBox="1"/>
          <p:nvPr/>
        </p:nvSpPr>
        <p:spPr>
          <a:xfrm>
            <a:off x="6336000" y="9478800"/>
            <a:ext cx="419400" cy="15588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00" strike="noStrike" u="none">
                <a:solidFill>
                  <a:srgbClr val="171616"/>
                </a:solidFill>
                <a:effectLst/>
                <a:uFillTx/>
                <a:latin typeface="Poppins"/>
                <a:ea typeface="Poppins"/>
              </a:rPr>
              <a:t>English 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745" name=""/>
          <p:cNvSpPr txBox="1"/>
          <p:nvPr/>
        </p:nvSpPr>
        <p:spPr>
          <a:xfrm>
            <a:off x="6867360" y="9478800"/>
            <a:ext cx="205920" cy="15588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00" strike="noStrike" u="none">
                <a:solidFill>
                  <a:srgbClr val="171616"/>
                </a:solidFill>
                <a:effectLst/>
                <a:uFillTx/>
                <a:latin typeface="Poppins"/>
                <a:ea typeface="Poppins"/>
              </a:rPr>
              <a:t>and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746" name=""/>
          <p:cNvSpPr txBox="1"/>
          <p:nvPr/>
        </p:nvSpPr>
        <p:spPr>
          <a:xfrm>
            <a:off x="3374640" y="9631080"/>
            <a:ext cx="726120" cy="15588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00" strike="noStrike" u="none">
                <a:solidFill>
                  <a:srgbClr val="171616"/>
                </a:solidFill>
                <a:effectLst/>
                <a:uFillTx/>
                <a:latin typeface="Poppins"/>
                <a:ea typeface="Poppins"/>
              </a:rPr>
              <a:t>Mathematics 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747" name=""/>
          <p:cNvSpPr txBox="1"/>
          <p:nvPr/>
        </p:nvSpPr>
        <p:spPr>
          <a:xfrm>
            <a:off x="3374640" y="9783720"/>
            <a:ext cx="3017880" cy="15588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00" strike="noStrike" u="none">
                <a:solidFill>
                  <a:srgbClr val="171616"/>
                </a:solidFill>
                <a:effectLst/>
                <a:uFillTx/>
                <a:latin typeface="Poppins"/>
                <a:ea typeface="Poppins"/>
              </a:rPr>
              <a:t>- President of the graphics designer student's Club Staff 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748" name=""/>
          <p:cNvSpPr txBox="1"/>
          <p:nvPr/>
        </p:nvSpPr>
        <p:spPr>
          <a:xfrm>
            <a:off x="3374640" y="9936000"/>
            <a:ext cx="2025360" cy="15588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00" strike="noStrike" u="none">
                <a:solidFill>
                  <a:srgbClr val="171616"/>
                </a:solidFill>
                <a:effectLst/>
                <a:uFillTx/>
                <a:latin typeface="Poppins"/>
                <a:ea typeface="Poppins"/>
              </a:rPr>
              <a:t>- Member of the Student Government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749" name=""/>
          <p:cNvSpPr txBox="1"/>
          <p:nvPr/>
        </p:nvSpPr>
        <p:spPr>
          <a:xfrm>
            <a:off x="3374640" y="8565840"/>
            <a:ext cx="394560" cy="20772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200" strike="noStrike" u="none">
                <a:solidFill>
                  <a:srgbClr val="171616"/>
                </a:solidFill>
                <a:effectLst/>
                <a:uFillTx/>
                <a:latin typeface="Raleway"/>
                <a:ea typeface="Raleway"/>
              </a:rPr>
              <a:t>BA in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750" name=""/>
          <p:cNvSpPr txBox="1"/>
          <p:nvPr/>
        </p:nvSpPr>
        <p:spPr>
          <a:xfrm>
            <a:off x="3374640" y="8775360"/>
            <a:ext cx="1162440" cy="20772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200" strike="noStrike" u="none">
                <a:solidFill>
                  <a:srgbClr val="171616"/>
                </a:solidFill>
                <a:effectLst/>
                <a:uFillTx/>
                <a:latin typeface="Raleway"/>
                <a:ea typeface="Raleway"/>
              </a:rPr>
              <a:t>Product Design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751" name=""/>
          <p:cNvSpPr txBox="1"/>
          <p:nvPr/>
        </p:nvSpPr>
        <p:spPr>
          <a:xfrm>
            <a:off x="3374640" y="9056880"/>
            <a:ext cx="1864800" cy="24732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500" strike="noStrike" u="none">
                <a:solidFill>
                  <a:srgbClr val="737373"/>
                </a:solidFill>
                <a:effectLst/>
                <a:uFillTx/>
                <a:latin typeface="PTSans"/>
                <a:ea typeface="PTSans"/>
              </a:rPr>
              <a:t>Really Great University</a:t>
            </a:r>
            <a:endParaRPr b="0" lang="en-US" sz="15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752" name=""/>
          <p:cNvSpPr/>
          <p:nvPr/>
        </p:nvSpPr>
        <p:spPr>
          <a:xfrm>
            <a:off x="761040" y="8035920"/>
            <a:ext cx="1854360" cy="0"/>
          </a:xfrm>
          <a:prstGeom prst="line">
            <a:avLst/>
          </a:prstGeom>
          <a:ln cap="rnd" w="9360">
            <a:solidFill>
              <a:srgbClr val="44444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4680" rIns="4680" tIns="-4680" bIns="-468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753" name=""/>
          <p:cNvSpPr txBox="1"/>
          <p:nvPr/>
        </p:nvSpPr>
        <p:spPr>
          <a:xfrm>
            <a:off x="5973120" y="8840520"/>
            <a:ext cx="942840" cy="140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171616"/>
                </a:solidFill>
                <a:effectLst/>
                <a:uFillTx/>
                <a:latin typeface="Poppins"/>
                <a:ea typeface="Poppins"/>
              </a:rPr>
              <a:t>Dec 2012 -Dec 2016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754" name=""/>
          <p:cNvSpPr/>
          <p:nvPr/>
        </p:nvSpPr>
        <p:spPr>
          <a:xfrm>
            <a:off x="756000" y="8433360"/>
            <a:ext cx="71640" cy="71280"/>
          </a:xfrm>
          <a:custGeom>
            <a:avLst/>
            <a:gdLst/>
            <a:ahLst/>
            <a:rect l="0" t="0" r="r" b="b"/>
            <a:pathLst>
              <a:path w="199" h="198">
                <a:moveTo>
                  <a:pt x="199" y="98"/>
                </a:moveTo>
                <a:cubicBezTo>
                  <a:pt x="199" y="154"/>
                  <a:pt x="154" y="198"/>
                  <a:pt x="99" y="198"/>
                </a:cubicBezTo>
                <a:cubicBezTo>
                  <a:pt x="45" y="198"/>
                  <a:pt x="0" y="154"/>
                  <a:pt x="0" y="98"/>
                </a:cubicBezTo>
                <a:cubicBezTo>
                  <a:pt x="0" y="44"/>
                  <a:pt x="45" y="0"/>
                  <a:pt x="99" y="0"/>
                </a:cubicBezTo>
                <a:cubicBezTo>
                  <a:pt x="154" y="0"/>
                  <a:pt x="199" y="44"/>
                  <a:pt x="199" y="98"/>
                </a:cubicBezTo>
                <a:close/>
              </a:path>
            </a:pathLst>
          </a:custGeom>
          <a:solidFill>
            <a:srgbClr val="737373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755" name=""/>
          <p:cNvSpPr/>
          <p:nvPr/>
        </p:nvSpPr>
        <p:spPr>
          <a:xfrm>
            <a:off x="864360" y="8433360"/>
            <a:ext cx="71280" cy="71280"/>
          </a:xfrm>
          <a:custGeom>
            <a:avLst/>
            <a:gdLst/>
            <a:ahLst/>
            <a:rect l="0" t="0" r="r" b="b"/>
            <a:pathLst>
              <a:path w="198" h="198">
                <a:moveTo>
                  <a:pt x="198" y="98"/>
                </a:moveTo>
                <a:cubicBezTo>
                  <a:pt x="198" y="154"/>
                  <a:pt x="154" y="198"/>
                  <a:pt x="99" y="198"/>
                </a:cubicBezTo>
                <a:cubicBezTo>
                  <a:pt x="44" y="198"/>
                  <a:pt x="0" y="154"/>
                  <a:pt x="0" y="98"/>
                </a:cubicBezTo>
                <a:cubicBezTo>
                  <a:pt x="0" y="44"/>
                  <a:pt x="44" y="0"/>
                  <a:pt x="99" y="0"/>
                </a:cubicBezTo>
                <a:cubicBezTo>
                  <a:pt x="154" y="0"/>
                  <a:pt x="198" y="44"/>
                  <a:pt x="198" y="98"/>
                </a:cubicBezTo>
                <a:close/>
              </a:path>
            </a:pathLst>
          </a:custGeom>
          <a:solidFill>
            <a:srgbClr val="737373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756" name=""/>
          <p:cNvSpPr/>
          <p:nvPr/>
        </p:nvSpPr>
        <p:spPr>
          <a:xfrm>
            <a:off x="972360" y="8433360"/>
            <a:ext cx="71640" cy="71280"/>
          </a:xfrm>
          <a:custGeom>
            <a:avLst/>
            <a:gdLst/>
            <a:ahLst/>
            <a:rect l="0" t="0" r="r" b="b"/>
            <a:pathLst>
              <a:path w="199" h="198">
                <a:moveTo>
                  <a:pt x="199" y="98"/>
                </a:moveTo>
                <a:cubicBezTo>
                  <a:pt x="199" y="154"/>
                  <a:pt x="153" y="198"/>
                  <a:pt x="99" y="198"/>
                </a:cubicBezTo>
                <a:cubicBezTo>
                  <a:pt x="44" y="198"/>
                  <a:pt x="0" y="154"/>
                  <a:pt x="0" y="98"/>
                </a:cubicBezTo>
                <a:cubicBezTo>
                  <a:pt x="0" y="44"/>
                  <a:pt x="44" y="0"/>
                  <a:pt x="99" y="0"/>
                </a:cubicBezTo>
                <a:cubicBezTo>
                  <a:pt x="153" y="0"/>
                  <a:pt x="199" y="44"/>
                  <a:pt x="199" y="98"/>
                </a:cubicBezTo>
                <a:close/>
              </a:path>
            </a:pathLst>
          </a:custGeom>
          <a:solidFill>
            <a:srgbClr val="737373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757" name=""/>
          <p:cNvSpPr/>
          <p:nvPr/>
        </p:nvSpPr>
        <p:spPr>
          <a:xfrm>
            <a:off x="1080360" y="8433360"/>
            <a:ext cx="71640" cy="71280"/>
          </a:xfrm>
          <a:custGeom>
            <a:avLst/>
            <a:gdLst/>
            <a:ahLst/>
            <a:rect l="0" t="0" r="r" b="b"/>
            <a:pathLst>
              <a:path w="199" h="198">
                <a:moveTo>
                  <a:pt x="199" y="98"/>
                </a:moveTo>
                <a:cubicBezTo>
                  <a:pt x="199" y="154"/>
                  <a:pt x="155" y="198"/>
                  <a:pt x="100" y="198"/>
                </a:cubicBezTo>
                <a:cubicBezTo>
                  <a:pt x="45" y="198"/>
                  <a:pt x="0" y="154"/>
                  <a:pt x="0" y="98"/>
                </a:cubicBezTo>
                <a:cubicBezTo>
                  <a:pt x="0" y="44"/>
                  <a:pt x="45" y="0"/>
                  <a:pt x="100" y="0"/>
                </a:cubicBezTo>
                <a:cubicBezTo>
                  <a:pt x="155" y="0"/>
                  <a:pt x="199" y="44"/>
                  <a:pt x="199" y="98"/>
                </a:cubicBezTo>
                <a:close/>
              </a:path>
            </a:pathLst>
          </a:custGeom>
          <a:solidFill>
            <a:srgbClr val="737373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758" name=""/>
          <p:cNvSpPr/>
          <p:nvPr/>
        </p:nvSpPr>
        <p:spPr>
          <a:xfrm>
            <a:off x="1188720" y="8433360"/>
            <a:ext cx="71280" cy="71280"/>
          </a:xfrm>
          <a:custGeom>
            <a:avLst/>
            <a:gdLst/>
            <a:ahLst/>
            <a:rect l="0" t="0" r="r" b="b"/>
            <a:pathLst>
              <a:path w="198" h="198">
                <a:moveTo>
                  <a:pt x="198" y="98"/>
                </a:moveTo>
                <a:cubicBezTo>
                  <a:pt x="198" y="154"/>
                  <a:pt x="154" y="198"/>
                  <a:pt x="98" y="198"/>
                </a:cubicBezTo>
                <a:cubicBezTo>
                  <a:pt x="44" y="198"/>
                  <a:pt x="0" y="154"/>
                  <a:pt x="0" y="98"/>
                </a:cubicBezTo>
                <a:cubicBezTo>
                  <a:pt x="0" y="44"/>
                  <a:pt x="44" y="0"/>
                  <a:pt x="98" y="0"/>
                </a:cubicBezTo>
                <a:cubicBezTo>
                  <a:pt x="154" y="0"/>
                  <a:pt x="198" y="44"/>
                  <a:pt x="198" y="98"/>
                </a:cubicBezTo>
                <a:close/>
              </a:path>
            </a:pathLst>
          </a:custGeom>
          <a:solidFill>
            <a:srgbClr val="cfcfc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759" name=""/>
          <p:cNvSpPr/>
          <p:nvPr/>
        </p:nvSpPr>
        <p:spPr>
          <a:xfrm>
            <a:off x="1296720" y="8433360"/>
            <a:ext cx="71640" cy="71280"/>
          </a:xfrm>
          <a:custGeom>
            <a:avLst/>
            <a:gdLst/>
            <a:ahLst/>
            <a:rect l="0" t="0" r="r" b="b"/>
            <a:pathLst>
              <a:path w="199" h="198">
                <a:moveTo>
                  <a:pt x="199" y="98"/>
                </a:moveTo>
                <a:cubicBezTo>
                  <a:pt x="199" y="154"/>
                  <a:pt x="154" y="198"/>
                  <a:pt x="100" y="198"/>
                </a:cubicBezTo>
                <a:cubicBezTo>
                  <a:pt x="45" y="198"/>
                  <a:pt x="0" y="154"/>
                  <a:pt x="0" y="98"/>
                </a:cubicBezTo>
                <a:cubicBezTo>
                  <a:pt x="0" y="44"/>
                  <a:pt x="45" y="0"/>
                  <a:pt x="100" y="0"/>
                </a:cubicBezTo>
                <a:cubicBezTo>
                  <a:pt x="154" y="0"/>
                  <a:pt x="199" y="44"/>
                  <a:pt x="199" y="98"/>
                </a:cubicBezTo>
                <a:close/>
              </a:path>
            </a:pathLst>
          </a:custGeom>
          <a:solidFill>
            <a:srgbClr val="cfcfc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760" name=""/>
          <p:cNvSpPr/>
          <p:nvPr/>
        </p:nvSpPr>
        <p:spPr>
          <a:xfrm>
            <a:off x="1404720" y="8433360"/>
            <a:ext cx="71640" cy="71280"/>
          </a:xfrm>
          <a:custGeom>
            <a:avLst/>
            <a:gdLst/>
            <a:ahLst/>
            <a:rect l="0" t="0" r="r" b="b"/>
            <a:pathLst>
              <a:path w="199" h="198">
                <a:moveTo>
                  <a:pt x="199" y="98"/>
                </a:moveTo>
                <a:cubicBezTo>
                  <a:pt x="199" y="154"/>
                  <a:pt x="155" y="198"/>
                  <a:pt x="99" y="198"/>
                </a:cubicBezTo>
                <a:cubicBezTo>
                  <a:pt x="45" y="198"/>
                  <a:pt x="0" y="154"/>
                  <a:pt x="0" y="98"/>
                </a:cubicBezTo>
                <a:cubicBezTo>
                  <a:pt x="0" y="44"/>
                  <a:pt x="45" y="0"/>
                  <a:pt x="99" y="0"/>
                </a:cubicBezTo>
                <a:cubicBezTo>
                  <a:pt x="155" y="0"/>
                  <a:pt x="199" y="44"/>
                  <a:pt x="199" y="98"/>
                </a:cubicBezTo>
                <a:close/>
              </a:path>
            </a:pathLst>
          </a:custGeom>
          <a:solidFill>
            <a:srgbClr val="cfcfc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761" name=""/>
          <p:cNvSpPr txBox="1"/>
          <p:nvPr/>
        </p:nvSpPr>
        <p:spPr>
          <a:xfrm>
            <a:off x="756360" y="7731720"/>
            <a:ext cx="741240" cy="2199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270" strike="noStrike" u="none">
                <a:solidFill>
                  <a:srgbClr val="444440"/>
                </a:solidFill>
                <a:effectLst/>
                <a:uFillTx/>
                <a:latin typeface="SourceSansPro"/>
                <a:ea typeface="SourceSansPro"/>
              </a:rPr>
              <a:t>S K I L L S</a:t>
            </a:r>
            <a:endParaRPr b="0" lang="en-US" sz="127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762" name=""/>
          <p:cNvSpPr/>
          <p:nvPr/>
        </p:nvSpPr>
        <p:spPr>
          <a:xfrm>
            <a:off x="780120" y="8929080"/>
            <a:ext cx="71640" cy="71640"/>
          </a:xfrm>
          <a:custGeom>
            <a:avLst/>
            <a:gdLst/>
            <a:ahLst/>
            <a:rect l="0" t="0" r="r" b="b"/>
            <a:pathLst>
              <a:path w="199" h="199">
                <a:moveTo>
                  <a:pt x="199" y="99"/>
                </a:moveTo>
                <a:cubicBezTo>
                  <a:pt x="199" y="155"/>
                  <a:pt x="155" y="199"/>
                  <a:pt x="100" y="199"/>
                </a:cubicBezTo>
                <a:cubicBezTo>
                  <a:pt x="44" y="199"/>
                  <a:pt x="0" y="155"/>
                  <a:pt x="0" y="99"/>
                </a:cubicBezTo>
                <a:cubicBezTo>
                  <a:pt x="0" y="45"/>
                  <a:pt x="44" y="0"/>
                  <a:pt x="100" y="0"/>
                </a:cubicBezTo>
                <a:cubicBezTo>
                  <a:pt x="155" y="0"/>
                  <a:pt x="199" y="45"/>
                  <a:pt x="199" y="99"/>
                </a:cubicBezTo>
                <a:close/>
              </a:path>
            </a:pathLst>
          </a:custGeom>
          <a:solidFill>
            <a:srgbClr val="737373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763" name=""/>
          <p:cNvSpPr/>
          <p:nvPr/>
        </p:nvSpPr>
        <p:spPr>
          <a:xfrm>
            <a:off x="888480" y="8929080"/>
            <a:ext cx="71280" cy="71640"/>
          </a:xfrm>
          <a:custGeom>
            <a:avLst/>
            <a:gdLst/>
            <a:ahLst/>
            <a:rect l="0" t="0" r="r" b="b"/>
            <a:pathLst>
              <a:path w="198" h="199">
                <a:moveTo>
                  <a:pt x="198" y="99"/>
                </a:moveTo>
                <a:cubicBezTo>
                  <a:pt x="198" y="155"/>
                  <a:pt x="153" y="199"/>
                  <a:pt x="98" y="199"/>
                </a:cubicBezTo>
                <a:cubicBezTo>
                  <a:pt x="44" y="199"/>
                  <a:pt x="0" y="155"/>
                  <a:pt x="0" y="99"/>
                </a:cubicBezTo>
                <a:cubicBezTo>
                  <a:pt x="0" y="45"/>
                  <a:pt x="44" y="0"/>
                  <a:pt x="98" y="0"/>
                </a:cubicBezTo>
                <a:cubicBezTo>
                  <a:pt x="153" y="0"/>
                  <a:pt x="198" y="45"/>
                  <a:pt x="198" y="99"/>
                </a:cubicBezTo>
                <a:close/>
              </a:path>
            </a:pathLst>
          </a:custGeom>
          <a:solidFill>
            <a:srgbClr val="737373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764" name=""/>
          <p:cNvSpPr/>
          <p:nvPr/>
        </p:nvSpPr>
        <p:spPr>
          <a:xfrm>
            <a:off x="996480" y="8929080"/>
            <a:ext cx="71280" cy="71640"/>
          </a:xfrm>
          <a:custGeom>
            <a:avLst/>
            <a:gdLst/>
            <a:ahLst/>
            <a:rect l="0" t="0" r="r" b="b"/>
            <a:pathLst>
              <a:path w="198" h="199">
                <a:moveTo>
                  <a:pt x="198" y="99"/>
                </a:moveTo>
                <a:cubicBezTo>
                  <a:pt x="198" y="155"/>
                  <a:pt x="154" y="199"/>
                  <a:pt x="100" y="199"/>
                </a:cubicBezTo>
                <a:cubicBezTo>
                  <a:pt x="44" y="199"/>
                  <a:pt x="0" y="155"/>
                  <a:pt x="0" y="99"/>
                </a:cubicBezTo>
                <a:cubicBezTo>
                  <a:pt x="0" y="45"/>
                  <a:pt x="44" y="0"/>
                  <a:pt x="100" y="0"/>
                </a:cubicBezTo>
                <a:cubicBezTo>
                  <a:pt x="154" y="0"/>
                  <a:pt x="198" y="45"/>
                  <a:pt x="198" y="99"/>
                </a:cubicBezTo>
                <a:close/>
              </a:path>
            </a:pathLst>
          </a:custGeom>
          <a:solidFill>
            <a:srgbClr val="737373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765" name=""/>
          <p:cNvSpPr/>
          <p:nvPr/>
        </p:nvSpPr>
        <p:spPr>
          <a:xfrm>
            <a:off x="1104480" y="8929080"/>
            <a:ext cx="71640" cy="71640"/>
          </a:xfrm>
          <a:custGeom>
            <a:avLst/>
            <a:gdLst/>
            <a:ahLst/>
            <a:rect l="0" t="0" r="r" b="b"/>
            <a:pathLst>
              <a:path w="199" h="199">
                <a:moveTo>
                  <a:pt x="199" y="99"/>
                </a:moveTo>
                <a:cubicBezTo>
                  <a:pt x="199" y="155"/>
                  <a:pt x="154" y="199"/>
                  <a:pt x="99" y="199"/>
                </a:cubicBezTo>
                <a:cubicBezTo>
                  <a:pt x="44" y="199"/>
                  <a:pt x="0" y="155"/>
                  <a:pt x="0" y="99"/>
                </a:cubicBezTo>
                <a:cubicBezTo>
                  <a:pt x="0" y="45"/>
                  <a:pt x="44" y="0"/>
                  <a:pt x="99" y="0"/>
                </a:cubicBezTo>
                <a:cubicBezTo>
                  <a:pt x="154" y="0"/>
                  <a:pt x="199" y="45"/>
                  <a:pt x="199" y="99"/>
                </a:cubicBezTo>
                <a:close/>
              </a:path>
            </a:pathLst>
          </a:custGeom>
          <a:solidFill>
            <a:srgbClr val="737373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766" name=""/>
          <p:cNvSpPr/>
          <p:nvPr/>
        </p:nvSpPr>
        <p:spPr>
          <a:xfrm>
            <a:off x="1212840" y="8929080"/>
            <a:ext cx="71280" cy="71640"/>
          </a:xfrm>
          <a:custGeom>
            <a:avLst/>
            <a:gdLst/>
            <a:ahLst/>
            <a:rect l="0" t="0" r="r" b="b"/>
            <a:pathLst>
              <a:path w="198" h="199">
                <a:moveTo>
                  <a:pt x="198" y="99"/>
                </a:moveTo>
                <a:cubicBezTo>
                  <a:pt x="198" y="155"/>
                  <a:pt x="154" y="199"/>
                  <a:pt x="99" y="199"/>
                </a:cubicBezTo>
                <a:cubicBezTo>
                  <a:pt x="44" y="199"/>
                  <a:pt x="0" y="155"/>
                  <a:pt x="0" y="99"/>
                </a:cubicBezTo>
                <a:cubicBezTo>
                  <a:pt x="0" y="45"/>
                  <a:pt x="44" y="0"/>
                  <a:pt x="99" y="0"/>
                </a:cubicBezTo>
                <a:cubicBezTo>
                  <a:pt x="154" y="0"/>
                  <a:pt x="198" y="45"/>
                  <a:pt x="198" y="99"/>
                </a:cubicBezTo>
                <a:close/>
              </a:path>
            </a:pathLst>
          </a:custGeom>
          <a:solidFill>
            <a:srgbClr val="737373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767" name=""/>
          <p:cNvSpPr/>
          <p:nvPr/>
        </p:nvSpPr>
        <p:spPr>
          <a:xfrm>
            <a:off x="1320840" y="8929080"/>
            <a:ext cx="71280" cy="71640"/>
          </a:xfrm>
          <a:custGeom>
            <a:avLst/>
            <a:gdLst/>
            <a:ahLst/>
            <a:rect l="0" t="0" r="r" b="b"/>
            <a:pathLst>
              <a:path w="198" h="199">
                <a:moveTo>
                  <a:pt x="198" y="99"/>
                </a:moveTo>
                <a:cubicBezTo>
                  <a:pt x="198" y="155"/>
                  <a:pt x="153" y="199"/>
                  <a:pt x="99" y="199"/>
                </a:cubicBezTo>
                <a:cubicBezTo>
                  <a:pt x="44" y="199"/>
                  <a:pt x="0" y="155"/>
                  <a:pt x="0" y="99"/>
                </a:cubicBezTo>
                <a:cubicBezTo>
                  <a:pt x="0" y="45"/>
                  <a:pt x="44" y="0"/>
                  <a:pt x="99" y="0"/>
                </a:cubicBezTo>
                <a:cubicBezTo>
                  <a:pt x="153" y="0"/>
                  <a:pt x="198" y="45"/>
                  <a:pt x="198" y="99"/>
                </a:cubicBezTo>
                <a:close/>
              </a:path>
            </a:pathLst>
          </a:custGeom>
          <a:solidFill>
            <a:srgbClr val="cfcfc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768" name=""/>
          <p:cNvSpPr/>
          <p:nvPr/>
        </p:nvSpPr>
        <p:spPr>
          <a:xfrm>
            <a:off x="1428840" y="8929080"/>
            <a:ext cx="71640" cy="71640"/>
          </a:xfrm>
          <a:custGeom>
            <a:avLst/>
            <a:gdLst/>
            <a:ahLst/>
            <a:rect l="0" t="0" r="r" b="b"/>
            <a:pathLst>
              <a:path w="199" h="199">
                <a:moveTo>
                  <a:pt x="199" y="99"/>
                </a:moveTo>
                <a:cubicBezTo>
                  <a:pt x="199" y="155"/>
                  <a:pt x="155" y="199"/>
                  <a:pt x="100" y="199"/>
                </a:cubicBezTo>
                <a:cubicBezTo>
                  <a:pt x="44" y="199"/>
                  <a:pt x="0" y="155"/>
                  <a:pt x="0" y="99"/>
                </a:cubicBezTo>
                <a:cubicBezTo>
                  <a:pt x="0" y="45"/>
                  <a:pt x="44" y="0"/>
                  <a:pt x="100" y="0"/>
                </a:cubicBezTo>
                <a:cubicBezTo>
                  <a:pt x="155" y="0"/>
                  <a:pt x="199" y="45"/>
                  <a:pt x="199" y="99"/>
                </a:cubicBezTo>
                <a:close/>
              </a:path>
            </a:pathLst>
          </a:custGeom>
          <a:solidFill>
            <a:srgbClr val="cfcfc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769" name=""/>
          <p:cNvSpPr txBox="1"/>
          <p:nvPr/>
        </p:nvSpPr>
        <p:spPr>
          <a:xfrm>
            <a:off x="756360" y="8163360"/>
            <a:ext cx="1505160" cy="19548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130" strike="noStrike" u="none">
                <a:solidFill>
                  <a:srgbClr val="000000"/>
                </a:solidFill>
                <a:effectLst/>
                <a:uFillTx/>
                <a:latin typeface="Poppins"/>
                <a:ea typeface="Poppins"/>
              </a:rPr>
              <a:t>Project Management</a:t>
            </a:r>
            <a:endParaRPr b="0" lang="en-US" sz="113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770" name=""/>
          <p:cNvSpPr/>
          <p:nvPr/>
        </p:nvSpPr>
        <p:spPr>
          <a:xfrm>
            <a:off x="756000" y="9419760"/>
            <a:ext cx="71640" cy="71280"/>
          </a:xfrm>
          <a:custGeom>
            <a:avLst/>
            <a:gdLst/>
            <a:ahLst/>
            <a:rect l="0" t="0" r="r" b="b"/>
            <a:pathLst>
              <a:path w="199" h="198">
                <a:moveTo>
                  <a:pt x="99" y="0"/>
                </a:moveTo>
                <a:cubicBezTo>
                  <a:pt x="154" y="0"/>
                  <a:pt x="199" y="44"/>
                  <a:pt x="199" y="98"/>
                </a:cubicBezTo>
                <a:cubicBezTo>
                  <a:pt x="199" y="154"/>
                  <a:pt x="154" y="198"/>
                  <a:pt x="99" y="198"/>
                </a:cubicBezTo>
                <a:cubicBezTo>
                  <a:pt x="45" y="198"/>
                  <a:pt x="0" y="154"/>
                  <a:pt x="0" y="98"/>
                </a:cubicBezTo>
                <a:cubicBezTo>
                  <a:pt x="0" y="44"/>
                  <a:pt x="45" y="0"/>
                  <a:pt x="99" y="0"/>
                </a:cubicBezTo>
                <a:close/>
              </a:path>
            </a:pathLst>
          </a:custGeom>
          <a:solidFill>
            <a:srgbClr val="737373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771" name=""/>
          <p:cNvSpPr/>
          <p:nvPr/>
        </p:nvSpPr>
        <p:spPr>
          <a:xfrm>
            <a:off x="864360" y="9419760"/>
            <a:ext cx="71280" cy="71280"/>
          </a:xfrm>
          <a:custGeom>
            <a:avLst/>
            <a:gdLst/>
            <a:ahLst/>
            <a:rect l="0" t="0" r="r" b="b"/>
            <a:pathLst>
              <a:path w="198" h="198">
                <a:moveTo>
                  <a:pt x="99" y="0"/>
                </a:moveTo>
                <a:cubicBezTo>
                  <a:pt x="154" y="0"/>
                  <a:pt x="198" y="44"/>
                  <a:pt x="198" y="98"/>
                </a:cubicBezTo>
                <a:cubicBezTo>
                  <a:pt x="198" y="154"/>
                  <a:pt x="154" y="198"/>
                  <a:pt x="99" y="198"/>
                </a:cubicBezTo>
                <a:cubicBezTo>
                  <a:pt x="44" y="198"/>
                  <a:pt x="0" y="154"/>
                  <a:pt x="0" y="98"/>
                </a:cubicBezTo>
                <a:cubicBezTo>
                  <a:pt x="0" y="44"/>
                  <a:pt x="44" y="0"/>
                  <a:pt x="99" y="0"/>
                </a:cubicBezTo>
                <a:close/>
              </a:path>
            </a:pathLst>
          </a:custGeom>
          <a:solidFill>
            <a:srgbClr val="737373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772" name=""/>
          <p:cNvSpPr/>
          <p:nvPr/>
        </p:nvSpPr>
        <p:spPr>
          <a:xfrm>
            <a:off x="972360" y="9419760"/>
            <a:ext cx="71640" cy="71280"/>
          </a:xfrm>
          <a:custGeom>
            <a:avLst/>
            <a:gdLst/>
            <a:ahLst/>
            <a:rect l="0" t="0" r="r" b="b"/>
            <a:pathLst>
              <a:path w="199" h="198">
                <a:moveTo>
                  <a:pt x="99" y="0"/>
                </a:moveTo>
                <a:cubicBezTo>
                  <a:pt x="153" y="0"/>
                  <a:pt x="199" y="44"/>
                  <a:pt x="199" y="98"/>
                </a:cubicBezTo>
                <a:cubicBezTo>
                  <a:pt x="199" y="154"/>
                  <a:pt x="153" y="198"/>
                  <a:pt x="99" y="198"/>
                </a:cubicBezTo>
                <a:cubicBezTo>
                  <a:pt x="44" y="198"/>
                  <a:pt x="0" y="154"/>
                  <a:pt x="0" y="98"/>
                </a:cubicBezTo>
                <a:cubicBezTo>
                  <a:pt x="0" y="44"/>
                  <a:pt x="44" y="0"/>
                  <a:pt x="99" y="0"/>
                </a:cubicBezTo>
                <a:close/>
              </a:path>
            </a:pathLst>
          </a:custGeom>
          <a:solidFill>
            <a:srgbClr val="737373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773" name=""/>
          <p:cNvSpPr/>
          <p:nvPr/>
        </p:nvSpPr>
        <p:spPr>
          <a:xfrm>
            <a:off x="1080360" y="9419760"/>
            <a:ext cx="71640" cy="71280"/>
          </a:xfrm>
          <a:custGeom>
            <a:avLst/>
            <a:gdLst/>
            <a:ahLst/>
            <a:rect l="0" t="0" r="r" b="b"/>
            <a:pathLst>
              <a:path w="199" h="198">
                <a:moveTo>
                  <a:pt x="100" y="0"/>
                </a:moveTo>
                <a:cubicBezTo>
                  <a:pt x="155" y="0"/>
                  <a:pt x="199" y="44"/>
                  <a:pt x="199" y="98"/>
                </a:cubicBezTo>
                <a:cubicBezTo>
                  <a:pt x="199" y="154"/>
                  <a:pt x="155" y="198"/>
                  <a:pt x="100" y="198"/>
                </a:cubicBezTo>
                <a:cubicBezTo>
                  <a:pt x="45" y="198"/>
                  <a:pt x="0" y="154"/>
                  <a:pt x="0" y="98"/>
                </a:cubicBezTo>
                <a:cubicBezTo>
                  <a:pt x="0" y="44"/>
                  <a:pt x="45" y="0"/>
                  <a:pt x="100" y="0"/>
                </a:cubicBezTo>
                <a:close/>
              </a:path>
            </a:pathLst>
          </a:custGeom>
          <a:solidFill>
            <a:srgbClr val="737373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774" name=""/>
          <p:cNvSpPr/>
          <p:nvPr/>
        </p:nvSpPr>
        <p:spPr>
          <a:xfrm>
            <a:off x="1188720" y="9419760"/>
            <a:ext cx="71280" cy="71280"/>
          </a:xfrm>
          <a:custGeom>
            <a:avLst/>
            <a:gdLst/>
            <a:ahLst/>
            <a:rect l="0" t="0" r="r" b="b"/>
            <a:pathLst>
              <a:path w="198" h="198">
                <a:moveTo>
                  <a:pt x="98" y="0"/>
                </a:moveTo>
                <a:cubicBezTo>
                  <a:pt x="154" y="0"/>
                  <a:pt x="198" y="44"/>
                  <a:pt x="198" y="98"/>
                </a:cubicBezTo>
                <a:cubicBezTo>
                  <a:pt x="198" y="154"/>
                  <a:pt x="154" y="198"/>
                  <a:pt x="98" y="198"/>
                </a:cubicBezTo>
                <a:cubicBezTo>
                  <a:pt x="44" y="198"/>
                  <a:pt x="0" y="154"/>
                  <a:pt x="0" y="98"/>
                </a:cubicBezTo>
                <a:cubicBezTo>
                  <a:pt x="0" y="44"/>
                  <a:pt x="44" y="0"/>
                  <a:pt x="98" y="0"/>
                </a:cubicBezTo>
                <a:close/>
              </a:path>
            </a:pathLst>
          </a:custGeom>
          <a:solidFill>
            <a:srgbClr val="737373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775" name=""/>
          <p:cNvSpPr/>
          <p:nvPr/>
        </p:nvSpPr>
        <p:spPr>
          <a:xfrm>
            <a:off x="1296720" y="9419760"/>
            <a:ext cx="71640" cy="71280"/>
          </a:xfrm>
          <a:custGeom>
            <a:avLst/>
            <a:gdLst/>
            <a:ahLst/>
            <a:rect l="0" t="0" r="r" b="b"/>
            <a:pathLst>
              <a:path w="199" h="198">
                <a:moveTo>
                  <a:pt x="100" y="0"/>
                </a:moveTo>
                <a:cubicBezTo>
                  <a:pt x="154" y="0"/>
                  <a:pt x="199" y="44"/>
                  <a:pt x="199" y="98"/>
                </a:cubicBezTo>
                <a:cubicBezTo>
                  <a:pt x="199" y="154"/>
                  <a:pt x="154" y="198"/>
                  <a:pt x="100" y="198"/>
                </a:cubicBezTo>
                <a:cubicBezTo>
                  <a:pt x="45" y="198"/>
                  <a:pt x="0" y="154"/>
                  <a:pt x="0" y="98"/>
                </a:cubicBezTo>
                <a:cubicBezTo>
                  <a:pt x="0" y="44"/>
                  <a:pt x="45" y="0"/>
                  <a:pt x="100" y="0"/>
                </a:cubicBezTo>
                <a:close/>
              </a:path>
            </a:pathLst>
          </a:custGeom>
          <a:solidFill>
            <a:srgbClr val="cfcfc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776" name=""/>
          <p:cNvSpPr/>
          <p:nvPr/>
        </p:nvSpPr>
        <p:spPr>
          <a:xfrm>
            <a:off x="1404720" y="9419760"/>
            <a:ext cx="71640" cy="71280"/>
          </a:xfrm>
          <a:custGeom>
            <a:avLst/>
            <a:gdLst/>
            <a:ahLst/>
            <a:rect l="0" t="0" r="r" b="b"/>
            <a:pathLst>
              <a:path w="199" h="198">
                <a:moveTo>
                  <a:pt x="99" y="0"/>
                </a:moveTo>
                <a:cubicBezTo>
                  <a:pt x="155" y="0"/>
                  <a:pt x="199" y="44"/>
                  <a:pt x="199" y="98"/>
                </a:cubicBezTo>
                <a:cubicBezTo>
                  <a:pt x="199" y="154"/>
                  <a:pt x="155" y="198"/>
                  <a:pt x="99" y="198"/>
                </a:cubicBezTo>
                <a:cubicBezTo>
                  <a:pt x="45" y="198"/>
                  <a:pt x="0" y="154"/>
                  <a:pt x="0" y="98"/>
                </a:cubicBezTo>
                <a:cubicBezTo>
                  <a:pt x="0" y="44"/>
                  <a:pt x="45" y="0"/>
                  <a:pt x="99" y="0"/>
                </a:cubicBezTo>
                <a:close/>
              </a:path>
            </a:pathLst>
          </a:custGeom>
          <a:solidFill>
            <a:srgbClr val="cfcfc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777" name=""/>
          <p:cNvSpPr txBox="1"/>
          <p:nvPr/>
        </p:nvSpPr>
        <p:spPr>
          <a:xfrm>
            <a:off x="780480" y="8653680"/>
            <a:ext cx="1162800" cy="19548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130" strike="noStrike" u="none">
                <a:solidFill>
                  <a:srgbClr val="000000"/>
                </a:solidFill>
                <a:effectLst/>
                <a:uFillTx/>
                <a:latin typeface="Poppins"/>
                <a:ea typeface="Poppins"/>
              </a:rPr>
              <a:t>Problem Solving</a:t>
            </a:r>
            <a:endParaRPr b="0" lang="en-US" sz="113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778" name=""/>
          <p:cNvSpPr/>
          <p:nvPr/>
        </p:nvSpPr>
        <p:spPr>
          <a:xfrm>
            <a:off x="760320" y="9910080"/>
            <a:ext cx="71280" cy="71280"/>
          </a:xfrm>
          <a:custGeom>
            <a:avLst/>
            <a:gdLst/>
            <a:ahLst/>
            <a:rect l="0" t="0" r="r" b="b"/>
            <a:pathLst>
              <a:path w="198" h="198">
                <a:moveTo>
                  <a:pt x="99" y="0"/>
                </a:moveTo>
                <a:cubicBezTo>
                  <a:pt x="153" y="0"/>
                  <a:pt x="198" y="44"/>
                  <a:pt x="198" y="99"/>
                </a:cubicBezTo>
                <a:cubicBezTo>
                  <a:pt x="198" y="154"/>
                  <a:pt x="153" y="198"/>
                  <a:pt x="99" y="198"/>
                </a:cubicBezTo>
                <a:cubicBezTo>
                  <a:pt x="44" y="198"/>
                  <a:pt x="0" y="154"/>
                  <a:pt x="0" y="99"/>
                </a:cubicBezTo>
                <a:cubicBezTo>
                  <a:pt x="0" y="44"/>
                  <a:pt x="44" y="0"/>
                  <a:pt x="99" y="0"/>
                </a:cubicBezTo>
                <a:close/>
              </a:path>
            </a:pathLst>
          </a:custGeom>
          <a:solidFill>
            <a:srgbClr val="737373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779" name=""/>
          <p:cNvSpPr/>
          <p:nvPr/>
        </p:nvSpPr>
        <p:spPr>
          <a:xfrm>
            <a:off x="868320" y="9910080"/>
            <a:ext cx="71640" cy="71280"/>
          </a:xfrm>
          <a:custGeom>
            <a:avLst/>
            <a:gdLst/>
            <a:ahLst/>
            <a:rect l="0" t="0" r="r" b="b"/>
            <a:pathLst>
              <a:path w="199" h="198">
                <a:moveTo>
                  <a:pt x="100" y="0"/>
                </a:moveTo>
                <a:cubicBezTo>
                  <a:pt x="155" y="0"/>
                  <a:pt x="199" y="44"/>
                  <a:pt x="199" y="99"/>
                </a:cubicBezTo>
                <a:cubicBezTo>
                  <a:pt x="199" y="154"/>
                  <a:pt x="155" y="198"/>
                  <a:pt x="100" y="198"/>
                </a:cubicBezTo>
                <a:cubicBezTo>
                  <a:pt x="44" y="198"/>
                  <a:pt x="0" y="154"/>
                  <a:pt x="0" y="99"/>
                </a:cubicBezTo>
                <a:cubicBezTo>
                  <a:pt x="0" y="44"/>
                  <a:pt x="44" y="0"/>
                  <a:pt x="100" y="0"/>
                </a:cubicBezTo>
                <a:close/>
              </a:path>
            </a:pathLst>
          </a:custGeom>
          <a:solidFill>
            <a:srgbClr val="737373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780" name=""/>
          <p:cNvSpPr/>
          <p:nvPr/>
        </p:nvSpPr>
        <p:spPr>
          <a:xfrm>
            <a:off x="976680" y="9910080"/>
            <a:ext cx="71280" cy="71280"/>
          </a:xfrm>
          <a:custGeom>
            <a:avLst/>
            <a:gdLst/>
            <a:ahLst/>
            <a:rect l="0" t="0" r="r" b="b"/>
            <a:pathLst>
              <a:path w="198" h="198">
                <a:moveTo>
                  <a:pt x="98" y="0"/>
                </a:moveTo>
                <a:cubicBezTo>
                  <a:pt x="154" y="0"/>
                  <a:pt x="198" y="44"/>
                  <a:pt x="198" y="99"/>
                </a:cubicBezTo>
                <a:cubicBezTo>
                  <a:pt x="198" y="154"/>
                  <a:pt x="154" y="198"/>
                  <a:pt x="98" y="198"/>
                </a:cubicBezTo>
                <a:cubicBezTo>
                  <a:pt x="44" y="198"/>
                  <a:pt x="0" y="154"/>
                  <a:pt x="0" y="99"/>
                </a:cubicBezTo>
                <a:cubicBezTo>
                  <a:pt x="0" y="44"/>
                  <a:pt x="44" y="0"/>
                  <a:pt x="98" y="0"/>
                </a:cubicBezTo>
                <a:close/>
              </a:path>
            </a:pathLst>
          </a:custGeom>
          <a:solidFill>
            <a:srgbClr val="737373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781" name=""/>
          <p:cNvSpPr/>
          <p:nvPr/>
        </p:nvSpPr>
        <p:spPr>
          <a:xfrm>
            <a:off x="1084680" y="9910080"/>
            <a:ext cx="71280" cy="71280"/>
          </a:xfrm>
          <a:custGeom>
            <a:avLst/>
            <a:gdLst/>
            <a:ahLst/>
            <a:rect l="0" t="0" r="r" b="b"/>
            <a:pathLst>
              <a:path w="198" h="198">
                <a:moveTo>
                  <a:pt x="100" y="0"/>
                </a:moveTo>
                <a:cubicBezTo>
                  <a:pt x="154" y="0"/>
                  <a:pt x="198" y="44"/>
                  <a:pt x="198" y="99"/>
                </a:cubicBezTo>
                <a:cubicBezTo>
                  <a:pt x="198" y="154"/>
                  <a:pt x="154" y="198"/>
                  <a:pt x="100" y="198"/>
                </a:cubicBezTo>
                <a:cubicBezTo>
                  <a:pt x="45" y="198"/>
                  <a:pt x="0" y="154"/>
                  <a:pt x="0" y="99"/>
                </a:cubicBezTo>
                <a:cubicBezTo>
                  <a:pt x="0" y="44"/>
                  <a:pt x="45" y="0"/>
                  <a:pt x="100" y="0"/>
                </a:cubicBezTo>
                <a:close/>
              </a:path>
            </a:pathLst>
          </a:custGeom>
          <a:solidFill>
            <a:srgbClr val="737373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782" name=""/>
          <p:cNvSpPr/>
          <p:nvPr/>
        </p:nvSpPr>
        <p:spPr>
          <a:xfrm>
            <a:off x="1192680" y="9910080"/>
            <a:ext cx="71640" cy="71280"/>
          </a:xfrm>
          <a:custGeom>
            <a:avLst/>
            <a:gdLst/>
            <a:ahLst/>
            <a:rect l="0" t="0" r="r" b="b"/>
            <a:pathLst>
              <a:path w="199" h="198">
                <a:moveTo>
                  <a:pt x="99" y="0"/>
                </a:moveTo>
                <a:cubicBezTo>
                  <a:pt x="155" y="0"/>
                  <a:pt x="199" y="44"/>
                  <a:pt x="199" y="99"/>
                </a:cubicBezTo>
                <a:cubicBezTo>
                  <a:pt x="199" y="154"/>
                  <a:pt x="155" y="198"/>
                  <a:pt x="99" y="198"/>
                </a:cubicBezTo>
                <a:cubicBezTo>
                  <a:pt x="44" y="198"/>
                  <a:pt x="0" y="154"/>
                  <a:pt x="0" y="99"/>
                </a:cubicBezTo>
                <a:cubicBezTo>
                  <a:pt x="0" y="44"/>
                  <a:pt x="44" y="0"/>
                  <a:pt x="99" y="0"/>
                </a:cubicBezTo>
                <a:close/>
              </a:path>
            </a:pathLst>
          </a:custGeom>
          <a:solidFill>
            <a:srgbClr val="737373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783" name=""/>
          <p:cNvSpPr/>
          <p:nvPr/>
        </p:nvSpPr>
        <p:spPr>
          <a:xfrm>
            <a:off x="1301040" y="9910080"/>
            <a:ext cx="71280" cy="71280"/>
          </a:xfrm>
          <a:custGeom>
            <a:avLst/>
            <a:gdLst/>
            <a:ahLst/>
            <a:rect l="0" t="0" r="r" b="b"/>
            <a:pathLst>
              <a:path w="198" h="198">
                <a:moveTo>
                  <a:pt x="99" y="0"/>
                </a:moveTo>
                <a:cubicBezTo>
                  <a:pt x="154" y="0"/>
                  <a:pt x="198" y="44"/>
                  <a:pt x="198" y="99"/>
                </a:cubicBezTo>
                <a:cubicBezTo>
                  <a:pt x="198" y="154"/>
                  <a:pt x="154" y="198"/>
                  <a:pt x="99" y="198"/>
                </a:cubicBezTo>
                <a:cubicBezTo>
                  <a:pt x="45" y="198"/>
                  <a:pt x="0" y="154"/>
                  <a:pt x="0" y="99"/>
                </a:cubicBezTo>
                <a:cubicBezTo>
                  <a:pt x="0" y="44"/>
                  <a:pt x="45" y="0"/>
                  <a:pt x="99" y="0"/>
                </a:cubicBezTo>
                <a:close/>
              </a:path>
            </a:pathLst>
          </a:custGeom>
          <a:solidFill>
            <a:srgbClr val="cfcfc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784" name=""/>
          <p:cNvSpPr/>
          <p:nvPr/>
        </p:nvSpPr>
        <p:spPr>
          <a:xfrm>
            <a:off x="1409040" y="9910080"/>
            <a:ext cx="71640" cy="71280"/>
          </a:xfrm>
          <a:custGeom>
            <a:avLst/>
            <a:gdLst/>
            <a:ahLst/>
            <a:rect l="0" t="0" r="r" b="b"/>
            <a:pathLst>
              <a:path w="199" h="198">
                <a:moveTo>
                  <a:pt x="99" y="0"/>
                </a:moveTo>
                <a:cubicBezTo>
                  <a:pt x="154" y="0"/>
                  <a:pt x="199" y="44"/>
                  <a:pt x="199" y="99"/>
                </a:cubicBezTo>
                <a:cubicBezTo>
                  <a:pt x="199" y="154"/>
                  <a:pt x="154" y="198"/>
                  <a:pt x="99" y="198"/>
                </a:cubicBezTo>
                <a:cubicBezTo>
                  <a:pt x="44" y="198"/>
                  <a:pt x="0" y="154"/>
                  <a:pt x="0" y="99"/>
                </a:cubicBezTo>
                <a:cubicBezTo>
                  <a:pt x="0" y="44"/>
                  <a:pt x="44" y="0"/>
                  <a:pt x="99" y="0"/>
                </a:cubicBezTo>
                <a:close/>
              </a:path>
            </a:pathLst>
          </a:custGeom>
          <a:solidFill>
            <a:srgbClr val="cfcfc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785" name=""/>
          <p:cNvSpPr txBox="1"/>
          <p:nvPr/>
        </p:nvSpPr>
        <p:spPr>
          <a:xfrm>
            <a:off x="756360" y="9144360"/>
            <a:ext cx="703080" cy="19548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130" strike="noStrike" u="none">
                <a:solidFill>
                  <a:srgbClr val="000000"/>
                </a:solidFill>
                <a:effectLst/>
                <a:uFillTx/>
                <a:latin typeface="Poppins"/>
                <a:ea typeface="Poppins"/>
              </a:rPr>
              <a:t>Creativity</a:t>
            </a:r>
            <a:endParaRPr b="0" lang="en-US" sz="113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786" name=""/>
          <p:cNvSpPr/>
          <p:nvPr/>
        </p:nvSpPr>
        <p:spPr>
          <a:xfrm>
            <a:off x="432360" y="381960"/>
            <a:ext cx="2456640" cy="9992160"/>
          </a:xfrm>
          <a:custGeom>
            <a:avLst/>
            <a:gdLst/>
            <a:ahLst/>
            <a:rect l="0" t="0" r="r" b="b"/>
            <a:pathLst>
              <a:path w="6824" h="27756">
                <a:moveTo>
                  <a:pt x="0" y="0"/>
                </a:moveTo>
                <a:lnTo>
                  <a:pt x="6824" y="0"/>
                </a:lnTo>
                <a:lnTo>
                  <a:pt x="6824" y="27756"/>
                </a:lnTo>
                <a:lnTo>
                  <a:pt x="0" y="27756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787" name=""/>
          <p:cNvSpPr/>
          <p:nvPr/>
        </p:nvSpPr>
        <p:spPr>
          <a:xfrm>
            <a:off x="779760" y="3980160"/>
            <a:ext cx="88200" cy="131760"/>
          </a:xfrm>
          <a:custGeom>
            <a:avLst/>
            <a:gdLst/>
            <a:ahLst/>
            <a:rect l="0" t="0" r="r" b="b"/>
            <a:pathLst>
              <a:path w="245" h="366">
                <a:moveTo>
                  <a:pt x="0" y="0"/>
                </a:moveTo>
                <a:lnTo>
                  <a:pt x="245" y="0"/>
                </a:lnTo>
                <a:lnTo>
                  <a:pt x="245" y="366"/>
                </a:lnTo>
                <a:lnTo>
                  <a:pt x="0" y="366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788" name=""/>
          <p:cNvSpPr/>
          <p:nvPr/>
        </p:nvSpPr>
        <p:spPr>
          <a:xfrm>
            <a:off x="755640" y="4347000"/>
            <a:ext cx="136440" cy="136080"/>
          </a:xfrm>
          <a:custGeom>
            <a:avLst/>
            <a:gdLst/>
            <a:ahLst/>
            <a:rect l="0" t="0" r="r" b="b"/>
            <a:pathLst>
              <a:path w="379" h="378">
                <a:moveTo>
                  <a:pt x="0" y="0"/>
                </a:moveTo>
                <a:lnTo>
                  <a:pt x="379" y="0"/>
                </a:lnTo>
                <a:lnTo>
                  <a:pt x="379" y="378"/>
                </a:lnTo>
                <a:lnTo>
                  <a:pt x="0" y="378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789" name=""/>
          <p:cNvSpPr/>
          <p:nvPr/>
        </p:nvSpPr>
        <p:spPr>
          <a:xfrm>
            <a:off x="759960" y="4673880"/>
            <a:ext cx="127800" cy="127800"/>
          </a:xfrm>
          <a:custGeom>
            <a:avLst/>
            <a:gdLst/>
            <a:ahLst/>
            <a:rect l="0" t="0" r="r" b="b"/>
            <a:pathLst>
              <a:path w="355" h="355">
                <a:moveTo>
                  <a:pt x="0" y="0"/>
                </a:moveTo>
                <a:lnTo>
                  <a:pt x="355" y="0"/>
                </a:lnTo>
                <a:lnTo>
                  <a:pt x="355" y="355"/>
                </a:lnTo>
                <a:lnTo>
                  <a:pt x="0" y="355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790" name=""/>
          <p:cNvSpPr/>
          <p:nvPr/>
        </p:nvSpPr>
        <p:spPr>
          <a:xfrm>
            <a:off x="776520" y="4985640"/>
            <a:ext cx="94680" cy="94680"/>
          </a:xfrm>
          <a:custGeom>
            <a:avLst/>
            <a:gdLst/>
            <a:ahLst/>
            <a:rect l="0" t="0" r="r" b="b"/>
            <a:pathLst>
              <a:path w="263" h="263">
                <a:moveTo>
                  <a:pt x="0" y="0"/>
                </a:moveTo>
                <a:lnTo>
                  <a:pt x="263" y="0"/>
                </a:lnTo>
                <a:lnTo>
                  <a:pt x="263" y="263"/>
                </a:lnTo>
                <a:lnTo>
                  <a:pt x="0" y="263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791" name=""/>
          <p:cNvSpPr/>
          <p:nvPr/>
        </p:nvSpPr>
        <p:spPr>
          <a:xfrm>
            <a:off x="755640" y="5947560"/>
            <a:ext cx="1863720" cy="9720"/>
          </a:xfrm>
          <a:custGeom>
            <a:avLst/>
            <a:gdLst/>
            <a:ahLst/>
            <a:rect l="0" t="0" r="r" b="b"/>
            <a:pathLst>
              <a:path w="5177" h="27">
                <a:moveTo>
                  <a:pt x="0" y="0"/>
                </a:moveTo>
                <a:lnTo>
                  <a:pt x="5177" y="0"/>
                </a:lnTo>
                <a:lnTo>
                  <a:pt x="5177" y="27"/>
                </a:lnTo>
                <a:lnTo>
                  <a:pt x="0" y="27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792" name=""/>
          <p:cNvSpPr/>
          <p:nvPr/>
        </p:nvSpPr>
        <p:spPr>
          <a:xfrm>
            <a:off x="755640" y="8028360"/>
            <a:ext cx="1863720" cy="9720"/>
          </a:xfrm>
          <a:custGeom>
            <a:avLst/>
            <a:gdLst/>
            <a:ahLst/>
            <a:rect l="0" t="0" r="r" b="b"/>
            <a:pathLst>
              <a:path w="5177" h="27">
                <a:moveTo>
                  <a:pt x="0" y="0"/>
                </a:moveTo>
                <a:lnTo>
                  <a:pt x="5177" y="0"/>
                </a:lnTo>
                <a:lnTo>
                  <a:pt x="5177" y="27"/>
                </a:lnTo>
                <a:lnTo>
                  <a:pt x="0" y="27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793" name=""/>
          <p:cNvSpPr/>
          <p:nvPr/>
        </p:nvSpPr>
        <p:spPr>
          <a:xfrm>
            <a:off x="755640" y="8430120"/>
            <a:ext cx="71640" cy="71280"/>
          </a:xfrm>
          <a:custGeom>
            <a:avLst/>
            <a:gdLst/>
            <a:ahLst/>
            <a:rect l="0" t="0" r="r" b="b"/>
            <a:pathLst>
              <a:path w="199" h="198">
                <a:moveTo>
                  <a:pt x="0" y="0"/>
                </a:moveTo>
                <a:lnTo>
                  <a:pt x="199" y="0"/>
                </a:lnTo>
                <a:lnTo>
                  <a:pt x="199" y="198"/>
                </a:lnTo>
                <a:lnTo>
                  <a:pt x="0" y="198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794" name=""/>
          <p:cNvSpPr/>
          <p:nvPr/>
        </p:nvSpPr>
        <p:spPr>
          <a:xfrm>
            <a:off x="864000" y="8430120"/>
            <a:ext cx="71280" cy="71280"/>
          </a:xfrm>
          <a:custGeom>
            <a:avLst/>
            <a:gdLst/>
            <a:ahLst/>
            <a:rect l="0" t="0" r="r" b="b"/>
            <a:pathLst>
              <a:path w="198" h="198">
                <a:moveTo>
                  <a:pt x="0" y="0"/>
                </a:moveTo>
                <a:lnTo>
                  <a:pt x="198" y="0"/>
                </a:lnTo>
                <a:lnTo>
                  <a:pt x="198" y="198"/>
                </a:lnTo>
                <a:lnTo>
                  <a:pt x="0" y="198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795" name=""/>
          <p:cNvSpPr/>
          <p:nvPr/>
        </p:nvSpPr>
        <p:spPr>
          <a:xfrm>
            <a:off x="972000" y="8430120"/>
            <a:ext cx="71280" cy="71280"/>
          </a:xfrm>
          <a:custGeom>
            <a:avLst/>
            <a:gdLst/>
            <a:ahLst/>
            <a:rect l="0" t="0" r="r" b="b"/>
            <a:pathLst>
              <a:path w="198" h="198">
                <a:moveTo>
                  <a:pt x="0" y="0"/>
                </a:moveTo>
                <a:lnTo>
                  <a:pt x="198" y="0"/>
                </a:lnTo>
                <a:lnTo>
                  <a:pt x="198" y="198"/>
                </a:lnTo>
                <a:lnTo>
                  <a:pt x="0" y="198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796" name=""/>
          <p:cNvSpPr/>
          <p:nvPr/>
        </p:nvSpPr>
        <p:spPr>
          <a:xfrm>
            <a:off x="1080000" y="8430120"/>
            <a:ext cx="71640" cy="71280"/>
          </a:xfrm>
          <a:custGeom>
            <a:avLst/>
            <a:gdLst/>
            <a:ahLst/>
            <a:rect l="0" t="0" r="r" b="b"/>
            <a:pathLst>
              <a:path w="199" h="198">
                <a:moveTo>
                  <a:pt x="0" y="0"/>
                </a:moveTo>
                <a:lnTo>
                  <a:pt x="199" y="0"/>
                </a:lnTo>
                <a:lnTo>
                  <a:pt x="199" y="198"/>
                </a:lnTo>
                <a:lnTo>
                  <a:pt x="0" y="198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797" name=""/>
          <p:cNvSpPr/>
          <p:nvPr/>
        </p:nvSpPr>
        <p:spPr>
          <a:xfrm>
            <a:off x="1188000" y="8430120"/>
            <a:ext cx="71640" cy="71280"/>
          </a:xfrm>
          <a:custGeom>
            <a:avLst/>
            <a:gdLst/>
            <a:ahLst/>
            <a:rect l="0" t="0" r="r" b="b"/>
            <a:pathLst>
              <a:path w="199" h="198">
                <a:moveTo>
                  <a:pt x="0" y="0"/>
                </a:moveTo>
                <a:lnTo>
                  <a:pt x="199" y="0"/>
                </a:lnTo>
                <a:lnTo>
                  <a:pt x="199" y="198"/>
                </a:lnTo>
                <a:lnTo>
                  <a:pt x="0" y="198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798" name=""/>
          <p:cNvSpPr/>
          <p:nvPr/>
        </p:nvSpPr>
        <p:spPr>
          <a:xfrm>
            <a:off x="1296360" y="8430120"/>
            <a:ext cx="71280" cy="71280"/>
          </a:xfrm>
          <a:custGeom>
            <a:avLst/>
            <a:gdLst/>
            <a:ahLst/>
            <a:rect l="0" t="0" r="r" b="b"/>
            <a:pathLst>
              <a:path w="198" h="198">
                <a:moveTo>
                  <a:pt x="0" y="0"/>
                </a:moveTo>
                <a:lnTo>
                  <a:pt x="198" y="0"/>
                </a:lnTo>
                <a:lnTo>
                  <a:pt x="198" y="198"/>
                </a:lnTo>
                <a:lnTo>
                  <a:pt x="0" y="198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799" name=""/>
          <p:cNvSpPr/>
          <p:nvPr/>
        </p:nvSpPr>
        <p:spPr>
          <a:xfrm>
            <a:off x="1404360" y="8430120"/>
            <a:ext cx="71280" cy="71280"/>
          </a:xfrm>
          <a:custGeom>
            <a:avLst/>
            <a:gdLst/>
            <a:ahLst/>
            <a:rect l="0" t="0" r="r" b="b"/>
            <a:pathLst>
              <a:path w="198" h="198">
                <a:moveTo>
                  <a:pt x="0" y="0"/>
                </a:moveTo>
                <a:lnTo>
                  <a:pt x="198" y="0"/>
                </a:lnTo>
                <a:lnTo>
                  <a:pt x="198" y="198"/>
                </a:lnTo>
                <a:lnTo>
                  <a:pt x="0" y="198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800" name=""/>
          <p:cNvSpPr/>
          <p:nvPr/>
        </p:nvSpPr>
        <p:spPr>
          <a:xfrm>
            <a:off x="779760" y="8925840"/>
            <a:ext cx="71640" cy="71280"/>
          </a:xfrm>
          <a:custGeom>
            <a:avLst/>
            <a:gdLst/>
            <a:ahLst/>
            <a:rect l="0" t="0" r="r" b="b"/>
            <a:pathLst>
              <a:path w="199" h="198">
                <a:moveTo>
                  <a:pt x="0" y="0"/>
                </a:moveTo>
                <a:lnTo>
                  <a:pt x="199" y="0"/>
                </a:lnTo>
                <a:lnTo>
                  <a:pt x="199" y="198"/>
                </a:lnTo>
                <a:lnTo>
                  <a:pt x="0" y="198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801" name=""/>
          <p:cNvSpPr/>
          <p:nvPr/>
        </p:nvSpPr>
        <p:spPr>
          <a:xfrm>
            <a:off x="888120" y="8925840"/>
            <a:ext cx="71280" cy="71280"/>
          </a:xfrm>
          <a:custGeom>
            <a:avLst/>
            <a:gdLst/>
            <a:ahLst/>
            <a:rect l="0" t="0" r="r" b="b"/>
            <a:pathLst>
              <a:path w="198" h="198">
                <a:moveTo>
                  <a:pt x="0" y="0"/>
                </a:moveTo>
                <a:lnTo>
                  <a:pt x="198" y="0"/>
                </a:lnTo>
                <a:lnTo>
                  <a:pt x="198" y="198"/>
                </a:lnTo>
                <a:lnTo>
                  <a:pt x="0" y="198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802" name=""/>
          <p:cNvSpPr/>
          <p:nvPr/>
        </p:nvSpPr>
        <p:spPr>
          <a:xfrm>
            <a:off x="996120" y="8925840"/>
            <a:ext cx="71280" cy="71280"/>
          </a:xfrm>
          <a:custGeom>
            <a:avLst/>
            <a:gdLst/>
            <a:ahLst/>
            <a:rect l="0" t="0" r="r" b="b"/>
            <a:pathLst>
              <a:path w="198" h="198">
                <a:moveTo>
                  <a:pt x="0" y="0"/>
                </a:moveTo>
                <a:lnTo>
                  <a:pt x="198" y="0"/>
                </a:lnTo>
                <a:lnTo>
                  <a:pt x="198" y="198"/>
                </a:lnTo>
                <a:lnTo>
                  <a:pt x="0" y="198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803" name=""/>
          <p:cNvSpPr/>
          <p:nvPr/>
        </p:nvSpPr>
        <p:spPr>
          <a:xfrm>
            <a:off x="1104120" y="8925840"/>
            <a:ext cx="71640" cy="71280"/>
          </a:xfrm>
          <a:custGeom>
            <a:avLst/>
            <a:gdLst/>
            <a:ahLst/>
            <a:rect l="0" t="0" r="r" b="b"/>
            <a:pathLst>
              <a:path w="199" h="198">
                <a:moveTo>
                  <a:pt x="0" y="0"/>
                </a:moveTo>
                <a:lnTo>
                  <a:pt x="199" y="0"/>
                </a:lnTo>
                <a:lnTo>
                  <a:pt x="199" y="198"/>
                </a:lnTo>
                <a:lnTo>
                  <a:pt x="0" y="198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804" name=""/>
          <p:cNvSpPr/>
          <p:nvPr/>
        </p:nvSpPr>
        <p:spPr>
          <a:xfrm>
            <a:off x="1212120" y="8925840"/>
            <a:ext cx="71640" cy="71280"/>
          </a:xfrm>
          <a:custGeom>
            <a:avLst/>
            <a:gdLst/>
            <a:ahLst/>
            <a:rect l="0" t="0" r="r" b="b"/>
            <a:pathLst>
              <a:path w="199" h="198">
                <a:moveTo>
                  <a:pt x="0" y="0"/>
                </a:moveTo>
                <a:lnTo>
                  <a:pt x="199" y="0"/>
                </a:lnTo>
                <a:lnTo>
                  <a:pt x="199" y="198"/>
                </a:lnTo>
                <a:lnTo>
                  <a:pt x="0" y="198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805" name=""/>
          <p:cNvSpPr/>
          <p:nvPr/>
        </p:nvSpPr>
        <p:spPr>
          <a:xfrm>
            <a:off x="1320480" y="8925840"/>
            <a:ext cx="71280" cy="71280"/>
          </a:xfrm>
          <a:custGeom>
            <a:avLst/>
            <a:gdLst/>
            <a:ahLst/>
            <a:rect l="0" t="0" r="r" b="b"/>
            <a:pathLst>
              <a:path w="198" h="198">
                <a:moveTo>
                  <a:pt x="0" y="0"/>
                </a:moveTo>
                <a:lnTo>
                  <a:pt x="198" y="0"/>
                </a:lnTo>
                <a:lnTo>
                  <a:pt x="198" y="198"/>
                </a:lnTo>
                <a:lnTo>
                  <a:pt x="0" y="198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806" name=""/>
          <p:cNvSpPr/>
          <p:nvPr/>
        </p:nvSpPr>
        <p:spPr>
          <a:xfrm>
            <a:off x="1428480" y="8925840"/>
            <a:ext cx="71280" cy="71280"/>
          </a:xfrm>
          <a:custGeom>
            <a:avLst/>
            <a:gdLst/>
            <a:ahLst/>
            <a:rect l="0" t="0" r="r" b="b"/>
            <a:pathLst>
              <a:path w="198" h="198">
                <a:moveTo>
                  <a:pt x="0" y="0"/>
                </a:moveTo>
                <a:lnTo>
                  <a:pt x="198" y="0"/>
                </a:lnTo>
                <a:lnTo>
                  <a:pt x="198" y="198"/>
                </a:lnTo>
                <a:lnTo>
                  <a:pt x="0" y="198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807" name=""/>
          <p:cNvSpPr/>
          <p:nvPr/>
        </p:nvSpPr>
        <p:spPr>
          <a:xfrm>
            <a:off x="755640" y="9416160"/>
            <a:ext cx="71640" cy="71280"/>
          </a:xfrm>
          <a:custGeom>
            <a:avLst/>
            <a:gdLst/>
            <a:ahLst/>
            <a:rect l="0" t="0" r="r" b="b"/>
            <a:pathLst>
              <a:path w="199" h="198">
                <a:moveTo>
                  <a:pt x="0" y="0"/>
                </a:moveTo>
                <a:lnTo>
                  <a:pt x="199" y="0"/>
                </a:lnTo>
                <a:lnTo>
                  <a:pt x="199" y="198"/>
                </a:lnTo>
                <a:lnTo>
                  <a:pt x="0" y="198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808" name=""/>
          <p:cNvSpPr/>
          <p:nvPr/>
        </p:nvSpPr>
        <p:spPr>
          <a:xfrm>
            <a:off x="864000" y="9416160"/>
            <a:ext cx="71280" cy="71280"/>
          </a:xfrm>
          <a:custGeom>
            <a:avLst/>
            <a:gdLst/>
            <a:ahLst/>
            <a:rect l="0" t="0" r="r" b="b"/>
            <a:pathLst>
              <a:path w="198" h="198">
                <a:moveTo>
                  <a:pt x="0" y="0"/>
                </a:moveTo>
                <a:lnTo>
                  <a:pt x="198" y="0"/>
                </a:lnTo>
                <a:lnTo>
                  <a:pt x="198" y="198"/>
                </a:lnTo>
                <a:lnTo>
                  <a:pt x="0" y="198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809" name=""/>
          <p:cNvSpPr/>
          <p:nvPr/>
        </p:nvSpPr>
        <p:spPr>
          <a:xfrm>
            <a:off x="972000" y="9416160"/>
            <a:ext cx="71280" cy="71280"/>
          </a:xfrm>
          <a:custGeom>
            <a:avLst/>
            <a:gdLst/>
            <a:ahLst/>
            <a:rect l="0" t="0" r="r" b="b"/>
            <a:pathLst>
              <a:path w="198" h="198">
                <a:moveTo>
                  <a:pt x="0" y="0"/>
                </a:moveTo>
                <a:lnTo>
                  <a:pt x="198" y="0"/>
                </a:lnTo>
                <a:lnTo>
                  <a:pt x="198" y="198"/>
                </a:lnTo>
                <a:lnTo>
                  <a:pt x="0" y="198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810" name=""/>
          <p:cNvSpPr/>
          <p:nvPr/>
        </p:nvSpPr>
        <p:spPr>
          <a:xfrm>
            <a:off x="1080000" y="9416160"/>
            <a:ext cx="71640" cy="71280"/>
          </a:xfrm>
          <a:custGeom>
            <a:avLst/>
            <a:gdLst/>
            <a:ahLst/>
            <a:rect l="0" t="0" r="r" b="b"/>
            <a:pathLst>
              <a:path w="199" h="198">
                <a:moveTo>
                  <a:pt x="0" y="0"/>
                </a:moveTo>
                <a:lnTo>
                  <a:pt x="199" y="0"/>
                </a:lnTo>
                <a:lnTo>
                  <a:pt x="199" y="198"/>
                </a:lnTo>
                <a:lnTo>
                  <a:pt x="0" y="198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811" name=""/>
          <p:cNvSpPr/>
          <p:nvPr/>
        </p:nvSpPr>
        <p:spPr>
          <a:xfrm>
            <a:off x="1188000" y="9416160"/>
            <a:ext cx="71640" cy="71280"/>
          </a:xfrm>
          <a:custGeom>
            <a:avLst/>
            <a:gdLst/>
            <a:ahLst/>
            <a:rect l="0" t="0" r="r" b="b"/>
            <a:pathLst>
              <a:path w="199" h="198">
                <a:moveTo>
                  <a:pt x="0" y="0"/>
                </a:moveTo>
                <a:lnTo>
                  <a:pt x="199" y="0"/>
                </a:lnTo>
                <a:lnTo>
                  <a:pt x="199" y="198"/>
                </a:lnTo>
                <a:lnTo>
                  <a:pt x="0" y="198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812" name=""/>
          <p:cNvSpPr/>
          <p:nvPr/>
        </p:nvSpPr>
        <p:spPr>
          <a:xfrm>
            <a:off x="1296360" y="9416160"/>
            <a:ext cx="71280" cy="71280"/>
          </a:xfrm>
          <a:custGeom>
            <a:avLst/>
            <a:gdLst/>
            <a:ahLst/>
            <a:rect l="0" t="0" r="r" b="b"/>
            <a:pathLst>
              <a:path w="198" h="198">
                <a:moveTo>
                  <a:pt x="0" y="0"/>
                </a:moveTo>
                <a:lnTo>
                  <a:pt x="198" y="0"/>
                </a:lnTo>
                <a:lnTo>
                  <a:pt x="198" y="198"/>
                </a:lnTo>
                <a:lnTo>
                  <a:pt x="0" y="198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813" name=""/>
          <p:cNvSpPr/>
          <p:nvPr/>
        </p:nvSpPr>
        <p:spPr>
          <a:xfrm>
            <a:off x="1404360" y="9416160"/>
            <a:ext cx="71280" cy="71280"/>
          </a:xfrm>
          <a:custGeom>
            <a:avLst/>
            <a:gdLst/>
            <a:ahLst/>
            <a:rect l="0" t="0" r="r" b="b"/>
            <a:pathLst>
              <a:path w="198" h="198">
                <a:moveTo>
                  <a:pt x="0" y="0"/>
                </a:moveTo>
                <a:lnTo>
                  <a:pt x="198" y="0"/>
                </a:lnTo>
                <a:lnTo>
                  <a:pt x="198" y="198"/>
                </a:lnTo>
                <a:lnTo>
                  <a:pt x="0" y="198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814" name=""/>
          <p:cNvSpPr/>
          <p:nvPr/>
        </p:nvSpPr>
        <p:spPr>
          <a:xfrm>
            <a:off x="759960" y="9906120"/>
            <a:ext cx="71640" cy="71640"/>
          </a:xfrm>
          <a:custGeom>
            <a:avLst/>
            <a:gdLst/>
            <a:ahLst/>
            <a:rect l="0" t="0" r="r" b="b"/>
            <a:pathLst>
              <a:path w="199" h="199">
                <a:moveTo>
                  <a:pt x="0" y="0"/>
                </a:moveTo>
                <a:lnTo>
                  <a:pt x="199" y="0"/>
                </a:lnTo>
                <a:lnTo>
                  <a:pt x="199" y="199"/>
                </a:lnTo>
                <a:lnTo>
                  <a:pt x="0" y="199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815" name=""/>
          <p:cNvSpPr/>
          <p:nvPr/>
        </p:nvSpPr>
        <p:spPr>
          <a:xfrm>
            <a:off x="867960" y="9906120"/>
            <a:ext cx="71640" cy="71640"/>
          </a:xfrm>
          <a:custGeom>
            <a:avLst/>
            <a:gdLst/>
            <a:ahLst/>
            <a:rect l="0" t="0" r="r" b="b"/>
            <a:pathLst>
              <a:path w="199" h="199">
                <a:moveTo>
                  <a:pt x="0" y="0"/>
                </a:moveTo>
                <a:lnTo>
                  <a:pt x="199" y="0"/>
                </a:lnTo>
                <a:lnTo>
                  <a:pt x="199" y="199"/>
                </a:lnTo>
                <a:lnTo>
                  <a:pt x="0" y="199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816" name=""/>
          <p:cNvSpPr/>
          <p:nvPr/>
        </p:nvSpPr>
        <p:spPr>
          <a:xfrm>
            <a:off x="976320" y="9906120"/>
            <a:ext cx="71280" cy="71640"/>
          </a:xfrm>
          <a:custGeom>
            <a:avLst/>
            <a:gdLst/>
            <a:ahLst/>
            <a:rect l="0" t="0" r="r" b="b"/>
            <a:pathLst>
              <a:path w="198" h="199">
                <a:moveTo>
                  <a:pt x="0" y="0"/>
                </a:moveTo>
                <a:lnTo>
                  <a:pt x="198" y="0"/>
                </a:lnTo>
                <a:lnTo>
                  <a:pt x="198" y="199"/>
                </a:lnTo>
                <a:lnTo>
                  <a:pt x="0" y="199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817" name=""/>
          <p:cNvSpPr/>
          <p:nvPr/>
        </p:nvSpPr>
        <p:spPr>
          <a:xfrm>
            <a:off x="1084320" y="9906120"/>
            <a:ext cx="71280" cy="71640"/>
          </a:xfrm>
          <a:custGeom>
            <a:avLst/>
            <a:gdLst/>
            <a:ahLst/>
            <a:rect l="0" t="0" r="r" b="b"/>
            <a:pathLst>
              <a:path w="198" h="199">
                <a:moveTo>
                  <a:pt x="0" y="0"/>
                </a:moveTo>
                <a:lnTo>
                  <a:pt x="198" y="0"/>
                </a:lnTo>
                <a:lnTo>
                  <a:pt x="198" y="199"/>
                </a:lnTo>
                <a:lnTo>
                  <a:pt x="0" y="199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818" name=""/>
          <p:cNvSpPr/>
          <p:nvPr/>
        </p:nvSpPr>
        <p:spPr>
          <a:xfrm>
            <a:off x="1192320" y="9906120"/>
            <a:ext cx="71640" cy="71640"/>
          </a:xfrm>
          <a:custGeom>
            <a:avLst/>
            <a:gdLst/>
            <a:ahLst/>
            <a:rect l="0" t="0" r="r" b="b"/>
            <a:pathLst>
              <a:path w="199" h="199">
                <a:moveTo>
                  <a:pt x="0" y="0"/>
                </a:moveTo>
                <a:lnTo>
                  <a:pt x="199" y="0"/>
                </a:lnTo>
                <a:lnTo>
                  <a:pt x="199" y="199"/>
                </a:lnTo>
                <a:lnTo>
                  <a:pt x="0" y="199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819" name=""/>
          <p:cNvSpPr/>
          <p:nvPr/>
        </p:nvSpPr>
        <p:spPr>
          <a:xfrm>
            <a:off x="1300320" y="9906120"/>
            <a:ext cx="71640" cy="71640"/>
          </a:xfrm>
          <a:custGeom>
            <a:avLst/>
            <a:gdLst/>
            <a:ahLst/>
            <a:rect l="0" t="0" r="r" b="b"/>
            <a:pathLst>
              <a:path w="199" h="199">
                <a:moveTo>
                  <a:pt x="0" y="0"/>
                </a:moveTo>
                <a:lnTo>
                  <a:pt x="199" y="0"/>
                </a:lnTo>
                <a:lnTo>
                  <a:pt x="199" y="199"/>
                </a:lnTo>
                <a:lnTo>
                  <a:pt x="0" y="199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820" name=""/>
          <p:cNvSpPr/>
          <p:nvPr/>
        </p:nvSpPr>
        <p:spPr>
          <a:xfrm>
            <a:off x="1408320" y="9906120"/>
            <a:ext cx="71640" cy="71640"/>
          </a:xfrm>
          <a:custGeom>
            <a:avLst/>
            <a:gdLst/>
            <a:ahLst/>
            <a:rect l="0" t="0" r="r" b="b"/>
            <a:pathLst>
              <a:path w="199" h="199">
                <a:moveTo>
                  <a:pt x="0" y="0"/>
                </a:moveTo>
                <a:lnTo>
                  <a:pt x="199" y="0"/>
                </a:lnTo>
                <a:lnTo>
                  <a:pt x="199" y="199"/>
                </a:lnTo>
                <a:lnTo>
                  <a:pt x="0" y="199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821" name=""/>
          <p:cNvSpPr/>
          <p:nvPr/>
        </p:nvSpPr>
        <p:spPr>
          <a:xfrm>
            <a:off x="3373200" y="1044720"/>
            <a:ext cx="1863720" cy="10080"/>
          </a:xfrm>
          <a:custGeom>
            <a:avLst/>
            <a:gdLst/>
            <a:ahLst/>
            <a:rect l="0" t="0" r="r" b="b"/>
            <a:pathLst>
              <a:path w="5177" h="28">
                <a:moveTo>
                  <a:pt x="0" y="0"/>
                </a:moveTo>
                <a:lnTo>
                  <a:pt x="5177" y="0"/>
                </a:lnTo>
                <a:lnTo>
                  <a:pt x="5177" y="28"/>
                </a:lnTo>
                <a:lnTo>
                  <a:pt x="0" y="28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822" name=""/>
          <p:cNvSpPr/>
          <p:nvPr/>
        </p:nvSpPr>
        <p:spPr>
          <a:xfrm>
            <a:off x="3373200" y="6250680"/>
            <a:ext cx="1863720" cy="9720"/>
          </a:xfrm>
          <a:custGeom>
            <a:avLst/>
            <a:gdLst/>
            <a:ahLst/>
            <a:rect l="0" t="0" r="r" b="b"/>
            <a:pathLst>
              <a:path w="5177" h="27">
                <a:moveTo>
                  <a:pt x="0" y="0"/>
                </a:moveTo>
                <a:lnTo>
                  <a:pt x="5177" y="0"/>
                </a:lnTo>
                <a:lnTo>
                  <a:pt x="5177" y="27"/>
                </a:lnTo>
                <a:lnTo>
                  <a:pt x="0" y="27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823" name=""/>
          <p:cNvSpPr txBox="1"/>
          <p:nvPr/>
        </p:nvSpPr>
        <p:spPr>
          <a:xfrm>
            <a:off x="760320" y="9634680"/>
            <a:ext cx="793080" cy="19548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130" strike="noStrike" u="none">
                <a:solidFill>
                  <a:srgbClr val="000000"/>
                </a:solidFill>
                <a:effectLst/>
                <a:uFillTx/>
                <a:latin typeface="Poppins"/>
                <a:ea typeface="Poppins"/>
              </a:rPr>
              <a:t>Leadership</a:t>
            </a:r>
            <a:endParaRPr b="0" lang="en-US" sz="113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4" name=""/>
          <p:cNvSpPr/>
          <p:nvPr/>
        </p:nvSpPr>
        <p:spPr>
          <a:xfrm>
            <a:off x="0" y="0"/>
            <a:ext cx="7562880" cy="10696680"/>
          </a:xfrm>
          <a:custGeom>
            <a:avLst/>
            <a:gdLst/>
            <a:ahLst/>
            <a:rect l="0" t="0" r="r" b="b"/>
            <a:pathLst>
              <a:path w="21008" h="29713">
                <a:moveTo>
                  <a:pt x="0" y="0"/>
                </a:moveTo>
                <a:lnTo>
                  <a:pt x="21008" y="0"/>
                </a:lnTo>
                <a:lnTo>
                  <a:pt x="21008" y="29713"/>
                </a:lnTo>
                <a:lnTo>
                  <a:pt x="0" y="29713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825" name=""/>
          <p:cNvSpPr/>
          <p:nvPr/>
        </p:nvSpPr>
        <p:spPr>
          <a:xfrm>
            <a:off x="0" y="0"/>
            <a:ext cx="7562880" cy="10696680"/>
          </a:xfrm>
          <a:custGeom>
            <a:avLst/>
            <a:gdLst/>
            <a:ahLst/>
            <a:rect l="0" t="0" r="r" b="b"/>
            <a:pathLst>
              <a:path w="21008" h="29713">
                <a:moveTo>
                  <a:pt x="0" y="0"/>
                </a:moveTo>
                <a:lnTo>
                  <a:pt x="21008" y="0"/>
                </a:lnTo>
                <a:lnTo>
                  <a:pt x="21008" y="29713"/>
                </a:lnTo>
                <a:lnTo>
                  <a:pt x="0" y="29713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826" name=""/>
          <p:cNvSpPr/>
          <p:nvPr/>
        </p:nvSpPr>
        <p:spPr>
          <a:xfrm>
            <a:off x="0" y="0"/>
            <a:ext cx="2623680" cy="10696320"/>
          </a:xfrm>
          <a:custGeom>
            <a:avLst/>
            <a:gdLst/>
            <a:ahLst/>
            <a:rect l="0" t="0" r="r" b="b"/>
            <a:pathLst>
              <a:path w="7288" h="29712">
                <a:moveTo>
                  <a:pt x="0" y="0"/>
                </a:moveTo>
                <a:lnTo>
                  <a:pt x="7288" y="0"/>
                </a:lnTo>
                <a:lnTo>
                  <a:pt x="7288" y="29712"/>
                </a:lnTo>
                <a:lnTo>
                  <a:pt x="0" y="29712"/>
                </a:lnTo>
                <a:lnTo>
                  <a:pt x="0" y="0"/>
                </a:lnTo>
                <a:close/>
              </a:path>
            </a:pathLst>
          </a:custGeom>
          <a:solidFill>
            <a:srgbClr val="333132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827" name=""/>
          <p:cNvSpPr/>
          <p:nvPr/>
        </p:nvSpPr>
        <p:spPr>
          <a:xfrm>
            <a:off x="461160" y="2592000"/>
            <a:ext cx="2162160" cy="0"/>
          </a:xfrm>
          <a:prstGeom prst="line">
            <a:avLst/>
          </a:prstGeom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4680" rIns="4680" tIns="-4680" bIns="-468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828" name=""/>
          <p:cNvSpPr/>
          <p:nvPr/>
        </p:nvSpPr>
        <p:spPr>
          <a:xfrm>
            <a:off x="461160" y="4726800"/>
            <a:ext cx="2162160" cy="0"/>
          </a:xfrm>
          <a:prstGeom prst="line">
            <a:avLst/>
          </a:prstGeom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4680" rIns="4680" tIns="-4680" bIns="-468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829" name=""/>
          <p:cNvSpPr/>
          <p:nvPr/>
        </p:nvSpPr>
        <p:spPr>
          <a:xfrm>
            <a:off x="2881440" y="2592000"/>
            <a:ext cx="4423320" cy="0"/>
          </a:xfrm>
          <a:prstGeom prst="line">
            <a:avLst/>
          </a:prstGeom>
          <a:ln w="9360">
            <a:solidFill>
              <a:srgbClr val="333132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4680" rIns="4680" tIns="-4680" bIns="-468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830" name=""/>
          <p:cNvSpPr/>
          <p:nvPr/>
        </p:nvSpPr>
        <p:spPr>
          <a:xfrm>
            <a:off x="2932560" y="2896920"/>
            <a:ext cx="0" cy="5641920"/>
          </a:xfrm>
          <a:prstGeom prst="line">
            <a:avLst/>
          </a:prstGeom>
          <a:ln w="9360">
            <a:solidFill>
              <a:srgbClr val="333132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4680" rIns="4680" tIns="4680" bIns="468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831" name=""/>
          <p:cNvSpPr/>
          <p:nvPr/>
        </p:nvSpPr>
        <p:spPr>
          <a:xfrm>
            <a:off x="2881440" y="2846520"/>
            <a:ext cx="100800" cy="100800"/>
          </a:xfrm>
          <a:custGeom>
            <a:avLst/>
            <a:gdLst/>
            <a:ahLst/>
            <a:rect l="0" t="0" r="r" b="b"/>
            <a:pathLst>
              <a:path w="280" h="280">
                <a:moveTo>
                  <a:pt x="139" y="280"/>
                </a:moveTo>
                <a:cubicBezTo>
                  <a:pt x="62" y="280"/>
                  <a:pt x="0" y="217"/>
                  <a:pt x="0" y="140"/>
                </a:cubicBezTo>
                <a:cubicBezTo>
                  <a:pt x="0" y="63"/>
                  <a:pt x="62" y="0"/>
                  <a:pt x="139" y="0"/>
                </a:cubicBezTo>
                <a:cubicBezTo>
                  <a:pt x="217" y="0"/>
                  <a:pt x="280" y="63"/>
                  <a:pt x="280" y="140"/>
                </a:cubicBezTo>
                <a:cubicBezTo>
                  <a:pt x="280" y="217"/>
                  <a:pt x="217" y="280"/>
                  <a:pt x="139" y="280"/>
                </a:cubicBezTo>
                <a:close/>
              </a:path>
            </a:pathLst>
          </a:custGeom>
          <a:solidFill>
            <a:srgbClr val="333132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832" name=""/>
          <p:cNvSpPr/>
          <p:nvPr/>
        </p:nvSpPr>
        <p:spPr>
          <a:xfrm>
            <a:off x="2898000" y="2863080"/>
            <a:ext cx="67320" cy="67320"/>
          </a:xfrm>
          <a:custGeom>
            <a:avLst/>
            <a:gdLst/>
            <a:ahLst/>
            <a:rect l="0" t="0" r="r" b="b"/>
            <a:pathLst>
              <a:path w="187" h="187">
                <a:moveTo>
                  <a:pt x="93" y="187"/>
                </a:moveTo>
                <a:cubicBezTo>
                  <a:pt x="42" y="187"/>
                  <a:pt x="0" y="146"/>
                  <a:pt x="0" y="93"/>
                </a:cubicBezTo>
                <a:cubicBezTo>
                  <a:pt x="0" y="42"/>
                  <a:pt x="42" y="0"/>
                  <a:pt x="93" y="0"/>
                </a:cubicBezTo>
                <a:cubicBezTo>
                  <a:pt x="145" y="0"/>
                  <a:pt x="187" y="42"/>
                  <a:pt x="187" y="93"/>
                </a:cubicBezTo>
                <a:cubicBezTo>
                  <a:pt x="187" y="146"/>
                  <a:pt x="145" y="187"/>
                  <a:pt x="93" y="187"/>
                </a:cubicBez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833" name=""/>
          <p:cNvSpPr/>
          <p:nvPr/>
        </p:nvSpPr>
        <p:spPr>
          <a:xfrm>
            <a:off x="2881440" y="4882680"/>
            <a:ext cx="100800" cy="100800"/>
          </a:xfrm>
          <a:custGeom>
            <a:avLst/>
            <a:gdLst/>
            <a:ahLst/>
            <a:rect l="0" t="0" r="r" b="b"/>
            <a:pathLst>
              <a:path w="280" h="280">
                <a:moveTo>
                  <a:pt x="139" y="280"/>
                </a:moveTo>
                <a:cubicBezTo>
                  <a:pt x="62" y="280"/>
                  <a:pt x="0" y="217"/>
                  <a:pt x="0" y="139"/>
                </a:cubicBezTo>
                <a:cubicBezTo>
                  <a:pt x="0" y="62"/>
                  <a:pt x="62" y="0"/>
                  <a:pt x="139" y="0"/>
                </a:cubicBezTo>
                <a:cubicBezTo>
                  <a:pt x="217" y="0"/>
                  <a:pt x="280" y="62"/>
                  <a:pt x="280" y="139"/>
                </a:cubicBezTo>
                <a:cubicBezTo>
                  <a:pt x="280" y="217"/>
                  <a:pt x="217" y="280"/>
                  <a:pt x="139" y="280"/>
                </a:cubicBezTo>
                <a:close/>
              </a:path>
            </a:pathLst>
          </a:custGeom>
          <a:solidFill>
            <a:srgbClr val="333132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834" name=""/>
          <p:cNvSpPr/>
          <p:nvPr/>
        </p:nvSpPr>
        <p:spPr>
          <a:xfrm>
            <a:off x="2898000" y="4899240"/>
            <a:ext cx="67320" cy="67320"/>
          </a:xfrm>
          <a:custGeom>
            <a:avLst/>
            <a:gdLst/>
            <a:ahLst/>
            <a:rect l="0" t="0" r="r" b="b"/>
            <a:pathLst>
              <a:path w="187" h="187">
                <a:moveTo>
                  <a:pt x="93" y="187"/>
                </a:moveTo>
                <a:cubicBezTo>
                  <a:pt x="42" y="187"/>
                  <a:pt x="0" y="145"/>
                  <a:pt x="0" y="93"/>
                </a:cubicBezTo>
                <a:cubicBezTo>
                  <a:pt x="0" y="42"/>
                  <a:pt x="42" y="0"/>
                  <a:pt x="93" y="0"/>
                </a:cubicBezTo>
                <a:cubicBezTo>
                  <a:pt x="145" y="0"/>
                  <a:pt x="187" y="42"/>
                  <a:pt x="187" y="93"/>
                </a:cubicBezTo>
                <a:cubicBezTo>
                  <a:pt x="187" y="145"/>
                  <a:pt x="145" y="187"/>
                  <a:pt x="93" y="187"/>
                </a:cubicBez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835" name=""/>
          <p:cNvSpPr/>
          <p:nvPr/>
        </p:nvSpPr>
        <p:spPr>
          <a:xfrm>
            <a:off x="2881440" y="6894360"/>
            <a:ext cx="100800" cy="100440"/>
          </a:xfrm>
          <a:custGeom>
            <a:avLst/>
            <a:gdLst/>
            <a:ahLst/>
            <a:rect l="0" t="0" r="r" b="b"/>
            <a:pathLst>
              <a:path w="280" h="279">
                <a:moveTo>
                  <a:pt x="139" y="279"/>
                </a:moveTo>
                <a:cubicBezTo>
                  <a:pt x="62" y="279"/>
                  <a:pt x="0" y="217"/>
                  <a:pt x="0" y="139"/>
                </a:cubicBezTo>
                <a:cubicBezTo>
                  <a:pt x="0" y="62"/>
                  <a:pt x="62" y="0"/>
                  <a:pt x="139" y="0"/>
                </a:cubicBezTo>
                <a:cubicBezTo>
                  <a:pt x="217" y="0"/>
                  <a:pt x="280" y="62"/>
                  <a:pt x="280" y="139"/>
                </a:cubicBezTo>
                <a:cubicBezTo>
                  <a:pt x="280" y="217"/>
                  <a:pt x="217" y="279"/>
                  <a:pt x="139" y="279"/>
                </a:cubicBezTo>
                <a:close/>
              </a:path>
            </a:pathLst>
          </a:custGeom>
          <a:solidFill>
            <a:srgbClr val="333132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836" name=""/>
          <p:cNvSpPr/>
          <p:nvPr/>
        </p:nvSpPr>
        <p:spPr>
          <a:xfrm>
            <a:off x="2898000" y="6910920"/>
            <a:ext cx="67320" cy="67320"/>
          </a:xfrm>
          <a:custGeom>
            <a:avLst/>
            <a:gdLst/>
            <a:ahLst/>
            <a:rect l="0" t="0" r="r" b="b"/>
            <a:pathLst>
              <a:path w="187" h="187">
                <a:moveTo>
                  <a:pt x="93" y="187"/>
                </a:moveTo>
                <a:cubicBezTo>
                  <a:pt x="42" y="187"/>
                  <a:pt x="0" y="145"/>
                  <a:pt x="0" y="93"/>
                </a:cubicBezTo>
                <a:cubicBezTo>
                  <a:pt x="0" y="42"/>
                  <a:pt x="42" y="0"/>
                  <a:pt x="93" y="0"/>
                </a:cubicBezTo>
                <a:cubicBezTo>
                  <a:pt x="145" y="0"/>
                  <a:pt x="187" y="42"/>
                  <a:pt x="187" y="93"/>
                </a:cubicBezTo>
                <a:cubicBezTo>
                  <a:pt x="187" y="145"/>
                  <a:pt x="145" y="187"/>
                  <a:pt x="93" y="187"/>
                </a:cubicBez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837" name=""/>
          <p:cNvSpPr/>
          <p:nvPr/>
        </p:nvSpPr>
        <p:spPr>
          <a:xfrm>
            <a:off x="2881440" y="9222480"/>
            <a:ext cx="4423320" cy="0"/>
          </a:xfrm>
          <a:prstGeom prst="line">
            <a:avLst/>
          </a:prstGeom>
          <a:ln w="9360">
            <a:solidFill>
              <a:srgbClr val="333132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4680" rIns="4680" tIns="-4680" bIns="-468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838" name=""/>
          <p:cNvSpPr/>
          <p:nvPr/>
        </p:nvSpPr>
        <p:spPr>
          <a:xfrm>
            <a:off x="461160" y="7040880"/>
            <a:ext cx="38520" cy="38520"/>
          </a:xfrm>
          <a:custGeom>
            <a:avLst/>
            <a:gdLst/>
            <a:ahLst/>
            <a:rect l="0" t="0" r="r" b="b"/>
            <a:pathLst>
              <a:path w="107" h="107">
                <a:moveTo>
                  <a:pt x="54" y="0"/>
                </a:moveTo>
                <a:cubicBezTo>
                  <a:pt x="84" y="0"/>
                  <a:pt x="107" y="24"/>
                  <a:pt x="107" y="53"/>
                </a:cubicBezTo>
                <a:cubicBezTo>
                  <a:pt x="107" y="83"/>
                  <a:pt x="84" y="107"/>
                  <a:pt x="54" y="107"/>
                </a:cubicBezTo>
                <a:cubicBezTo>
                  <a:pt x="24" y="107"/>
                  <a:pt x="0" y="83"/>
                  <a:pt x="0" y="53"/>
                </a:cubicBezTo>
                <a:cubicBezTo>
                  <a:pt x="0" y="24"/>
                  <a:pt x="24" y="0"/>
                  <a:pt x="54" y="0"/>
                </a:cubicBez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839" name=""/>
          <p:cNvSpPr/>
          <p:nvPr/>
        </p:nvSpPr>
        <p:spPr>
          <a:xfrm>
            <a:off x="461160" y="7323840"/>
            <a:ext cx="38520" cy="38520"/>
          </a:xfrm>
          <a:custGeom>
            <a:avLst/>
            <a:gdLst/>
            <a:ahLst/>
            <a:rect l="0" t="0" r="r" b="b"/>
            <a:pathLst>
              <a:path w="107" h="107">
                <a:moveTo>
                  <a:pt x="54" y="0"/>
                </a:moveTo>
                <a:cubicBezTo>
                  <a:pt x="84" y="0"/>
                  <a:pt x="107" y="24"/>
                  <a:pt x="107" y="53"/>
                </a:cubicBezTo>
                <a:cubicBezTo>
                  <a:pt x="107" y="83"/>
                  <a:pt x="84" y="107"/>
                  <a:pt x="54" y="107"/>
                </a:cubicBezTo>
                <a:cubicBezTo>
                  <a:pt x="24" y="107"/>
                  <a:pt x="0" y="83"/>
                  <a:pt x="0" y="53"/>
                </a:cubicBezTo>
                <a:cubicBezTo>
                  <a:pt x="0" y="24"/>
                  <a:pt x="24" y="0"/>
                  <a:pt x="54" y="0"/>
                </a:cubicBez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840" name=""/>
          <p:cNvSpPr/>
          <p:nvPr/>
        </p:nvSpPr>
        <p:spPr>
          <a:xfrm>
            <a:off x="461160" y="7606440"/>
            <a:ext cx="38520" cy="38520"/>
          </a:xfrm>
          <a:custGeom>
            <a:avLst/>
            <a:gdLst/>
            <a:ahLst/>
            <a:rect l="0" t="0" r="r" b="b"/>
            <a:pathLst>
              <a:path w="107" h="107">
                <a:moveTo>
                  <a:pt x="54" y="0"/>
                </a:moveTo>
                <a:cubicBezTo>
                  <a:pt x="84" y="0"/>
                  <a:pt x="107" y="25"/>
                  <a:pt x="107" y="54"/>
                </a:cubicBezTo>
                <a:cubicBezTo>
                  <a:pt x="107" y="84"/>
                  <a:pt x="84" y="107"/>
                  <a:pt x="54" y="107"/>
                </a:cubicBezTo>
                <a:cubicBezTo>
                  <a:pt x="24" y="107"/>
                  <a:pt x="0" y="84"/>
                  <a:pt x="0" y="54"/>
                </a:cubicBezTo>
                <a:cubicBezTo>
                  <a:pt x="0" y="25"/>
                  <a:pt x="24" y="0"/>
                  <a:pt x="54" y="0"/>
                </a:cubicBez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841" name=""/>
          <p:cNvSpPr/>
          <p:nvPr/>
        </p:nvSpPr>
        <p:spPr>
          <a:xfrm>
            <a:off x="461160" y="7889400"/>
            <a:ext cx="38520" cy="38520"/>
          </a:xfrm>
          <a:custGeom>
            <a:avLst/>
            <a:gdLst/>
            <a:ahLst/>
            <a:rect l="0" t="0" r="r" b="b"/>
            <a:pathLst>
              <a:path w="107" h="107">
                <a:moveTo>
                  <a:pt x="54" y="0"/>
                </a:moveTo>
                <a:cubicBezTo>
                  <a:pt x="84" y="0"/>
                  <a:pt x="107" y="24"/>
                  <a:pt x="107" y="53"/>
                </a:cubicBezTo>
                <a:cubicBezTo>
                  <a:pt x="107" y="83"/>
                  <a:pt x="84" y="107"/>
                  <a:pt x="54" y="107"/>
                </a:cubicBezTo>
                <a:cubicBezTo>
                  <a:pt x="24" y="107"/>
                  <a:pt x="0" y="83"/>
                  <a:pt x="0" y="53"/>
                </a:cubicBezTo>
                <a:cubicBezTo>
                  <a:pt x="0" y="24"/>
                  <a:pt x="24" y="0"/>
                  <a:pt x="54" y="0"/>
                </a:cubicBez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842" name=""/>
          <p:cNvSpPr/>
          <p:nvPr/>
        </p:nvSpPr>
        <p:spPr>
          <a:xfrm>
            <a:off x="461160" y="8172000"/>
            <a:ext cx="38520" cy="38880"/>
          </a:xfrm>
          <a:custGeom>
            <a:avLst/>
            <a:gdLst/>
            <a:ahLst/>
            <a:rect l="0" t="0" r="r" b="b"/>
            <a:pathLst>
              <a:path w="107" h="108">
                <a:moveTo>
                  <a:pt x="54" y="0"/>
                </a:moveTo>
                <a:cubicBezTo>
                  <a:pt x="84" y="0"/>
                  <a:pt x="107" y="24"/>
                  <a:pt x="107" y="54"/>
                </a:cubicBezTo>
                <a:cubicBezTo>
                  <a:pt x="107" y="84"/>
                  <a:pt x="84" y="107"/>
                  <a:pt x="54" y="108"/>
                </a:cubicBezTo>
                <a:cubicBezTo>
                  <a:pt x="24" y="107"/>
                  <a:pt x="0" y="84"/>
                  <a:pt x="0" y="54"/>
                </a:cubicBezTo>
                <a:cubicBezTo>
                  <a:pt x="0" y="24"/>
                  <a:pt x="24" y="0"/>
                  <a:pt x="54" y="0"/>
                </a:cubicBez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843" name=""/>
          <p:cNvSpPr/>
          <p:nvPr/>
        </p:nvSpPr>
        <p:spPr>
          <a:xfrm>
            <a:off x="461160" y="8454960"/>
            <a:ext cx="38520" cy="38520"/>
          </a:xfrm>
          <a:custGeom>
            <a:avLst/>
            <a:gdLst/>
            <a:ahLst/>
            <a:rect l="0" t="0" r="r" b="b"/>
            <a:pathLst>
              <a:path w="107" h="107">
                <a:moveTo>
                  <a:pt x="54" y="0"/>
                </a:moveTo>
                <a:cubicBezTo>
                  <a:pt x="84" y="0"/>
                  <a:pt x="107" y="24"/>
                  <a:pt x="107" y="53"/>
                </a:cubicBezTo>
                <a:cubicBezTo>
                  <a:pt x="107" y="82"/>
                  <a:pt x="84" y="107"/>
                  <a:pt x="54" y="107"/>
                </a:cubicBezTo>
                <a:cubicBezTo>
                  <a:pt x="24" y="107"/>
                  <a:pt x="0" y="82"/>
                  <a:pt x="0" y="53"/>
                </a:cubicBezTo>
                <a:cubicBezTo>
                  <a:pt x="0" y="24"/>
                  <a:pt x="24" y="0"/>
                  <a:pt x="54" y="0"/>
                </a:cubicBez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844" name=""/>
          <p:cNvSpPr/>
          <p:nvPr/>
        </p:nvSpPr>
        <p:spPr>
          <a:xfrm>
            <a:off x="2881440" y="2279880"/>
            <a:ext cx="2268720" cy="317160"/>
          </a:xfrm>
          <a:custGeom>
            <a:avLst/>
            <a:gdLst/>
            <a:ahLst/>
            <a:rect l="0" t="0" r="r" b="b"/>
            <a:pathLst>
              <a:path w="6302" h="881">
                <a:moveTo>
                  <a:pt x="0" y="0"/>
                </a:moveTo>
                <a:lnTo>
                  <a:pt x="6302" y="0"/>
                </a:lnTo>
                <a:lnTo>
                  <a:pt x="6302" y="881"/>
                </a:lnTo>
                <a:lnTo>
                  <a:pt x="0" y="881"/>
                </a:lnTo>
                <a:lnTo>
                  <a:pt x="0" y="0"/>
                </a:lnTo>
                <a:close/>
              </a:path>
            </a:pathLst>
          </a:custGeom>
          <a:solidFill>
            <a:srgbClr val="333132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845" name=""/>
          <p:cNvSpPr/>
          <p:nvPr/>
        </p:nvSpPr>
        <p:spPr>
          <a:xfrm>
            <a:off x="461160" y="2279880"/>
            <a:ext cx="1710000" cy="317160"/>
          </a:xfrm>
          <a:custGeom>
            <a:avLst/>
            <a:gdLst/>
            <a:ahLst/>
            <a:rect l="0" t="0" r="r" b="b"/>
            <a:pathLst>
              <a:path w="4750" h="881">
                <a:moveTo>
                  <a:pt x="0" y="0"/>
                </a:moveTo>
                <a:lnTo>
                  <a:pt x="4750" y="0"/>
                </a:lnTo>
                <a:lnTo>
                  <a:pt x="4750" y="881"/>
                </a:lnTo>
                <a:lnTo>
                  <a:pt x="0" y="881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846" name=""/>
          <p:cNvSpPr/>
          <p:nvPr/>
        </p:nvSpPr>
        <p:spPr>
          <a:xfrm>
            <a:off x="461160" y="4412880"/>
            <a:ext cx="1710000" cy="318960"/>
          </a:xfrm>
          <a:custGeom>
            <a:avLst/>
            <a:gdLst/>
            <a:ahLst/>
            <a:rect l="0" t="0" r="r" b="b"/>
            <a:pathLst>
              <a:path w="4750" h="886">
                <a:moveTo>
                  <a:pt x="0" y="0"/>
                </a:moveTo>
                <a:lnTo>
                  <a:pt x="4750" y="0"/>
                </a:lnTo>
                <a:lnTo>
                  <a:pt x="4750" y="886"/>
                </a:lnTo>
                <a:lnTo>
                  <a:pt x="0" y="886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847" name=""/>
          <p:cNvSpPr txBox="1"/>
          <p:nvPr/>
        </p:nvSpPr>
        <p:spPr>
          <a:xfrm>
            <a:off x="873360" y="2279520"/>
            <a:ext cx="790920" cy="27612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600" strike="noStrike" u="none">
                <a:solidFill>
                  <a:srgbClr val="333132"/>
                </a:solidFill>
                <a:effectLst/>
                <a:uFillTx/>
                <a:latin typeface="Garet"/>
                <a:ea typeface="Garet"/>
              </a:rPr>
              <a:t>Contact</a:t>
            </a:r>
            <a:endParaRPr b="0" lang="en-US" sz="16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848" name=""/>
          <p:cNvSpPr txBox="1"/>
          <p:nvPr/>
        </p:nvSpPr>
        <p:spPr>
          <a:xfrm>
            <a:off x="771840" y="4412160"/>
            <a:ext cx="1010880" cy="27612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600" strike="noStrike" u="none">
                <a:solidFill>
                  <a:srgbClr val="333132"/>
                </a:solidFill>
                <a:effectLst/>
                <a:uFillTx/>
                <a:latin typeface="Garet"/>
                <a:ea typeface="Garet"/>
              </a:rPr>
              <a:t>Education</a:t>
            </a:r>
            <a:endParaRPr b="0" lang="en-US" sz="16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849" name=""/>
          <p:cNvSpPr txBox="1"/>
          <p:nvPr/>
        </p:nvSpPr>
        <p:spPr>
          <a:xfrm>
            <a:off x="461520" y="2927880"/>
            <a:ext cx="650520" cy="140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fff9f4"/>
                </a:solidFill>
                <a:effectLst/>
                <a:uFillTx/>
                <a:latin typeface="Montserrat"/>
                <a:ea typeface="Montserrat"/>
              </a:rPr>
              <a:t>123-456-7890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850" name=""/>
          <p:cNvSpPr txBox="1"/>
          <p:nvPr/>
        </p:nvSpPr>
        <p:spPr>
          <a:xfrm>
            <a:off x="461520" y="2765880"/>
            <a:ext cx="39960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000" strike="noStrike" u="none">
                <a:solidFill>
                  <a:srgbClr val="fff9f4"/>
                </a:solidFill>
                <a:effectLst/>
                <a:uFillTx/>
                <a:latin typeface="Montserrat-Semi"/>
                <a:ea typeface="Montserrat-Semi"/>
              </a:rPr>
              <a:t>Phone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851" name=""/>
          <p:cNvSpPr txBox="1"/>
          <p:nvPr/>
        </p:nvSpPr>
        <p:spPr>
          <a:xfrm>
            <a:off x="461520" y="3419640"/>
            <a:ext cx="1249560" cy="140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fff9f4"/>
                </a:solidFill>
                <a:effectLst/>
                <a:uFillTx/>
                <a:latin typeface="Montserrat"/>
                <a:ea typeface="Montserrat"/>
              </a:rPr>
              <a:t>hello@reallygreatsite.com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852" name=""/>
          <p:cNvSpPr txBox="1"/>
          <p:nvPr/>
        </p:nvSpPr>
        <p:spPr>
          <a:xfrm>
            <a:off x="461520" y="3272760"/>
            <a:ext cx="34920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000" strike="noStrike" u="none">
                <a:solidFill>
                  <a:srgbClr val="fff9f4"/>
                </a:solidFill>
                <a:effectLst/>
                <a:uFillTx/>
                <a:latin typeface="Montserrat-Semi"/>
                <a:ea typeface="Montserrat-Semi"/>
              </a:rPr>
              <a:t>Email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853" name=""/>
          <p:cNvSpPr txBox="1"/>
          <p:nvPr/>
        </p:nvSpPr>
        <p:spPr>
          <a:xfrm>
            <a:off x="461520" y="3929400"/>
            <a:ext cx="1271160" cy="140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fff9f4"/>
                </a:solidFill>
                <a:effectLst/>
                <a:uFillTx/>
                <a:latin typeface="Montserrat"/>
                <a:ea typeface="Montserrat"/>
              </a:rPr>
              <a:t>123 Anywhere St., Any City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854" name=""/>
          <p:cNvSpPr txBox="1"/>
          <p:nvPr/>
        </p:nvSpPr>
        <p:spPr>
          <a:xfrm>
            <a:off x="461520" y="3764880"/>
            <a:ext cx="50616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000" strike="noStrike" u="none">
                <a:solidFill>
                  <a:srgbClr val="fff9f4"/>
                </a:solidFill>
                <a:effectLst/>
                <a:uFillTx/>
                <a:latin typeface="Montserrat-Semi"/>
                <a:ea typeface="Montserrat-Semi"/>
              </a:rPr>
              <a:t>Address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855" name=""/>
          <p:cNvSpPr txBox="1"/>
          <p:nvPr/>
        </p:nvSpPr>
        <p:spPr>
          <a:xfrm>
            <a:off x="3411720" y="2279520"/>
            <a:ext cx="1110240" cy="27612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600" strike="noStrike" u="none">
                <a:solidFill>
                  <a:srgbClr val="ffffff"/>
                </a:solidFill>
                <a:effectLst/>
                <a:uFillTx/>
                <a:latin typeface="Garet"/>
                <a:ea typeface="Garet"/>
              </a:rPr>
              <a:t>Experience</a:t>
            </a:r>
            <a:endParaRPr b="0" lang="en-US" sz="16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856" name=""/>
          <p:cNvSpPr txBox="1"/>
          <p:nvPr/>
        </p:nvSpPr>
        <p:spPr>
          <a:xfrm>
            <a:off x="3112200" y="3456360"/>
            <a:ext cx="3861360" cy="140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333132"/>
                </a:solidFill>
                <a:effectLst/>
                <a:uFillTx/>
                <a:latin typeface="Montserrat"/>
                <a:ea typeface="Montserrat"/>
              </a:rPr>
              <a:t>Lorem  ipsum  dolor  sit  amet,  consectetur  adipiscing  elit.  Nullam  pharetra  in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857" name=""/>
          <p:cNvSpPr txBox="1"/>
          <p:nvPr/>
        </p:nvSpPr>
        <p:spPr>
          <a:xfrm>
            <a:off x="3112200" y="3608640"/>
            <a:ext cx="3883680" cy="140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333132"/>
                </a:solidFill>
                <a:effectLst/>
                <a:uFillTx/>
                <a:latin typeface="Montserrat"/>
                <a:ea typeface="Montserrat"/>
              </a:rPr>
              <a:t>lorem  at  laoreet.  Donec  hendrerit  libero  eget  est  tempor,  quis  tempus  arcu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858" name=""/>
          <p:cNvSpPr txBox="1"/>
          <p:nvPr/>
        </p:nvSpPr>
        <p:spPr>
          <a:xfrm>
            <a:off x="3112200" y="3761280"/>
            <a:ext cx="3961800" cy="140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333132"/>
                </a:solidFill>
                <a:effectLst/>
                <a:uFillTx/>
                <a:latin typeface="Montserrat"/>
                <a:ea typeface="Montserrat"/>
              </a:rPr>
              <a:t>elementum.  In  elementum  elit  at  dui  tristique  feugiat.  Mauris  convallis,  mi  at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859" name=""/>
          <p:cNvSpPr txBox="1"/>
          <p:nvPr/>
        </p:nvSpPr>
        <p:spPr>
          <a:xfrm>
            <a:off x="3112200" y="3913560"/>
            <a:ext cx="3723840" cy="140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333132"/>
                </a:solidFill>
                <a:effectLst/>
                <a:uFillTx/>
                <a:latin typeface="Montserrat"/>
                <a:ea typeface="Montserrat"/>
              </a:rPr>
              <a:t>mattis malesuada, neque nulla volutpat dolor, hendrerit faucibus eros nibh ut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860" name=""/>
          <p:cNvSpPr txBox="1"/>
          <p:nvPr/>
        </p:nvSpPr>
        <p:spPr>
          <a:xfrm>
            <a:off x="3112200" y="4066200"/>
            <a:ext cx="3821040" cy="140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333132"/>
                </a:solidFill>
                <a:effectLst/>
                <a:uFillTx/>
                <a:latin typeface="Montserrat"/>
                <a:ea typeface="Montserrat"/>
              </a:rPr>
              <a:t>nunc.  Proin  luctus  urna  id  nunc  sagittis  dignissim.  Sed  in  libero  sed  libero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861" name=""/>
          <p:cNvSpPr txBox="1"/>
          <p:nvPr/>
        </p:nvSpPr>
        <p:spPr>
          <a:xfrm>
            <a:off x="3112200" y="4218480"/>
            <a:ext cx="3763440" cy="140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333132"/>
                </a:solidFill>
                <a:effectLst/>
                <a:uFillTx/>
                <a:latin typeface="Montserrat"/>
                <a:ea typeface="Montserrat"/>
              </a:rPr>
              <a:t>dictum dapibus. Vivamus fermentum est eget lorem aliquet, vel tempus metus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862" name=""/>
          <p:cNvSpPr txBox="1"/>
          <p:nvPr/>
        </p:nvSpPr>
        <p:spPr>
          <a:xfrm>
            <a:off x="3112200" y="4371120"/>
            <a:ext cx="515520" cy="140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333132"/>
                </a:solidFill>
                <a:effectLst/>
                <a:uFillTx/>
                <a:latin typeface="Montserrat"/>
                <a:ea typeface="Montserrat"/>
              </a:rPr>
              <a:t>dignissim. 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863" name=""/>
          <p:cNvSpPr txBox="1"/>
          <p:nvPr/>
        </p:nvSpPr>
        <p:spPr>
          <a:xfrm>
            <a:off x="3713040" y="4371120"/>
            <a:ext cx="333360" cy="140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333132"/>
                </a:solidFill>
                <a:effectLst/>
                <a:uFillTx/>
                <a:latin typeface="Montserrat"/>
                <a:ea typeface="Montserrat"/>
              </a:rPr>
              <a:t>Donec 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864" name=""/>
          <p:cNvSpPr txBox="1"/>
          <p:nvPr/>
        </p:nvSpPr>
        <p:spPr>
          <a:xfrm>
            <a:off x="4120560" y="4371120"/>
            <a:ext cx="256680" cy="140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333132"/>
                </a:solidFill>
                <a:effectLst/>
                <a:uFillTx/>
                <a:latin typeface="Montserrat"/>
                <a:ea typeface="Montserrat"/>
              </a:rPr>
              <a:t>risus 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865" name=""/>
          <p:cNvSpPr txBox="1"/>
          <p:nvPr/>
        </p:nvSpPr>
        <p:spPr>
          <a:xfrm>
            <a:off x="4429080" y="4371120"/>
            <a:ext cx="266040" cy="140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333132"/>
                </a:solidFill>
                <a:effectLst/>
                <a:uFillTx/>
                <a:latin typeface="Montserrat"/>
                <a:ea typeface="Montserrat"/>
              </a:rPr>
              <a:t>arcu, 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866" name=""/>
          <p:cNvSpPr txBox="1"/>
          <p:nvPr/>
        </p:nvSpPr>
        <p:spPr>
          <a:xfrm>
            <a:off x="4749480" y="4371120"/>
            <a:ext cx="428400" cy="140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333132"/>
                </a:solidFill>
                <a:effectLst/>
                <a:uFillTx/>
                <a:latin typeface="Montserrat"/>
                <a:ea typeface="Montserrat"/>
              </a:rPr>
              <a:t>tristique 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867" name=""/>
          <p:cNvSpPr txBox="1"/>
          <p:nvPr/>
        </p:nvSpPr>
        <p:spPr>
          <a:xfrm>
            <a:off x="5256360" y="4371120"/>
            <a:ext cx="121680" cy="140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333132"/>
                </a:solidFill>
                <a:effectLst/>
                <a:uFillTx/>
                <a:latin typeface="Montserrat"/>
                <a:ea typeface="Montserrat"/>
              </a:rPr>
              <a:t>et 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868" name=""/>
          <p:cNvSpPr txBox="1"/>
          <p:nvPr/>
        </p:nvSpPr>
        <p:spPr>
          <a:xfrm>
            <a:off x="5425560" y="4371120"/>
            <a:ext cx="544680" cy="140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333132"/>
                </a:solidFill>
                <a:effectLst/>
                <a:uFillTx/>
                <a:latin typeface="Montserrat"/>
                <a:ea typeface="Montserrat"/>
              </a:rPr>
              <a:t>sollicitudin 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869" name=""/>
          <p:cNvSpPr txBox="1"/>
          <p:nvPr/>
        </p:nvSpPr>
        <p:spPr>
          <a:xfrm>
            <a:off x="6067080" y="4371120"/>
            <a:ext cx="390240" cy="140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333132"/>
                </a:solidFill>
                <a:effectLst/>
                <a:uFillTx/>
                <a:latin typeface="Montserrat"/>
                <a:ea typeface="Montserrat"/>
              </a:rPr>
              <a:t>blandit, 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870" name=""/>
          <p:cNvSpPr txBox="1"/>
          <p:nvPr/>
        </p:nvSpPr>
        <p:spPr>
          <a:xfrm>
            <a:off x="6529680" y="4371120"/>
            <a:ext cx="324720" cy="140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333132"/>
                </a:solidFill>
                <a:effectLst/>
                <a:uFillTx/>
                <a:latin typeface="Montserrat"/>
                <a:ea typeface="Montserrat"/>
              </a:rPr>
              <a:t>iaculis 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871" name=""/>
          <p:cNvSpPr txBox="1"/>
          <p:nvPr/>
        </p:nvSpPr>
        <p:spPr>
          <a:xfrm>
            <a:off x="6923520" y="4371120"/>
            <a:ext cx="127080" cy="140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333132"/>
                </a:solidFill>
                <a:effectLst/>
                <a:uFillTx/>
                <a:latin typeface="Montserrat"/>
                <a:ea typeface="Montserrat"/>
              </a:rPr>
              <a:t>ut 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872" name=""/>
          <p:cNvSpPr txBox="1"/>
          <p:nvPr/>
        </p:nvSpPr>
        <p:spPr>
          <a:xfrm>
            <a:off x="7099560" y="4371120"/>
            <a:ext cx="192960" cy="140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333132"/>
                </a:solidFill>
                <a:effectLst/>
                <a:uFillTx/>
                <a:latin typeface="Montserrat"/>
                <a:ea typeface="Montserrat"/>
              </a:rPr>
              <a:t>nisl.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873" name=""/>
          <p:cNvSpPr txBox="1"/>
          <p:nvPr/>
        </p:nvSpPr>
        <p:spPr>
          <a:xfrm>
            <a:off x="3112200" y="4523400"/>
            <a:ext cx="1548000" cy="140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333132"/>
                </a:solidFill>
                <a:effectLst/>
                <a:uFillTx/>
                <a:latin typeface="Montserrat"/>
                <a:ea typeface="Montserrat"/>
              </a:rPr>
              <a:t>Integer rutrum ultricies fringilla.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874" name=""/>
          <p:cNvSpPr txBox="1"/>
          <p:nvPr/>
        </p:nvSpPr>
        <p:spPr>
          <a:xfrm>
            <a:off x="3112200" y="5468400"/>
            <a:ext cx="3861360" cy="140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333132"/>
                </a:solidFill>
                <a:effectLst/>
                <a:uFillTx/>
                <a:latin typeface="Montserrat"/>
                <a:ea typeface="Montserrat"/>
              </a:rPr>
              <a:t>Lorem  ipsum  dolor  sit  amet,  consectetur  adipiscing  elit.  Nullam  pharetra  in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875" name=""/>
          <p:cNvSpPr txBox="1"/>
          <p:nvPr/>
        </p:nvSpPr>
        <p:spPr>
          <a:xfrm>
            <a:off x="3112200" y="5621040"/>
            <a:ext cx="3883680" cy="140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333132"/>
                </a:solidFill>
                <a:effectLst/>
                <a:uFillTx/>
                <a:latin typeface="Montserrat"/>
                <a:ea typeface="Montserrat"/>
              </a:rPr>
              <a:t>lorem  at  laoreet.  Donec  hendrerit  libero  eget  est  tempor,  quis  tempus  arcu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876" name=""/>
          <p:cNvSpPr txBox="1"/>
          <p:nvPr/>
        </p:nvSpPr>
        <p:spPr>
          <a:xfrm>
            <a:off x="3112200" y="5773320"/>
            <a:ext cx="3961800" cy="140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333132"/>
                </a:solidFill>
                <a:effectLst/>
                <a:uFillTx/>
                <a:latin typeface="Montserrat"/>
                <a:ea typeface="Montserrat"/>
              </a:rPr>
              <a:t>elementum.  In  elementum  elit  at  dui  tristique  feugiat.  Mauris  convallis,  mi  at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877" name=""/>
          <p:cNvSpPr txBox="1"/>
          <p:nvPr/>
        </p:nvSpPr>
        <p:spPr>
          <a:xfrm>
            <a:off x="3112200" y="5925960"/>
            <a:ext cx="3723840" cy="140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333132"/>
                </a:solidFill>
                <a:effectLst/>
                <a:uFillTx/>
                <a:latin typeface="Montserrat"/>
                <a:ea typeface="Montserrat"/>
              </a:rPr>
              <a:t>mattis malesuada, neque nulla volutpat dolor, hendrerit faucibus eros nibh ut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878" name=""/>
          <p:cNvSpPr txBox="1"/>
          <p:nvPr/>
        </p:nvSpPr>
        <p:spPr>
          <a:xfrm>
            <a:off x="3112200" y="6078240"/>
            <a:ext cx="3821040" cy="140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333132"/>
                </a:solidFill>
                <a:effectLst/>
                <a:uFillTx/>
                <a:latin typeface="Montserrat"/>
                <a:ea typeface="Montserrat"/>
              </a:rPr>
              <a:t>nunc.  Proin  luctus  urna  id  nunc  sagittis  dignissim.  Sed  in  libero  sed  libero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879" name=""/>
          <p:cNvSpPr txBox="1"/>
          <p:nvPr/>
        </p:nvSpPr>
        <p:spPr>
          <a:xfrm>
            <a:off x="3112200" y="6230880"/>
            <a:ext cx="3763440" cy="140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333132"/>
                </a:solidFill>
                <a:effectLst/>
                <a:uFillTx/>
                <a:latin typeface="Montserrat"/>
                <a:ea typeface="Montserrat"/>
              </a:rPr>
              <a:t>dictum dapibus. Vivamus fermentum est eget lorem aliquet, vel tempus metus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880" name=""/>
          <p:cNvSpPr txBox="1"/>
          <p:nvPr/>
        </p:nvSpPr>
        <p:spPr>
          <a:xfrm>
            <a:off x="3112200" y="6383160"/>
            <a:ext cx="515520" cy="140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333132"/>
                </a:solidFill>
                <a:effectLst/>
                <a:uFillTx/>
                <a:latin typeface="Montserrat"/>
                <a:ea typeface="Montserrat"/>
              </a:rPr>
              <a:t>dignissim. 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881" name=""/>
          <p:cNvSpPr txBox="1"/>
          <p:nvPr/>
        </p:nvSpPr>
        <p:spPr>
          <a:xfrm>
            <a:off x="3713040" y="6383160"/>
            <a:ext cx="333360" cy="140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333132"/>
                </a:solidFill>
                <a:effectLst/>
                <a:uFillTx/>
                <a:latin typeface="Montserrat"/>
                <a:ea typeface="Montserrat"/>
              </a:rPr>
              <a:t>Donec 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882" name=""/>
          <p:cNvSpPr txBox="1"/>
          <p:nvPr/>
        </p:nvSpPr>
        <p:spPr>
          <a:xfrm>
            <a:off x="4120560" y="6383160"/>
            <a:ext cx="256680" cy="140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333132"/>
                </a:solidFill>
                <a:effectLst/>
                <a:uFillTx/>
                <a:latin typeface="Montserrat"/>
                <a:ea typeface="Montserrat"/>
              </a:rPr>
              <a:t>risus 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883" name=""/>
          <p:cNvSpPr txBox="1"/>
          <p:nvPr/>
        </p:nvSpPr>
        <p:spPr>
          <a:xfrm>
            <a:off x="4429080" y="6383160"/>
            <a:ext cx="266040" cy="140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333132"/>
                </a:solidFill>
                <a:effectLst/>
                <a:uFillTx/>
                <a:latin typeface="Montserrat"/>
                <a:ea typeface="Montserrat"/>
              </a:rPr>
              <a:t>arcu, 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884" name=""/>
          <p:cNvSpPr txBox="1"/>
          <p:nvPr/>
        </p:nvSpPr>
        <p:spPr>
          <a:xfrm>
            <a:off x="4749480" y="6383160"/>
            <a:ext cx="428400" cy="140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333132"/>
                </a:solidFill>
                <a:effectLst/>
                <a:uFillTx/>
                <a:latin typeface="Montserrat"/>
                <a:ea typeface="Montserrat"/>
              </a:rPr>
              <a:t>tristique 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885" name=""/>
          <p:cNvSpPr txBox="1"/>
          <p:nvPr/>
        </p:nvSpPr>
        <p:spPr>
          <a:xfrm>
            <a:off x="5256360" y="6383160"/>
            <a:ext cx="121680" cy="140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333132"/>
                </a:solidFill>
                <a:effectLst/>
                <a:uFillTx/>
                <a:latin typeface="Montserrat"/>
                <a:ea typeface="Montserrat"/>
              </a:rPr>
              <a:t>et 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886" name=""/>
          <p:cNvSpPr txBox="1"/>
          <p:nvPr/>
        </p:nvSpPr>
        <p:spPr>
          <a:xfrm>
            <a:off x="5425560" y="6383160"/>
            <a:ext cx="544680" cy="140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333132"/>
                </a:solidFill>
                <a:effectLst/>
                <a:uFillTx/>
                <a:latin typeface="Montserrat"/>
                <a:ea typeface="Montserrat"/>
              </a:rPr>
              <a:t>sollicitudin 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887" name=""/>
          <p:cNvSpPr txBox="1"/>
          <p:nvPr/>
        </p:nvSpPr>
        <p:spPr>
          <a:xfrm>
            <a:off x="6067080" y="6383160"/>
            <a:ext cx="390240" cy="140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333132"/>
                </a:solidFill>
                <a:effectLst/>
                <a:uFillTx/>
                <a:latin typeface="Montserrat"/>
                <a:ea typeface="Montserrat"/>
              </a:rPr>
              <a:t>blandit, 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888" name=""/>
          <p:cNvSpPr txBox="1"/>
          <p:nvPr/>
        </p:nvSpPr>
        <p:spPr>
          <a:xfrm>
            <a:off x="6529680" y="6383160"/>
            <a:ext cx="324720" cy="140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333132"/>
                </a:solidFill>
                <a:effectLst/>
                <a:uFillTx/>
                <a:latin typeface="Montserrat"/>
                <a:ea typeface="Montserrat"/>
              </a:rPr>
              <a:t>iaculis 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889" name=""/>
          <p:cNvSpPr txBox="1"/>
          <p:nvPr/>
        </p:nvSpPr>
        <p:spPr>
          <a:xfrm>
            <a:off x="6923520" y="6383160"/>
            <a:ext cx="127080" cy="140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333132"/>
                </a:solidFill>
                <a:effectLst/>
                <a:uFillTx/>
                <a:latin typeface="Montserrat"/>
                <a:ea typeface="Montserrat"/>
              </a:rPr>
              <a:t>ut 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890" name=""/>
          <p:cNvSpPr txBox="1"/>
          <p:nvPr/>
        </p:nvSpPr>
        <p:spPr>
          <a:xfrm>
            <a:off x="7099560" y="6383160"/>
            <a:ext cx="192960" cy="140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333132"/>
                </a:solidFill>
                <a:effectLst/>
                <a:uFillTx/>
                <a:latin typeface="Montserrat"/>
                <a:ea typeface="Montserrat"/>
              </a:rPr>
              <a:t>nisl.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891" name=""/>
          <p:cNvSpPr txBox="1"/>
          <p:nvPr/>
        </p:nvSpPr>
        <p:spPr>
          <a:xfrm>
            <a:off x="3112200" y="6535800"/>
            <a:ext cx="1548000" cy="140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333132"/>
                </a:solidFill>
                <a:effectLst/>
                <a:uFillTx/>
                <a:latin typeface="Montserrat"/>
                <a:ea typeface="Montserrat"/>
              </a:rPr>
              <a:t>Integer rutrum ultricies fringilla.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892" name=""/>
          <p:cNvSpPr txBox="1"/>
          <p:nvPr/>
        </p:nvSpPr>
        <p:spPr>
          <a:xfrm>
            <a:off x="3112200" y="7480080"/>
            <a:ext cx="3861360" cy="140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333132"/>
                </a:solidFill>
                <a:effectLst/>
                <a:uFillTx/>
                <a:latin typeface="Montserrat"/>
                <a:ea typeface="Montserrat"/>
              </a:rPr>
              <a:t>Lorem  ipsum  dolor  sit  amet,  consectetur  adipiscing  elit.  Nullam  pharetra  in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893" name=""/>
          <p:cNvSpPr txBox="1"/>
          <p:nvPr/>
        </p:nvSpPr>
        <p:spPr>
          <a:xfrm>
            <a:off x="3112200" y="7632360"/>
            <a:ext cx="3883680" cy="140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333132"/>
                </a:solidFill>
                <a:effectLst/>
                <a:uFillTx/>
                <a:latin typeface="Montserrat"/>
                <a:ea typeface="Montserrat"/>
              </a:rPr>
              <a:t>lorem  at  laoreet.  Donec  hendrerit  libero  eget  est  tempor,  quis  tempus  arcu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894" name=""/>
          <p:cNvSpPr txBox="1"/>
          <p:nvPr/>
        </p:nvSpPr>
        <p:spPr>
          <a:xfrm>
            <a:off x="3112200" y="7785000"/>
            <a:ext cx="3961800" cy="140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333132"/>
                </a:solidFill>
                <a:effectLst/>
                <a:uFillTx/>
                <a:latin typeface="Montserrat"/>
                <a:ea typeface="Montserrat"/>
              </a:rPr>
              <a:t>elementum.  In  elementum  elit  at  dui  tristique  feugiat.  Mauris  convallis,  mi  at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895" name=""/>
          <p:cNvSpPr txBox="1"/>
          <p:nvPr/>
        </p:nvSpPr>
        <p:spPr>
          <a:xfrm>
            <a:off x="3112200" y="7937280"/>
            <a:ext cx="3723840" cy="140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333132"/>
                </a:solidFill>
                <a:effectLst/>
                <a:uFillTx/>
                <a:latin typeface="Montserrat"/>
                <a:ea typeface="Montserrat"/>
              </a:rPr>
              <a:t>mattis malesuada, neque nulla volutpat dolor, hendrerit faucibus eros nibh ut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896" name=""/>
          <p:cNvSpPr txBox="1"/>
          <p:nvPr/>
        </p:nvSpPr>
        <p:spPr>
          <a:xfrm>
            <a:off x="3112200" y="8089920"/>
            <a:ext cx="3821040" cy="140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333132"/>
                </a:solidFill>
                <a:effectLst/>
                <a:uFillTx/>
                <a:latin typeface="Montserrat"/>
                <a:ea typeface="Montserrat"/>
              </a:rPr>
              <a:t>nunc.  Proin  luctus  urna  id  nunc  sagittis  dignissim.  Sed  in  libero  sed  libero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897" name=""/>
          <p:cNvSpPr txBox="1"/>
          <p:nvPr/>
        </p:nvSpPr>
        <p:spPr>
          <a:xfrm>
            <a:off x="3112200" y="8242200"/>
            <a:ext cx="3763440" cy="140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333132"/>
                </a:solidFill>
                <a:effectLst/>
                <a:uFillTx/>
                <a:latin typeface="Montserrat"/>
                <a:ea typeface="Montserrat"/>
              </a:rPr>
              <a:t>dictum dapibus. Vivamus fermentum est eget lorem aliquet, vel tempus metus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898" name=""/>
          <p:cNvSpPr txBox="1"/>
          <p:nvPr/>
        </p:nvSpPr>
        <p:spPr>
          <a:xfrm>
            <a:off x="3112200" y="8394840"/>
            <a:ext cx="515520" cy="140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333132"/>
                </a:solidFill>
                <a:effectLst/>
                <a:uFillTx/>
                <a:latin typeface="Montserrat"/>
                <a:ea typeface="Montserrat"/>
              </a:rPr>
              <a:t>dignissim. 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899" name=""/>
          <p:cNvSpPr txBox="1"/>
          <p:nvPr/>
        </p:nvSpPr>
        <p:spPr>
          <a:xfrm>
            <a:off x="3713040" y="8394840"/>
            <a:ext cx="333360" cy="140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333132"/>
                </a:solidFill>
                <a:effectLst/>
                <a:uFillTx/>
                <a:latin typeface="Montserrat"/>
                <a:ea typeface="Montserrat"/>
              </a:rPr>
              <a:t>Donec 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900" name=""/>
          <p:cNvSpPr txBox="1"/>
          <p:nvPr/>
        </p:nvSpPr>
        <p:spPr>
          <a:xfrm>
            <a:off x="4120560" y="8394840"/>
            <a:ext cx="256680" cy="140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333132"/>
                </a:solidFill>
                <a:effectLst/>
                <a:uFillTx/>
                <a:latin typeface="Montserrat"/>
                <a:ea typeface="Montserrat"/>
              </a:rPr>
              <a:t>risus 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901" name=""/>
          <p:cNvSpPr txBox="1"/>
          <p:nvPr/>
        </p:nvSpPr>
        <p:spPr>
          <a:xfrm>
            <a:off x="4429080" y="8394840"/>
            <a:ext cx="266040" cy="140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333132"/>
                </a:solidFill>
                <a:effectLst/>
                <a:uFillTx/>
                <a:latin typeface="Montserrat"/>
                <a:ea typeface="Montserrat"/>
              </a:rPr>
              <a:t>arcu, 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902" name=""/>
          <p:cNvSpPr txBox="1"/>
          <p:nvPr/>
        </p:nvSpPr>
        <p:spPr>
          <a:xfrm>
            <a:off x="4749480" y="8394840"/>
            <a:ext cx="428400" cy="140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333132"/>
                </a:solidFill>
                <a:effectLst/>
                <a:uFillTx/>
                <a:latin typeface="Montserrat"/>
                <a:ea typeface="Montserrat"/>
              </a:rPr>
              <a:t>tristique 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903" name=""/>
          <p:cNvSpPr txBox="1"/>
          <p:nvPr/>
        </p:nvSpPr>
        <p:spPr>
          <a:xfrm>
            <a:off x="5256360" y="8394840"/>
            <a:ext cx="121680" cy="140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333132"/>
                </a:solidFill>
                <a:effectLst/>
                <a:uFillTx/>
                <a:latin typeface="Montserrat"/>
                <a:ea typeface="Montserrat"/>
              </a:rPr>
              <a:t>et 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904" name=""/>
          <p:cNvSpPr txBox="1"/>
          <p:nvPr/>
        </p:nvSpPr>
        <p:spPr>
          <a:xfrm>
            <a:off x="5425560" y="8394840"/>
            <a:ext cx="544680" cy="140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333132"/>
                </a:solidFill>
                <a:effectLst/>
                <a:uFillTx/>
                <a:latin typeface="Montserrat"/>
                <a:ea typeface="Montserrat"/>
              </a:rPr>
              <a:t>sollicitudin 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905" name=""/>
          <p:cNvSpPr txBox="1"/>
          <p:nvPr/>
        </p:nvSpPr>
        <p:spPr>
          <a:xfrm>
            <a:off x="6067080" y="8394840"/>
            <a:ext cx="390240" cy="140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333132"/>
                </a:solidFill>
                <a:effectLst/>
                <a:uFillTx/>
                <a:latin typeface="Montserrat"/>
                <a:ea typeface="Montserrat"/>
              </a:rPr>
              <a:t>blandit, 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906" name=""/>
          <p:cNvSpPr txBox="1"/>
          <p:nvPr/>
        </p:nvSpPr>
        <p:spPr>
          <a:xfrm>
            <a:off x="6529680" y="8394840"/>
            <a:ext cx="324720" cy="140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333132"/>
                </a:solidFill>
                <a:effectLst/>
                <a:uFillTx/>
                <a:latin typeface="Montserrat"/>
                <a:ea typeface="Montserrat"/>
              </a:rPr>
              <a:t>iaculis 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907" name=""/>
          <p:cNvSpPr txBox="1"/>
          <p:nvPr/>
        </p:nvSpPr>
        <p:spPr>
          <a:xfrm>
            <a:off x="6923520" y="8394840"/>
            <a:ext cx="127080" cy="140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333132"/>
                </a:solidFill>
                <a:effectLst/>
                <a:uFillTx/>
                <a:latin typeface="Montserrat"/>
                <a:ea typeface="Montserrat"/>
              </a:rPr>
              <a:t>ut 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908" name=""/>
          <p:cNvSpPr txBox="1"/>
          <p:nvPr/>
        </p:nvSpPr>
        <p:spPr>
          <a:xfrm>
            <a:off x="7099560" y="8394840"/>
            <a:ext cx="192960" cy="140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333132"/>
                </a:solidFill>
                <a:effectLst/>
                <a:uFillTx/>
                <a:latin typeface="Montserrat"/>
                <a:ea typeface="Montserrat"/>
              </a:rPr>
              <a:t>nisl.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909" name=""/>
          <p:cNvSpPr txBox="1"/>
          <p:nvPr/>
        </p:nvSpPr>
        <p:spPr>
          <a:xfrm>
            <a:off x="3112200" y="8547120"/>
            <a:ext cx="1548000" cy="140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333132"/>
                </a:solidFill>
                <a:effectLst/>
                <a:uFillTx/>
                <a:latin typeface="Montserrat"/>
                <a:ea typeface="Montserrat"/>
              </a:rPr>
              <a:t>Integer rutrum ultricies fringilla.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910" name=""/>
          <p:cNvSpPr txBox="1"/>
          <p:nvPr/>
        </p:nvSpPr>
        <p:spPr>
          <a:xfrm>
            <a:off x="3112200" y="3187440"/>
            <a:ext cx="1860480" cy="20772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200" strike="noStrike" u="none">
                <a:solidFill>
                  <a:srgbClr val="333132"/>
                </a:solidFill>
                <a:effectLst/>
                <a:uFillTx/>
                <a:latin typeface="Montserrat"/>
                <a:ea typeface="Montserrat"/>
              </a:rPr>
              <a:t>Professional Accountant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911" name=""/>
          <p:cNvSpPr txBox="1"/>
          <p:nvPr/>
        </p:nvSpPr>
        <p:spPr>
          <a:xfrm>
            <a:off x="3112200" y="5199840"/>
            <a:ext cx="1298520" cy="20772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200" strike="noStrike" u="none">
                <a:solidFill>
                  <a:srgbClr val="333132"/>
                </a:solidFill>
                <a:effectLst/>
                <a:uFillTx/>
                <a:latin typeface="Montserrat"/>
                <a:ea typeface="Montserrat"/>
              </a:rPr>
              <a:t>Financial Analyst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912" name=""/>
          <p:cNvSpPr txBox="1"/>
          <p:nvPr/>
        </p:nvSpPr>
        <p:spPr>
          <a:xfrm>
            <a:off x="3112200" y="7211160"/>
            <a:ext cx="1298520" cy="20772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200" strike="noStrike" u="none">
                <a:solidFill>
                  <a:srgbClr val="333132"/>
                </a:solidFill>
                <a:effectLst/>
                <a:uFillTx/>
                <a:latin typeface="Montserrat"/>
                <a:ea typeface="Montserrat"/>
              </a:rPr>
              <a:t>Financial Analyst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913" name=""/>
          <p:cNvSpPr txBox="1"/>
          <p:nvPr/>
        </p:nvSpPr>
        <p:spPr>
          <a:xfrm>
            <a:off x="3112200" y="2818440"/>
            <a:ext cx="68616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000" strike="noStrike" u="none">
                <a:solidFill>
                  <a:srgbClr val="333132"/>
                </a:solidFill>
                <a:effectLst/>
                <a:uFillTx/>
                <a:latin typeface="Montserrat"/>
                <a:ea typeface="Montserrat"/>
              </a:rPr>
              <a:t>2019 - 2022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914" name=""/>
          <p:cNvSpPr txBox="1"/>
          <p:nvPr/>
        </p:nvSpPr>
        <p:spPr>
          <a:xfrm>
            <a:off x="3112200" y="4830480"/>
            <a:ext cx="68616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000" strike="noStrike" u="none">
                <a:solidFill>
                  <a:srgbClr val="333132"/>
                </a:solidFill>
                <a:effectLst/>
                <a:uFillTx/>
                <a:latin typeface="Montserrat"/>
                <a:ea typeface="Montserrat"/>
              </a:rPr>
              <a:t>2017 - 2019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915" name=""/>
          <p:cNvSpPr txBox="1"/>
          <p:nvPr/>
        </p:nvSpPr>
        <p:spPr>
          <a:xfrm>
            <a:off x="3112200" y="6842160"/>
            <a:ext cx="68616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000" strike="noStrike" u="none">
                <a:solidFill>
                  <a:srgbClr val="333132"/>
                </a:solidFill>
                <a:effectLst/>
                <a:uFillTx/>
                <a:latin typeface="Montserrat"/>
                <a:ea typeface="Montserrat"/>
              </a:rPr>
              <a:t>2015 - 2017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916" name=""/>
          <p:cNvSpPr txBox="1"/>
          <p:nvPr/>
        </p:nvSpPr>
        <p:spPr>
          <a:xfrm>
            <a:off x="3112200" y="2989080"/>
            <a:ext cx="240840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333132"/>
                </a:solidFill>
                <a:effectLst/>
                <a:uFillTx/>
                <a:latin typeface="Montserrat"/>
                <a:ea typeface="Montserrat"/>
              </a:rPr>
              <a:t>Liceria &amp; Co. l 123 Anywhere St., Any City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917" name=""/>
          <p:cNvSpPr txBox="1"/>
          <p:nvPr/>
        </p:nvSpPr>
        <p:spPr>
          <a:xfrm>
            <a:off x="3112200" y="5001120"/>
            <a:ext cx="240840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333132"/>
                </a:solidFill>
                <a:effectLst/>
                <a:uFillTx/>
                <a:latin typeface="Montserrat"/>
                <a:ea typeface="Montserrat"/>
              </a:rPr>
              <a:t>Liceria &amp; Co. l 123 Anywhere St., Any City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918" name=""/>
          <p:cNvSpPr txBox="1"/>
          <p:nvPr/>
        </p:nvSpPr>
        <p:spPr>
          <a:xfrm>
            <a:off x="3112200" y="7012800"/>
            <a:ext cx="240840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333132"/>
                </a:solidFill>
                <a:effectLst/>
                <a:uFillTx/>
                <a:latin typeface="Montserrat"/>
                <a:ea typeface="Montserrat"/>
              </a:rPr>
              <a:t>Liceria &amp; Co. l 123 Anywhere St., Any City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919" name=""/>
          <p:cNvSpPr txBox="1"/>
          <p:nvPr/>
        </p:nvSpPr>
        <p:spPr>
          <a:xfrm>
            <a:off x="5711400" y="9859320"/>
            <a:ext cx="650520" cy="140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333132"/>
                </a:solidFill>
                <a:effectLst/>
                <a:uFillTx/>
                <a:latin typeface="Montserrat"/>
                <a:ea typeface="Montserrat"/>
              </a:rPr>
              <a:t>123-456-7890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920" name=""/>
          <p:cNvSpPr txBox="1"/>
          <p:nvPr/>
        </p:nvSpPr>
        <p:spPr>
          <a:xfrm>
            <a:off x="5711400" y="10017360"/>
            <a:ext cx="1249560" cy="140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333132"/>
                </a:solidFill>
                <a:effectLst/>
                <a:uFillTx/>
                <a:latin typeface="Montserrat"/>
                <a:ea typeface="Montserrat"/>
              </a:rPr>
              <a:t>hello@reallygreatsite.com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921" name=""/>
          <p:cNvSpPr txBox="1"/>
          <p:nvPr/>
        </p:nvSpPr>
        <p:spPr>
          <a:xfrm>
            <a:off x="5292360" y="9380520"/>
            <a:ext cx="1399680" cy="20772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200" strike="noStrike" u="none">
                <a:solidFill>
                  <a:srgbClr val="333132"/>
                </a:solidFill>
                <a:effectLst/>
                <a:uFillTx/>
                <a:latin typeface="Montserrat"/>
                <a:ea typeface="Montserrat"/>
              </a:rPr>
              <a:t>Harumi Kobayashi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922" name=""/>
          <p:cNvSpPr txBox="1"/>
          <p:nvPr/>
        </p:nvSpPr>
        <p:spPr>
          <a:xfrm>
            <a:off x="5292360" y="9865440"/>
            <a:ext cx="327600" cy="1206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700" strike="noStrike" u="none">
                <a:solidFill>
                  <a:srgbClr val="333132"/>
                </a:solidFill>
                <a:effectLst/>
                <a:uFillTx/>
                <a:latin typeface="Montserrat"/>
                <a:ea typeface="Montserrat"/>
              </a:rPr>
              <a:t>Phone: </a:t>
            </a:r>
            <a:endParaRPr b="0" lang="en-US" sz="7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923" name=""/>
          <p:cNvSpPr txBox="1"/>
          <p:nvPr/>
        </p:nvSpPr>
        <p:spPr>
          <a:xfrm>
            <a:off x="5292360" y="10023480"/>
            <a:ext cx="292680" cy="1206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700" strike="noStrike" u="none">
                <a:solidFill>
                  <a:srgbClr val="333132"/>
                </a:solidFill>
                <a:effectLst/>
                <a:uFillTx/>
                <a:latin typeface="Montserrat"/>
                <a:ea typeface="Montserrat"/>
              </a:rPr>
              <a:t>Email :</a:t>
            </a:r>
            <a:endParaRPr b="0" lang="en-US" sz="7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924" name=""/>
          <p:cNvSpPr txBox="1"/>
          <p:nvPr/>
        </p:nvSpPr>
        <p:spPr>
          <a:xfrm>
            <a:off x="5292360" y="9604080"/>
            <a:ext cx="115740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333132"/>
                </a:solidFill>
                <a:effectLst/>
                <a:uFillTx/>
                <a:latin typeface="Montserrat"/>
                <a:ea typeface="Montserrat"/>
              </a:rPr>
              <a:t>Wardiere Inc. / CEO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925" name=""/>
          <p:cNvSpPr txBox="1"/>
          <p:nvPr/>
        </p:nvSpPr>
        <p:spPr>
          <a:xfrm>
            <a:off x="3233880" y="9859320"/>
            <a:ext cx="650520" cy="140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333132"/>
                </a:solidFill>
                <a:effectLst/>
                <a:uFillTx/>
                <a:latin typeface="Montserrat"/>
                <a:ea typeface="Montserrat"/>
              </a:rPr>
              <a:t>123-456-7890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926" name=""/>
          <p:cNvSpPr txBox="1"/>
          <p:nvPr/>
        </p:nvSpPr>
        <p:spPr>
          <a:xfrm>
            <a:off x="3233880" y="10017360"/>
            <a:ext cx="1249560" cy="140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333132"/>
                </a:solidFill>
                <a:effectLst/>
                <a:uFillTx/>
                <a:latin typeface="Montserrat"/>
                <a:ea typeface="Montserrat"/>
              </a:rPr>
              <a:t>hello@reallygreatsite.com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927" name=""/>
          <p:cNvSpPr txBox="1"/>
          <p:nvPr/>
        </p:nvSpPr>
        <p:spPr>
          <a:xfrm>
            <a:off x="2881440" y="9380520"/>
            <a:ext cx="1074600" cy="20772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200" strike="noStrike" u="none">
                <a:solidFill>
                  <a:srgbClr val="333132"/>
                </a:solidFill>
                <a:effectLst/>
                <a:uFillTx/>
                <a:latin typeface="Montserrat"/>
                <a:ea typeface="Montserrat"/>
              </a:rPr>
              <a:t>Bailey Dupont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928" name=""/>
          <p:cNvSpPr txBox="1"/>
          <p:nvPr/>
        </p:nvSpPr>
        <p:spPr>
          <a:xfrm>
            <a:off x="2881440" y="9865440"/>
            <a:ext cx="327600" cy="1206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700" strike="noStrike" u="none">
                <a:solidFill>
                  <a:srgbClr val="333132"/>
                </a:solidFill>
                <a:effectLst/>
                <a:uFillTx/>
                <a:latin typeface="Montserrat"/>
                <a:ea typeface="Montserrat"/>
              </a:rPr>
              <a:t>Phone: </a:t>
            </a:r>
            <a:endParaRPr b="0" lang="en-US" sz="7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929" name=""/>
          <p:cNvSpPr txBox="1"/>
          <p:nvPr/>
        </p:nvSpPr>
        <p:spPr>
          <a:xfrm>
            <a:off x="2881440" y="10023480"/>
            <a:ext cx="292680" cy="1206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700" strike="noStrike" u="none">
                <a:solidFill>
                  <a:srgbClr val="333132"/>
                </a:solidFill>
                <a:effectLst/>
                <a:uFillTx/>
                <a:latin typeface="Montserrat"/>
                <a:ea typeface="Montserrat"/>
              </a:rPr>
              <a:t>Email :</a:t>
            </a:r>
            <a:endParaRPr b="0" lang="en-US" sz="7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930" name=""/>
          <p:cNvSpPr/>
          <p:nvPr/>
        </p:nvSpPr>
        <p:spPr>
          <a:xfrm>
            <a:off x="2881440" y="8908560"/>
            <a:ext cx="2269080" cy="318960"/>
          </a:xfrm>
          <a:custGeom>
            <a:avLst/>
            <a:gdLst/>
            <a:ahLst/>
            <a:rect l="0" t="0" r="r" b="b"/>
            <a:pathLst>
              <a:path w="6303" h="886">
                <a:moveTo>
                  <a:pt x="0" y="0"/>
                </a:moveTo>
                <a:lnTo>
                  <a:pt x="6303" y="0"/>
                </a:lnTo>
                <a:lnTo>
                  <a:pt x="6303" y="886"/>
                </a:lnTo>
                <a:lnTo>
                  <a:pt x="0" y="886"/>
                </a:lnTo>
                <a:lnTo>
                  <a:pt x="0" y="0"/>
                </a:lnTo>
                <a:close/>
              </a:path>
            </a:pathLst>
          </a:custGeom>
          <a:solidFill>
            <a:srgbClr val="333132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931" name=""/>
          <p:cNvSpPr txBox="1"/>
          <p:nvPr/>
        </p:nvSpPr>
        <p:spPr>
          <a:xfrm>
            <a:off x="2881440" y="9604080"/>
            <a:ext cx="115740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333132"/>
                </a:solidFill>
                <a:effectLst/>
                <a:uFillTx/>
                <a:latin typeface="Montserrat"/>
                <a:ea typeface="Montserrat"/>
              </a:rPr>
              <a:t>Wardiere Inc. / CEO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932" name=""/>
          <p:cNvSpPr txBox="1"/>
          <p:nvPr/>
        </p:nvSpPr>
        <p:spPr>
          <a:xfrm>
            <a:off x="3454560" y="8899560"/>
            <a:ext cx="1021320" cy="27612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600" strike="noStrike" u="none">
                <a:solidFill>
                  <a:srgbClr val="ffffff"/>
                </a:solidFill>
                <a:effectLst/>
                <a:uFillTx/>
                <a:latin typeface="Garet"/>
                <a:ea typeface="Garet"/>
              </a:rPr>
              <a:t>Reference</a:t>
            </a:r>
            <a:endParaRPr b="0" lang="en-US" sz="16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933" name=""/>
          <p:cNvSpPr txBox="1"/>
          <p:nvPr/>
        </p:nvSpPr>
        <p:spPr>
          <a:xfrm>
            <a:off x="461520" y="5298840"/>
            <a:ext cx="1061280" cy="15588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00" strike="noStrike" u="none">
                <a:solidFill>
                  <a:srgbClr val="fff9f4"/>
                </a:solidFill>
                <a:effectLst/>
                <a:uFillTx/>
                <a:latin typeface="Montserrat"/>
                <a:ea typeface="Montserrat"/>
              </a:rPr>
              <a:t>Wardiere University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934" name=""/>
          <p:cNvSpPr txBox="1"/>
          <p:nvPr/>
        </p:nvSpPr>
        <p:spPr>
          <a:xfrm>
            <a:off x="461520" y="5958000"/>
            <a:ext cx="1061280" cy="15588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00" strike="noStrike" u="none">
                <a:solidFill>
                  <a:srgbClr val="fff9f4"/>
                </a:solidFill>
                <a:effectLst/>
                <a:uFillTx/>
                <a:latin typeface="Montserrat"/>
                <a:ea typeface="Montserrat"/>
              </a:rPr>
              <a:t>Wardiere University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935" name=""/>
          <p:cNvSpPr txBox="1"/>
          <p:nvPr/>
        </p:nvSpPr>
        <p:spPr>
          <a:xfrm>
            <a:off x="461520" y="5109480"/>
            <a:ext cx="151272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000" strike="noStrike" u="none">
                <a:solidFill>
                  <a:srgbClr val="fff9f4"/>
                </a:solidFill>
                <a:effectLst/>
                <a:uFillTx/>
                <a:latin typeface="Montserrat-Semi"/>
                <a:ea typeface="Montserrat-Semi"/>
              </a:rPr>
              <a:t>BA Sales and Commerce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936" name=""/>
          <p:cNvSpPr txBox="1"/>
          <p:nvPr/>
        </p:nvSpPr>
        <p:spPr>
          <a:xfrm>
            <a:off x="461520" y="5768280"/>
            <a:ext cx="151272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000" strike="noStrike" u="none">
                <a:solidFill>
                  <a:srgbClr val="fff9f4"/>
                </a:solidFill>
                <a:effectLst/>
                <a:uFillTx/>
                <a:latin typeface="Montserrat-Semi"/>
                <a:ea typeface="Montserrat-Semi"/>
              </a:rPr>
              <a:t>BA Sales and Commerce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937" name=""/>
          <p:cNvSpPr txBox="1"/>
          <p:nvPr/>
        </p:nvSpPr>
        <p:spPr>
          <a:xfrm>
            <a:off x="461520" y="4960080"/>
            <a:ext cx="262080" cy="15588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00" strike="noStrike" u="none">
                <a:solidFill>
                  <a:srgbClr val="fff9f4"/>
                </a:solidFill>
                <a:effectLst/>
                <a:uFillTx/>
                <a:latin typeface="Montserrat"/>
                <a:ea typeface="Montserrat"/>
              </a:rPr>
              <a:t>2008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938" name=""/>
          <p:cNvSpPr txBox="1"/>
          <p:nvPr/>
        </p:nvSpPr>
        <p:spPr>
          <a:xfrm>
            <a:off x="461520" y="5619240"/>
            <a:ext cx="262080" cy="15588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00" strike="noStrike" u="none">
                <a:solidFill>
                  <a:srgbClr val="fff9f4"/>
                </a:solidFill>
                <a:effectLst/>
                <a:uFillTx/>
                <a:latin typeface="Montserrat"/>
                <a:ea typeface="Montserrat"/>
              </a:rPr>
              <a:t>2008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939" name=""/>
          <p:cNvSpPr txBox="1"/>
          <p:nvPr/>
        </p:nvSpPr>
        <p:spPr>
          <a:xfrm>
            <a:off x="642600" y="7249320"/>
            <a:ext cx="720720" cy="15588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00" strike="noStrike" u="none">
                <a:solidFill>
                  <a:srgbClr val="fff9f4"/>
                </a:solidFill>
                <a:effectLst/>
                <a:uFillTx/>
                <a:latin typeface="Montserrat"/>
                <a:ea typeface="Montserrat"/>
              </a:rPr>
              <a:t>Visual Design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940" name=""/>
          <p:cNvSpPr txBox="1"/>
          <p:nvPr/>
        </p:nvSpPr>
        <p:spPr>
          <a:xfrm>
            <a:off x="642600" y="8380440"/>
            <a:ext cx="747360" cy="15588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00" strike="noStrike" u="none">
                <a:solidFill>
                  <a:srgbClr val="fff9f4"/>
                </a:solidFill>
                <a:effectLst/>
                <a:uFillTx/>
                <a:latin typeface="Montserrat"/>
                <a:ea typeface="Montserrat"/>
              </a:rPr>
              <a:t>Process Flows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941" name=""/>
          <p:cNvSpPr txBox="1"/>
          <p:nvPr/>
        </p:nvSpPr>
        <p:spPr>
          <a:xfrm>
            <a:off x="642600" y="7814880"/>
            <a:ext cx="655200" cy="15588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00" strike="noStrike" u="none">
                <a:solidFill>
                  <a:srgbClr val="fff9f4"/>
                </a:solidFill>
                <a:effectLst/>
                <a:uFillTx/>
                <a:latin typeface="Montserrat"/>
                <a:ea typeface="Montserrat"/>
              </a:rPr>
              <a:t>Storyboards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942" name=""/>
          <p:cNvSpPr txBox="1"/>
          <p:nvPr/>
        </p:nvSpPr>
        <p:spPr>
          <a:xfrm>
            <a:off x="642600" y="6966720"/>
            <a:ext cx="316080" cy="15588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00" strike="noStrike" u="none">
                <a:solidFill>
                  <a:srgbClr val="fff9f4"/>
                </a:solidFill>
                <a:effectLst/>
                <a:uFillTx/>
                <a:latin typeface="Montserrat"/>
                <a:ea typeface="Montserrat"/>
              </a:rPr>
              <a:t>UI/UX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943" name=""/>
          <p:cNvSpPr txBox="1"/>
          <p:nvPr/>
        </p:nvSpPr>
        <p:spPr>
          <a:xfrm>
            <a:off x="642600" y="8097840"/>
            <a:ext cx="582840" cy="15588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00" strike="noStrike" u="none">
                <a:solidFill>
                  <a:srgbClr val="fff9f4"/>
                </a:solidFill>
                <a:effectLst/>
                <a:uFillTx/>
                <a:latin typeface="Montserrat"/>
                <a:ea typeface="Montserrat"/>
              </a:rPr>
              <a:t>User Flows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944" name=""/>
          <p:cNvSpPr/>
          <p:nvPr/>
        </p:nvSpPr>
        <p:spPr>
          <a:xfrm>
            <a:off x="461160" y="6773400"/>
            <a:ext cx="2162160" cy="0"/>
          </a:xfrm>
          <a:prstGeom prst="line">
            <a:avLst/>
          </a:prstGeom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4680" rIns="4680" tIns="-4680" bIns="-468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945" name=""/>
          <p:cNvSpPr/>
          <p:nvPr/>
        </p:nvSpPr>
        <p:spPr>
          <a:xfrm>
            <a:off x="461160" y="6459480"/>
            <a:ext cx="1710000" cy="318960"/>
          </a:xfrm>
          <a:custGeom>
            <a:avLst/>
            <a:gdLst/>
            <a:ahLst/>
            <a:rect l="0" t="0" r="r" b="b"/>
            <a:pathLst>
              <a:path w="4750" h="886">
                <a:moveTo>
                  <a:pt x="0" y="0"/>
                </a:moveTo>
                <a:lnTo>
                  <a:pt x="4750" y="0"/>
                </a:lnTo>
                <a:lnTo>
                  <a:pt x="4750" y="886"/>
                </a:lnTo>
                <a:lnTo>
                  <a:pt x="0" y="886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946" name=""/>
          <p:cNvSpPr txBox="1"/>
          <p:nvPr/>
        </p:nvSpPr>
        <p:spPr>
          <a:xfrm>
            <a:off x="642600" y="7532280"/>
            <a:ext cx="624960" cy="15588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00" strike="noStrike" u="none">
                <a:solidFill>
                  <a:srgbClr val="fff9f4"/>
                </a:solidFill>
                <a:effectLst/>
                <a:uFillTx/>
                <a:latin typeface="Montserrat"/>
                <a:ea typeface="Montserrat"/>
              </a:rPr>
              <a:t>Wireframes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947" name=""/>
          <p:cNvSpPr/>
          <p:nvPr/>
        </p:nvSpPr>
        <p:spPr>
          <a:xfrm>
            <a:off x="461160" y="9209520"/>
            <a:ext cx="2162160" cy="0"/>
          </a:xfrm>
          <a:prstGeom prst="line">
            <a:avLst/>
          </a:prstGeom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4680" rIns="4680" tIns="-4680" bIns="-468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948" name=""/>
          <p:cNvSpPr/>
          <p:nvPr/>
        </p:nvSpPr>
        <p:spPr>
          <a:xfrm>
            <a:off x="461160" y="8895600"/>
            <a:ext cx="1710000" cy="318960"/>
          </a:xfrm>
          <a:custGeom>
            <a:avLst/>
            <a:gdLst/>
            <a:ahLst/>
            <a:rect l="0" t="0" r="r" b="b"/>
            <a:pathLst>
              <a:path w="4750" h="886">
                <a:moveTo>
                  <a:pt x="0" y="0"/>
                </a:moveTo>
                <a:lnTo>
                  <a:pt x="4750" y="0"/>
                </a:lnTo>
                <a:lnTo>
                  <a:pt x="4750" y="886"/>
                </a:lnTo>
                <a:lnTo>
                  <a:pt x="0" y="886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949" name=""/>
          <p:cNvSpPr txBox="1"/>
          <p:nvPr/>
        </p:nvSpPr>
        <p:spPr>
          <a:xfrm>
            <a:off x="808560" y="6458760"/>
            <a:ext cx="941760" cy="27612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600" strike="noStrike" u="none">
                <a:solidFill>
                  <a:srgbClr val="333132"/>
                </a:solidFill>
                <a:effectLst/>
                <a:uFillTx/>
                <a:latin typeface="Garet"/>
                <a:ea typeface="Garet"/>
              </a:rPr>
              <a:t>Expertise</a:t>
            </a:r>
            <a:endParaRPr b="0" lang="en-US" sz="16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950" name=""/>
          <p:cNvSpPr txBox="1"/>
          <p:nvPr/>
        </p:nvSpPr>
        <p:spPr>
          <a:xfrm>
            <a:off x="902160" y="8894880"/>
            <a:ext cx="770400" cy="27612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600" strike="noStrike" u="none">
                <a:solidFill>
                  <a:srgbClr val="333132"/>
                </a:solidFill>
                <a:effectLst/>
                <a:uFillTx/>
                <a:latin typeface="Garet"/>
                <a:ea typeface="Garet"/>
              </a:rPr>
              <a:t>Reward</a:t>
            </a:r>
            <a:endParaRPr b="0" lang="en-US" sz="16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951" name=""/>
          <p:cNvSpPr txBox="1"/>
          <p:nvPr/>
        </p:nvSpPr>
        <p:spPr>
          <a:xfrm>
            <a:off x="461520" y="9390240"/>
            <a:ext cx="1129680" cy="140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fff9f4"/>
                </a:solidFill>
                <a:effectLst/>
                <a:uFillTx/>
                <a:latin typeface="Poppins"/>
                <a:ea typeface="Poppins"/>
              </a:rPr>
              <a:t>Oct 2019 | Liceria &amp; Co.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952" name=""/>
          <p:cNvSpPr txBox="1"/>
          <p:nvPr/>
        </p:nvSpPr>
        <p:spPr>
          <a:xfrm>
            <a:off x="461520" y="9817560"/>
            <a:ext cx="1166040" cy="140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fff9f4"/>
                </a:solidFill>
                <a:effectLst/>
                <a:uFillTx/>
                <a:latin typeface="Poppins"/>
                <a:ea typeface="Poppins"/>
              </a:rPr>
              <a:t>May 2017 | Liceria &amp; Co.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953" name=""/>
          <p:cNvSpPr txBox="1"/>
          <p:nvPr/>
        </p:nvSpPr>
        <p:spPr>
          <a:xfrm>
            <a:off x="461520" y="9511560"/>
            <a:ext cx="1545840" cy="140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800" strike="noStrike" u="none">
                <a:solidFill>
                  <a:srgbClr val="fff9f4"/>
                </a:solidFill>
                <a:effectLst/>
                <a:uFillTx/>
                <a:latin typeface="Poppins"/>
                <a:ea typeface="Poppins"/>
              </a:rPr>
              <a:t>The Best Employee of the Year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954" name=""/>
          <p:cNvSpPr txBox="1"/>
          <p:nvPr/>
        </p:nvSpPr>
        <p:spPr>
          <a:xfrm>
            <a:off x="461520" y="9942120"/>
            <a:ext cx="1545840" cy="140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800" strike="noStrike" u="none">
                <a:solidFill>
                  <a:srgbClr val="fff9f4"/>
                </a:solidFill>
                <a:effectLst/>
                <a:uFillTx/>
                <a:latin typeface="Poppins"/>
                <a:ea typeface="Poppins"/>
              </a:rPr>
              <a:t>The Best Employee of the Year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955" name=""/>
          <p:cNvSpPr txBox="1"/>
          <p:nvPr/>
        </p:nvSpPr>
        <p:spPr>
          <a:xfrm>
            <a:off x="2881440" y="1533960"/>
            <a:ext cx="2309400" cy="27612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600" strike="noStrike" u="none">
                <a:solidFill>
                  <a:srgbClr val="333132"/>
                </a:solidFill>
                <a:effectLst/>
                <a:uFillTx/>
                <a:latin typeface="Poppins"/>
                <a:ea typeface="Poppins"/>
              </a:rPr>
              <a:t>Professional Accountant</a:t>
            </a:r>
            <a:endParaRPr b="0" lang="en-US" sz="16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956" name=""/>
          <p:cNvSpPr txBox="1"/>
          <p:nvPr/>
        </p:nvSpPr>
        <p:spPr>
          <a:xfrm>
            <a:off x="2881440" y="314280"/>
            <a:ext cx="1559880" cy="78084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4510" strike="noStrike" u="none">
                <a:solidFill>
                  <a:srgbClr val="333132"/>
                </a:solidFill>
                <a:effectLst/>
                <a:uFillTx/>
                <a:latin typeface="Poppins"/>
                <a:ea typeface="Poppins"/>
              </a:rPr>
              <a:t>Emily</a:t>
            </a:r>
            <a:endParaRPr b="0" lang="en-US" sz="451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pic>
        <p:nvPicPr>
          <p:cNvPr id="2957" name="" descr=""/>
          <p:cNvPicPr/>
          <p:nvPr/>
        </p:nvPicPr>
        <p:blipFill>
          <a:blip r:embed="rId1"/>
          <a:stretch/>
        </p:blipFill>
        <p:spPr>
          <a:xfrm>
            <a:off x="394560" y="289440"/>
            <a:ext cx="1834920" cy="16207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958" name=""/>
          <p:cNvSpPr/>
          <p:nvPr/>
        </p:nvSpPr>
        <p:spPr>
          <a:xfrm>
            <a:off x="0" y="0"/>
            <a:ext cx="2622600" cy="10692000"/>
          </a:xfrm>
          <a:custGeom>
            <a:avLst/>
            <a:gdLst/>
            <a:ahLst/>
            <a:rect l="0" t="0" r="r" b="b"/>
            <a:pathLst>
              <a:path w="7285" h="29700">
                <a:moveTo>
                  <a:pt x="0" y="0"/>
                </a:moveTo>
                <a:lnTo>
                  <a:pt x="7285" y="0"/>
                </a:lnTo>
                <a:lnTo>
                  <a:pt x="7285" y="29700"/>
                </a:lnTo>
                <a:lnTo>
                  <a:pt x="0" y="297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959" name=""/>
          <p:cNvSpPr/>
          <p:nvPr/>
        </p:nvSpPr>
        <p:spPr>
          <a:xfrm>
            <a:off x="500760" y="289440"/>
            <a:ext cx="1621080" cy="1620720"/>
          </a:xfrm>
          <a:custGeom>
            <a:avLst/>
            <a:gdLst/>
            <a:ahLst/>
            <a:rect l="0" t="0" r="r" b="b"/>
            <a:pathLst>
              <a:path w="4503" h="4502">
                <a:moveTo>
                  <a:pt x="0" y="0"/>
                </a:moveTo>
                <a:lnTo>
                  <a:pt x="4503" y="0"/>
                </a:lnTo>
                <a:lnTo>
                  <a:pt x="4503" y="4502"/>
                </a:lnTo>
                <a:lnTo>
                  <a:pt x="0" y="4502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960" name=""/>
          <p:cNvSpPr/>
          <p:nvPr/>
        </p:nvSpPr>
        <p:spPr>
          <a:xfrm>
            <a:off x="461160" y="2279160"/>
            <a:ext cx="1709280" cy="317160"/>
          </a:xfrm>
          <a:custGeom>
            <a:avLst/>
            <a:gdLst/>
            <a:ahLst/>
            <a:rect l="0" t="0" r="r" b="b"/>
            <a:pathLst>
              <a:path w="4748" h="881">
                <a:moveTo>
                  <a:pt x="0" y="0"/>
                </a:moveTo>
                <a:lnTo>
                  <a:pt x="4748" y="0"/>
                </a:lnTo>
                <a:lnTo>
                  <a:pt x="4748" y="881"/>
                </a:lnTo>
                <a:lnTo>
                  <a:pt x="0" y="881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961" name=""/>
          <p:cNvSpPr/>
          <p:nvPr/>
        </p:nvSpPr>
        <p:spPr>
          <a:xfrm>
            <a:off x="461160" y="2586240"/>
            <a:ext cx="2161440" cy="10080"/>
          </a:xfrm>
          <a:custGeom>
            <a:avLst/>
            <a:gdLst/>
            <a:ahLst/>
            <a:rect l="0" t="0" r="r" b="b"/>
            <a:pathLst>
              <a:path w="6004" h="28">
                <a:moveTo>
                  <a:pt x="0" y="0"/>
                </a:moveTo>
                <a:lnTo>
                  <a:pt x="6004" y="0"/>
                </a:lnTo>
                <a:lnTo>
                  <a:pt x="6004" y="28"/>
                </a:lnTo>
                <a:lnTo>
                  <a:pt x="0" y="28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962" name=""/>
          <p:cNvSpPr/>
          <p:nvPr/>
        </p:nvSpPr>
        <p:spPr>
          <a:xfrm>
            <a:off x="461160" y="4411080"/>
            <a:ext cx="1709280" cy="318960"/>
          </a:xfrm>
          <a:custGeom>
            <a:avLst/>
            <a:gdLst/>
            <a:ahLst/>
            <a:rect l="0" t="0" r="r" b="b"/>
            <a:pathLst>
              <a:path w="4748" h="886">
                <a:moveTo>
                  <a:pt x="0" y="0"/>
                </a:moveTo>
                <a:lnTo>
                  <a:pt x="4748" y="0"/>
                </a:lnTo>
                <a:lnTo>
                  <a:pt x="4748" y="886"/>
                </a:lnTo>
                <a:lnTo>
                  <a:pt x="0" y="886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963" name=""/>
          <p:cNvSpPr/>
          <p:nvPr/>
        </p:nvSpPr>
        <p:spPr>
          <a:xfrm>
            <a:off x="461160" y="4720320"/>
            <a:ext cx="2161440" cy="9720"/>
          </a:xfrm>
          <a:custGeom>
            <a:avLst/>
            <a:gdLst/>
            <a:ahLst/>
            <a:rect l="0" t="0" r="r" b="b"/>
            <a:pathLst>
              <a:path w="6004" h="27">
                <a:moveTo>
                  <a:pt x="0" y="0"/>
                </a:moveTo>
                <a:lnTo>
                  <a:pt x="6004" y="0"/>
                </a:lnTo>
                <a:lnTo>
                  <a:pt x="6004" y="27"/>
                </a:lnTo>
                <a:lnTo>
                  <a:pt x="0" y="27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964" name=""/>
          <p:cNvSpPr/>
          <p:nvPr/>
        </p:nvSpPr>
        <p:spPr>
          <a:xfrm>
            <a:off x="461160" y="6456960"/>
            <a:ext cx="1709280" cy="318960"/>
          </a:xfrm>
          <a:custGeom>
            <a:avLst/>
            <a:gdLst/>
            <a:ahLst/>
            <a:rect l="0" t="0" r="r" b="b"/>
            <a:pathLst>
              <a:path w="4748" h="886">
                <a:moveTo>
                  <a:pt x="0" y="0"/>
                </a:moveTo>
                <a:lnTo>
                  <a:pt x="4748" y="0"/>
                </a:lnTo>
                <a:lnTo>
                  <a:pt x="4748" y="886"/>
                </a:lnTo>
                <a:lnTo>
                  <a:pt x="0" y="886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965" name=""/>
          <p:cNvSpPr/>
          <p:nvPr/>
        </p:nvSpPr>
        <p:spPr>
          <a:xfrm>
            <a:off x="461160" y="6765840"/>
            <a:ext cx="2161440" cy="10080"/>
          </a:xfrm>
          <a:custGeom>
            <a:avLst/>
            <a:gdLst/>
            <a:ahLst/>
            <a:rect l="0" t="0" r="r" b="b"/>
            <a:pathLst>
              <a:path w="6004" h="28">
                <a:moveTo>
                  <a:pt x="0" y="0"/>
                </a:moveTo>
                <a:lnTo>
                  <a:pt x="6004" y="0"/>
                </a:lnTo>
                <a:lnTo>
                  <a:pt x="6004" y="28"/>
                </a:lnTo>
                <a:lnTo>
                  <a:pt x="0" y="28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966" name=""/>
          <p:cNvSpPr/>
          <p:nvPr/>
        </p:nvSpPr>
        <p:spPr>
          <a:xfrm>
            <a:off x="461160" y="7038360"/>
            <a:ext cx="38520" cy="38520"/>
          </a:xfrm>
          <a:custGeom>
            <a:avLst/>
            <a:gdLst/>
            <a:ahLst/>
            <a:rect l="0" t="0" r="r" b="b"/>
            <a:pathLst>
              <a:path w="107" h="107">
                <a:moveTo>
                  <a:pt x="0" y="0"/>
                </a:moveTo>
                <a:lnTo>
                  <a:pt x="107" y="0"/>
                </a:lnTo>
                <a:lnTo>
                  <a:pt x="107" y="107"/>
                </a:lnTo>
                <a:lnTo>
                  <a:pt x="0" y="107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967" name=""/>
          <p:cNvSpPr/>
          <p:nvPr/>
        </p:nvSpPr>
        <p:spPr>
          <a:xfrm>
            <a:off x="461160" y="7320960"/>
            <a:ext cx="38520" cy="38520"/>
          </a:xfrm>
          <a:custGeom>
            <a:avLst/>
            <a:gdLst/>
            <a:ahLst/>
            <a:rect l="0" t="0" r="r" b="b"/>
            <a:pathLst>
              <a:path w="107" h="107">
                <a:moveTo>
                  <a:pt x="0" y="0"/>
                </a:moveTo>
                <a:lnTo>
                  <a:pt x="107" y="0"/>
                </a:lnTo>
                <a:lnTo>
                  <a:pt x="107" y="107"/>
                </a:lnTo>
                <a:lnTo>
                  <a:pt x="0" y="107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968" name=""/>
          <p:cNvSpPr/>
          <p:nvPr/>
        </p:nvSpPr>
        <p:spPr>
          <a:xfrm>
            <a:off x="461160" y="7603560"/>
            <a:ext cx="38520" cy="38520"/>
          </a:xfrm>
          <a:custGeom>
            <a:avLst/>
            <a:gdLst/>
            <a:ahLst/>
            <a:rect l="0" t="0" r="r" b="b"/>
            <a:pathLst>
              <a:path w="107" h="107">
                <a:moveTo>
                  <a:pt x="0" y="0"/>
                </a:moveTo>
                <a:lnTo>
                  <a:pt x="107" y="0"/>
                </a:lnTo>
                <a:lnTo>
                  <a:pt x="107" y="107"/>
                </a:lnTo>
                <a:lnTo>
                  <a:pt x="0" y="107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969" name=""/>
          <p:cNvSpPr/>
          <p:nvPr/>
        </p:nvSpPr>
        <p:spPr>
          <a:xfrm>
            <a:off x="461160" y="7886520"/>
            <a:ext cx="38520" cy="38520"/>
          </a:xfrm>
          <a:custGeom>
            <a:avLst/>
            <a:gdLst/>
            <a:ahLst/>
            <a:rect l="0" t="0" r="r" b="b"/>
            <a:pathLst>
              <a:path w="107" h="107">
                <a:moveTo>
                  <a:pt x="0" y="0"/>
                </a:moveTo>
                <a:lnTo>
                  <a:pt x="107" y="0"/>
                </a:lnTo>
                <a:lnTo>
                  <a:pt x="107" y="107"/>
                </a:lnTo>
                <a:lnTo>
                  <a:pt x="0" y="107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970" name=""/>
          <p:cNvSpPr/>
          <p:nvPr/>
        </p:nvSpPr>
        <p:spPr>
          <a:xfrm>
            <a:off x="461160" y="8169120"/>
            <a:ext cx="38520" cy="38520"/>
          </a:xfrm>
          <a:custGeom>
            <a:avLst/>
            <a:gdLst/>
            <a:ahLst/>
            <a:rect l="0" t="0" r="r" b="b"/>
            <a:pathLst>
              <a:path w="107" h="107">
                <a:moveTo>
                  <a:pt x="0" y="0"/>
                </a:moveTo>
                <a:lnTo>
                  <a:pt x="107" y="0"/>
                </a:lnTo>
                <a:lnTo>
                  <a:pt x="107" y="107"/>
                </a:lnTo>
                <a:lnTo>
                  <a:pt x="0" y="107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971" name=""/>
          <p:cNvSpPr/>
          <p:nvPr/>
        </p:nvSpPr>
        <p:spPr>
          <a:xfrm>
            <a:off x="461160" y="8451720"/>
            <a:ext cx="38520" cy="38520"/>
          </a:xfrm>
          <a:custGeom>
            <a:avLst/>
            <a:gdLst/>
            <a:ahLst/>
            <a:rect l="0" t="0" r="r" b="b"/>
            <a:pathLst>
              <a:path w="107" h="107">
                <a:moveTo>
                  <a:pt x="0" y="0"/>
                </a:moveTo>
                <a:lnTo>
                  <a:pt x="107" y="0"/>
                </a:lnTo>
                <a:lnTo>
                  <a:pt x="107" y="107"/>
                </a:lnTo>
                <a:lnTo>
                  <a:pt x="0" y="107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972" name=""/>
          <p:cNvSpPr/>
          <p:nvPr/>
        </p:nvSpPr>
        <p:spPr>
          <a:xfrm>
            <a:off x="461160" y="8892000"/>
            <a:ext cx="1709280" cy="318960"/>
          </a:xfrm>
          <a:custGeom>
            <a:avLst/>
            <a:gdLst/>
            <a:ahLst/>
            <a:rect l="0" t="0" r="r" b="b"/>
            <a:pathLst>
              <a:path w="4748" h="886">
                <a:moveTo>
                  <a:pt x="0" y="0"/>
                </a:moveTo>
                <a:lnTo>
                  <a:pt x="4748" y="0"/>
                </a:lnTo>
                <a:lnTo>
                  <a:pt x="4748" y="886"/>
                </a:lnTo>
                <a:lnTo>
                  <a:pt x="0" y="886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973" name=""/>
          <p:cNvSpPr/>
          <p:nvPr/>
        </p:nvSpPr>
        <p:spPr>
          <a:xfrm>
            <a:off x="461160" y="9201240"/>
            <a:ext cx="2161440" cy="9720"/>
          </a:xfrm>
          <a:custGeom>
            <a:avLst/>
            <a:gdLst/>
            <a:ahLst/>
            <a:rect l="0" t="0" r="r" b="b"/>
            <a:pathLst>
              <a:path w="6004" h="27">
                <a:moveTo>
                  <a:pt x="0" y="0"/>
                </a:moveTo>
                <a:lnTo>
                  <a:pt x="6004" y="0"/>
                </a:lnTo>
                <a:lnTo>
                  <a:pt x="6004" y="27"/>
                </a:lnTo>
                <a:lnTo>
                  <a:pt x="0" y="27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974" name=""/>
          <p:cNvSpPr/>
          <p:nvPr/>
        </p:nvSpPr>
        <p:spPr>
          <a:xfrm>
            <a:off x="2880360" y="2279160"/>
            <a:ext cx="2268360" cy="317160"/>
          </a:xfrm>
          <a:custGeom>
            <a:avLst/>
            <a:gdLst/>
            <a:ahLst/>
            <a:rect l="0" t="0" r="r" b="b"/>
            <a:pathLst>
              <a:path w="6301" h="881">
                <a:moveTo>
                  <a:pt x="0" y="0"/>
                </a:moveTo>
                <a:lnTo>
                  <a:pt x="6301" y="0"/>
                </a:lnTo>
                <a:lnTo>
                  <a:pt x="6301" y="881"/>
                </a:lnTo>
                <a:lnTo>
                  <a:pt x="0" y="881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975" name=""/>
          <p:cNvSpPr/>
          <p:nvPr/>
        </p:nvSpPr>
        <p:spPr>
          <a:xfrm>
            <a:off x="2880360" y="2586240"/>
            <a:ext cx="4421880" cy="10080"/>
          </a:xfrm>
          <a:custGeom>
            <a:avLst/>
            <a:gdLst/>
            <a:ahLst/>
            <a:rect l="0" t="0" r="r" b="b"/>
            <a:pathLst>
              <a:path w="12283" h="28">
                <a:moveTo>
                  <a:pt x="0" y="0"/>
                </a:moveTo>
                <a:lnTo>
                  <a:pt x="12283" y="0"/>
                </a:lnTo>
                <a:lnTo>
                  <a:pt x="12283" y="28"/>
                </a:lnTo>
                <a:lnTo>
                  <a:pt x="0" y="28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976" name=""/>
          <p:cNvSpPr/>
          <p:nvPr/>
        </p:nvSpPr>
        <p:spPr>
          <a:xfrm>
            <a:off x="2880360" y="2845440"/>
            <a:ext cx="100800" cy="100800"/>
          </a:xfrm>
          <a:custGeom>
            <a:avLst/>
            <a:gdLst/>
            <a:ahLst/>
            <a:rect l="0" t="0" r="r" b="b"/>
            <a:pathLst>
              <a:path w="280" h="280">
                <a:moveTo>
                  <a:pt x="0" y="0"/>
                </a:moveTo>
                <a:lnTo>
                  <a:pt x="280" y="0"/>
                </a:lnTo>
                <a:lnTo>
                  <a:pt x="280" y="280"/>
                </a:lnTo>
                <a:lnTo>
                  <a:pt x="0" y="28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977" name=""/>
          <p:cNvSpPr/>
          <p:nvPr/>
        </p:nvSpPr>
        <p:spPr>
          <a:xfrm>
            <a:off x="2896920" y="2862000"/>
            <a:ext cx="67680" cy="67320"/>
          </a:xfrm>
          <a:custGeom>
            <a:avLst/>
            <a:gdLst/>
            <a:ahLst/>
            <a:rect l="0" t="0" r="r" b="b"/>
            <a:pathLst>
              <a:path w="188" h="187">
                <a:moveTo>
                  <a:pt x="0" y="0"/>
                </a:moveTo>
                <a:lnTo>
                  <a:pt x="188" y="0"/>
                </a:lnTo>
                <a:lnTo>
                  <a:pt x="188" y="187"/>
                </a:lnTo>
                <a:lnTo>
                  <a:pt x="0" y="187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978" name=""/>
          <p:cNvSpPr/>
          <p:nvPr/>
        </p:nvSpPr>
        <p:spPr>
          <a:xfrm>
            <a:off x="2926800" y="2895480"/>
            <a:ext cx="10080" cy="5640480"/>
          </a:xfrm>
          <a:custGeom>
            <a:avLst/>
            <a:gdLst/>
            <a:ahLst/>
            <a:rect l="0" t="0" r="r" b="b"/>
            <a:pathLst>
              <a:path w="28" h="15668">
                <a:moveTo>
                  <a:pt x="0" y="0"/>
                </a:moveTo>
                <a:lnTo>
                  <a:pt x="28" y="0"/>
                </a:lnTo>
                <a:lnTo>
                  <a:pt x="28" y="15668"/>
                </a:lnTo>
                <a:lnTo>
                  <a:pt x="0" y="15668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979" name=""/>
          <p:cNvSpPr/>
          <p:nvPr/>
        </p:nvSpPr>
        <p:spPr>
          <a:xfrm>
            <a:off x="2880360" y="4880880"/>
            <a:ext cx="100800" cy="100800"/>
          </a:xfrm>
          <a:custGeom>
            <a:avLst/>
            <a:gdLst/>
            <a:ahLst/>
            <a:rect l="0" t="0" r="r" b="b"/>
            <a:pathLst>
              <a:path w="280" h="280">
                <a:moveTo>
                  <a:pt x="0" y="0"/>
                </a:moveTo>
                <a:lnTo>
                  <a:pt x="280" y="0"/>
                </a:lnTo>
                <a:lnTo>
                  <a:pt x="280" y="280"/>
                </a:lnTo>
                <a:lnTo>
                  <a:pt x="0" y="28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980" name=""/>
          <p:cNvSpPr/>
          <p:nvPr/>
        </p:nvSpPr>
        <p:spPr>
          <a:xfrm>
            <a:off x="2896920" y="4897440"/>
            <a:ext cx="67680" cy="67320"/>
          </a:xfrm>
          <a:custGeom>
            <a:avLst/>
            <a:gdLst/>
            <a:ahLst/>
            <a:rect l="0" t="0" r="r" b="b"/>
            <a:pathLst>
              <a:path w="188" h="187">
                <a:moveTo>
                  <a:pt x="0" y="0"/>
                </a:moveTo>
                <a:lnTo>
                  <a:pt x="188" y="0"/>
                </a:lnTo>
                <a:lnTo>
                  <a:pt x="188" y="187"/>
                </a:lnTo>
                <a:lnTo>
                  <a:pt x="0" y="187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981" name=""/>
          <p:cNvSpPr/>
          <p:nvPr/>
        </p:nvSpPr>
        <p:spPr>
          <a:xfrm>
            <a:off x="2880360" y="6891480"/>
            <a:ext cx="100800" cy="100800"/>
          </a:xfrm>
          <a:custGeom>
            <a:avLst/>
            <a:gdLst/>
            <a:ahLst/>
            <a:rect l="0" t="0" r="r" b="b"/>
            <a:pathLst>
              <a:path w="280" h="280">
                <a:moveTo>
                  <a:pt x="0" y="0"/>
                </a:moveTo>
                <a:lnTo>
                  <a:pt x="280" y="0"/>
                </a:lnTo>
                <a:lnTo>
                  <a:pt x="280" y="280"/>
                </a:lnTo>
                <a:lnTo>
                  <a:pt x="0" y="28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982" name=""/>
          <p:cNvSpPr/>
          <p:nvPr/>
        </p:nvSpPr>
        <p:spPr>
          <a:xfrm>
            <a:off x="2896920" y="6908400"/>
            <a:ext cx="67680" cy="67320"/>
          </a:xfrm>
          <a:custGeom>
            <a:avLst/>
            <a:gdLst/>
            <a:ahLst/>
            <a:rect l="0" t="0" r="r" b="b"/>
            <a:pathLst>
              <a:path w="188" h="187">
                <a:moveTo>
                  <a:pt x="0" y="0"/>
                </a:moveTo>
                <a:lnTo>
                  <a:pt x="188" y="0"/>
                </a:lnTo>
                <a:lnTo>
                  <a:pt x="188" y="187"/>
                </a:lnTo>
                <a:lnTo>
                  <a:pt x="0" y="187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983" name=""/>
          <p:cNvSpPr/>
          <p:nvPr/>
        </p:nvSpPr>
        <p:spPr>
          <a:xfrm>
            <a:off x="2880360" y="8904960"/>
            <a:ext cx="2268360" cy="319320"/>
          </a:xfrm>
          <a:custGeom>
            <a:avLst/>
            <a:gdLst/>
            <a:ahLst/>
            <a:rect l="0" t="0" r="r" b="b"/>
            <a:pathLst>
              <a:path w="6301" h="887">
                <a:moveTo>
                  <a:pt x="0" y="0"/>
                </a:moveTo>
                <a:lnTo>
                  <a:pt x="6301" y="0"/>
                </a:lnTo>
                <a:lnTo>
                  <a:pt x="6301" y="887"/>
                </a:lnTo>
                <a:lnTo>
                  <a:pt x="0" y="887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984" name=""/>
          <p:cNvSpPr/>
          <p:nvPr/>
        </p:nvSpPr>
        <p:spPr>
          <a:xfrm>
            <a:off x="2880360" y="9214200"/>
            <a:ext cx="4421880" cy="10080"/>
          </a:xfrm>
          <a:custGeom>
            <a:avLst/>
            <a:gdLst/>
            <a:ahLst/>
            <a:rect l="0" t="0" r="r" b="b"/>
            <a:pathLst>
              <a:path w="12283" h="28">
                <a:moveTo>
                  <a:pt x="0" y="0"/>
                </a:moveTo>
                <a:lnTo>
                  <a:pt x="12283" y="0"/>
                </a:lnTo>
                <a:lnTo>
                  <a:pt x="12283" y="28"/>
                </a:lnTo>
                <a:lnTo>
                  <a:pt x="0" y="28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985" name=""/>
          <p:cNvSpPr txBox="1"/>
          <p:nvPr/>
        </p:nvSpPr>
        <p:spPr>
          <a:xfrm>
            <a:off x="2881440" y="907920"/>
            <a:ext cx="2530800" cy="6861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3970" strike="noStrike" u="none">
                <a:solidFill>
                  <a:srgbClr val="333132"/>
                </a:solidFill>
                <a:effectLst/>
                <a:uFillTx/>
                <a:latin typeface="Poppins"/>
                <a:ea typeface="Poppins"/>
              </a:rPr>
              <a:t>Thompson</a:t>
            </a:r>
            <a:endParaRPr b="0" lang="en-US" sz="397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6" name=""/>
          <p:cNvSpPr/>
          <p:nvPr/>
        </p:nvSpPr>
        <p:spPr>
          <a:xfrm>
            <a:off x="0" y="0"/>
            <a:ext cx="7562880" cy="10696680"/>
          </a:xfrm>
          <a:custGeom>
            <a:avLst/>
            <a:gdLst/>
            <a:ahLst/>
            <a:rect l="0" t="0" r="r" b="b"/>
            <a:pathLst>
              <a:path w="21008" h="29713">
                <a:moveTo>
                  <a:pt x="0" y="0"/>
                </a:moveTo>
                <a:lnTo>
                  <a:pt x="21008" y="0"/>
                </a:lnTo>
                <a:lnTo>
                  <a:pt x="21008" y="29713"/>
                </a:lnTo>
                <a:lnTo>
                  <a:pt x="0" y="29713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987" name=""/>
          <p:cNvSpPr/>
          <p:nvPr/>
        </p:nvSpPr>
        <p:spPr>
          <a:xfrm>
            <a:off x="0" y="0"/>
            <a:ext cx="7562880" cy="10696680"/>
          </a:xfrm>
          <a:custGeom>
            <a:avLst/>
            <a:gdLst/>
            <a:ahLst/>
            <a:rect l="0" t="0" r="r" b="b"/>
            <a:pathLst>
              <a:path w="21008" h="29713">
                <a:moveTo>
                  <a:pt x="0" y="0"/>
                </a:moveTo>
                <a:lnTo>
                  <a:pt x="21008" y="0"/>
                </a:lnTo>
                <a:lnTo>
                  <a:pt x="21008" y="29713"/>
                </a:lnTo>
                <a:lnTo>
                  <a:pt x="0" y="29713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988" name=""/>
          <p:cNvSpPr/>
          <p:nvPr/>
        </p:nvSpPr>
        <p:spPr>
          <a:xfrm>
            <a:off x="0" y="0"/>
            <a:ext cx="3249720" cy="10696680"/>
          </a:xfrm>
          <a:custGeom>
            <a:avLst/>
            <a:gdLst/>
            <a:ahLst/>
            <a:rect l="0" t="0" r="r" b="b"/>
            <a:pathLst>
              <a:path w="9027" h="29713">
                <a:moveTo>
                  <a:pt x="0" y="0"/>
                </a:moveTo>
                <a:lnTo>
                  <a:pt x="9027" y="0"/>
                </a:lnTo>
                <a:lnTo>
                  <a:pt x="9027" y="29713"/>
                </a:lnTo>
                <a:lnTo>
                  <a:pt x="0" y="29713"/>
                </a:lnTo>
                <a:lnTo>
                  <a:pt x="0" y="0"/>
                </a:lnTo>
                <a:close/>
              </a:path>
            </a:pathLst>
          </a:custGeom>
          <a:solidFill>
            <a:srgbClr val="f1dcdc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989" name=""/>
          <p:cNvSpPr/>
          <p:nvPr/>
        </p:nvSpPr>
        <p:spPr>
          <a:xfrm>
            <a:off x="597960" y="6271200"/>
            <a:ext cx="169560" cy="113760"/>
          </a:xfrm>
          <a:custGeom>
            <a:avLst/>
            <a:gdLst/>
            <a:ahLst/>
            <a:rect l="0" t="0" r="r" b="b"/>
            <a:pathLst>
              <a:path w="471" h="316">
                <a:moveTo>
                  <a:pt x="244" y="224"/>
                </a:moveTo>
                <a:cubicBezTo>
                  <a:pt x="241" y="227"/>
                  <a:pt x="237" y="229"/>
                  <a:pt x="232" y="229"/>
                </a:cubicBezTo>
                <a:cubicBezTo>
                  <a:pt x="228" y="229"/>
                  <a:pt x="223" y="227"/>
                  <a:pt x="220" y="224"/>
                </a:cubicBezTo>
                <a:lnTo>
                  <a:pt x="2" y="5"/>
                </a:lnTo>
                <a:cubicBezTo>
                  <a:pt x="1" y="8"/>
                  <a:pt x="0" y="11"/>
                  <a:pt x="0" y="14"/>
                </a:cubicBezTo>
                <a:lnTo>
                  <a:pt x="0" y="282"/>
                </a:lnTo>
                <a:cubicBezTo>
                  <a:pt x="0" y="301"/>
                  <a:pt x="15" y="316"/>
                  <a:pt x="34" y="316"/>
                </a:cubicBezTo>
                <a:lnTo>
                  <a:pt x="436" y="316"/>
                </a:lnTo>
                <a:cubicBezTo>
                  <a:pt x="456" y="316"/>
                  <a:pt x="471" y="301"/>
                  <a:pt x="471" y="282"/>
                </a:cubicBezTo>
                <a:lnTo>
                  <a:pt x="471" y="14"/>
                </a:lnTo>
                <a:cubicBezTo>
                  <a:pt x="471" y="9"/>
                  <a:pt x="470" y="4"/>
                  <a:pt x="468" y="0"/>
                </a:cubicBezTo>
                <a:lnTo>
                  <a:pt x="244" y="224"/>
                </a:lnTo>
                <a:close/>
              </a:path>
            </a:pathLst>
          </a:custGeom>
          <a:solidFill>
            <a:srgbClr val="ae7e5e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990" name=""/>
          <p:cNvSpPr/>
          <p:nvPr/>
        </p:nvSpPr>
        <p:spPr>
          <a:xfrm>
            <a:off x="607320" y="6263640"/>
            <a:ext cx="149400" cy="75240"/>
          </a:xfrm>
          <a:custGeom>
            <a:avLst/>
            <a:gdLst/>
            <a:ahLst/>
            <a:rect l="0" t="0" r="r" b="b"/>
            <a:pathLst>
              <a:path w="415" h="209">
                <a:moveTo>
                  <a:pt x="207" y="209"/>
                </a:moveTo>
                <a:lnTo>
                  <a:pt x="415" y="1"/>
                </a:lnTo>
                <a:cubicBezTo>
                  <a:pt x="413" y="1"/>
                  <a:pt x="412" y="0"/>
                  <a:pt x="411" y="0"/>
                </a:cubicBezTo>
                <a:lnTo>
                  <a:pt x="8" y="0"/>
                </a:lnTo>
                <a:cubicBezTo>
                  <a:pt x="5" y="0"/>
                  <a:pt x="2" y="1"/>
                  <a:pt x="0" y="2"/>
                </a:cubicBezTo>
                <a:lnTo>
                  <a:pt x="207" y="209"/>
                </a:lnTo>
                <a:close/>
              </a:path>
            </a:pathLst>
          </a:custGeom>
          <a:solidFill>
            <a:srgbClr val="ae7e5e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991" name=""/>
          <p:cNvSpPr/>
          <p:nvPr/>
        </p:nvSpPr>
        <p:spPr>
          <a:xfrm>
            <a:off x="587520" y="6005520"/>
            <a:ext cx="190440" cy="124200"/>
          </a:xfrm>
          <a:custGeom>
            <a:avLst/>
            <a:gdLst/>
            <a:ahLst/>
            <a:rect l="0" t="0" r="r" b="b"/>
            <a:pathLst>
              <a:path w="529" h="345">
                <a:moveTo>
                  <a:pt x="265" y="0"/>
                </a:moveTo>
                <a:cubicBezTo>
                  <a:pt x="180" y="0"/>
                  <a:pt x="104" y="29"/>
                  <a:pt x="47" y="75"/>
                </a:cubicBezTo>
                <a:cubicBezTo>
                  <a:pt x="20" y="84"/>
                  <a:pt x="0" y="108"/>
                  <a:pt x="0" y="136"/>
                </a:cubicBezTo>
                <a:cubicBezTo>
                  <a:pt x="0" y="146"/>
                  <a:pt x="3" y="156"/>
                  <a:pt x="8" y="165"/>
                </a:cubicBezTo>
                <a:lnTo>
                  <a:pt x="134" y="165"/>
                </a:lnTo>
                <a:cubicBezTo>
                  <a:pt x="139" y="156"/>
                  <a:pt x="141" y="146"/>
                  <a:pt x="141" y="136"/>
                </a:cubicBezTo>
                <a:cubicBezTo>
                  <a:pt x="141" y="120"/>
                  <a:pt x="135" y="105"/>
                  <a:pt x="124" y="93"/>
                </a:cubicBezTo>
                <a:cubicBezTo>
                  <a:pt x="166" y="72"/>
                  <a:pt x="214" y="60"/>
                  <a:pt x="265" y="60"/>
                </a:cubicBezTo>
                <a:cubicBezTo>
                  <a:pt x="316" y="60"/>
                  <a:pt x="363" y="72"/>
                  <a:pt x="405" y="93"/>
                </a:cubicBezTo>
                <a:cubicBezTo>
                  <a:pt x="394" y="105"/>
                  <a:pt x="388" y="120"/>
                  <a:pt x="388" y="136"/>
                </a:cubicBezTo>
                <a:cubicBezTo>
                  <a:pt x="388" y="146"/>
                  <a:pt x="390" y="156"/>
                  <a:pt x="395" y="165"/>
                </a:cubicBezTo>
                <a:lnTo>
                  <a:pt x="521" y="165"/>
                </a:lnTo>
                <a:cubicBezTo>
                  <a:pt x="526" y="156"/>
                  <a:pt x="529" y="146"/>
                  <a:pt x="529" y="136"/>
                </a:cubicBezTo>
                <a:cubicBezTo>
                  <a:pt x="529" y="108"/>
                  <a:pt x="509" y="84"/>
                  <a:pt x="482" y="75"/>
                </a:cubicBezTo>
                <a:cubicBezTo>
                  <a:pt x="425" y="29"/>
                  <a:pt x="349" y="0"/>
                  <a:pt x="265" y="0"/>
                </a:cubicBezTo>
                <a:moveTo>
                  <a:pt x="265" y="66"/>
                </a:moveTo>
                <a:cubicBezTo>
                  <a:pt x="197" y="66"/>
                  <a:pt x="143" y="124"/>
                  <a:pt x="143" y="194"/>
                </a:cubicBezTo>
                <a:cubicBezTo>
                  <a:pt x="143" y="200"/>
                  <a:pt x="144" y="206"/>
                  <a:pt x="144" y="212"/>
                </a:cubicBezTo>
                <a:cubicBezTo>
                  <a:pt x="133" y="218"/>
                  <a:pt x="125" y="231"/>
                  <a:pt x="125" y="246"/>
                </a:cubicBezTo>
                <a:lnTo>
                  <a:pt x="125" y="317"/>
                </a:lnTo>
                <a:cubicBezTo>
                  <a:pt x="125" y="328"/>
                  <a:pt x="129" y="338"/>
                  <a:pt x="135" y="345"/>
                </a:cubicBezTo>
                <a:lnTo>
                  <a:pt x="394" y="345"/>
                </a:lnTo>
                <a:cubicBezTo>
                  <a:pt x="400" y="338"/>
                  <a:pt x="405" y="328"/>
                  <a:pt x="405" y="317"/>
                </a:cubicBezTo>
                <a:lnTo>
                  <a:pt x="405" y="246"/>
                </a:lnTo>
                <a:cubicBezTo>
                  <a:pt x="405" y="231"/>
                  <a:pt x="397" y="218"/>
                  <a:pt x="385" y="212"/>
                </a:cubicBezTo>
                <a:cubicBezTo>
                  <a:pt x="386" y="206"/>
                  <a:pt x="386" y="200"/>
                  <a:pt x="386" y="194"/>
                </a:cubicBezTo>
                <a:cubicBezTo>
                  <a:pt x="386" y="124"/>
                  <a:pt x="332" y="66"/>
                  <a:pt x="265" y="66"/>
                </a:cubicBezTo>
                <a:moveTo>
                  <a:pt x="265" y="104"/>
                </a:moveTo>
                <a:cubicBezTo>
                  <a:pt x="300" y="104"/>
                  <a:pt x="328" y="131"/>
                  <a:pt x="328" y="163"/>
                </a:cubicBezTo>
                <a:cubicBezTo>
                  <a:pt x="328" y="195"/>
                  <a:pt x="300" y="221"/>
                  <a:pt x="265" y="221"/>
                </a:cubicBezTo>
                <a:cubicBezTo>
                  <a:pt x="230" y="221"/>
                  <a:pt x="201" y="195"/>
                  <a:pt x="201" y="163"/>
                </a:cubicBezTo>
                <a:cubicBezTo>
                  <a:pt x="201" y="131"/>
                  <a:pt x="230" y="104"/>
                  <a:pt x="265" y="104"/>
                </a:cubicBezTo>
                <a:close/>
              </a:path>
            </a:pathLst>
          </a:custGeom>
          <a:solidFill>
            <a:srgbClr val="ae7e5e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992" name=""/>
          <p:cNvSpPr/>
          <p:nvPr/>
        </p:nvSpPr>
        <p:spPr>
          <a:xfrm>
            <a:off x="616680" y="6706440"/>
            <a:ext cx="132120" cy="162000"/>
          </a:xfrm>
          <a:custGeom>
            <a:avLst/>
            <a:gdLst/>
            <a:ahLst/>
            <a:rect l="0" t="0" r="r" b="b"/>
            <a:pathLst>
              <a:path w="367" h="450">
                <a:moveTo>
                  <a:pt x="90" y="87"/>
                </a:moveTo>
                <a:cubicBezTo>
                  <a:pt x="68" y="109"/>
                  <a:pt x="53" y="142"/>
                  <a:pt x="53" y="187"/>
                </a:cubicBezTo>
                <a:cubicBezTo>
                  <a:pt x="53" y="215"/>
                  <a:pt x="68" y="252"/>
                  <a:pt x="92" y="290"/>
                </a:cubicBezTo>
                <a:cubicBezTo>
                  <a:pt x="116" y="328"/>
                  <a:pt x="145" y="364"/>
                  <a:pt x="168" y="389"/>
                </a:cubicBezTo>
                <a:cubicBezTo>
                  <a:pt x="176" y="399"/>
                  <a:pt x="190" y="399"/>
                  <a:pt x="198" y="389"/>
                </a:cubicBezTo>
                <a:cubicBezTo>
                  <a:pt x="221" y="364"/>
                  <a:pt x="250" y="328"/>
                  <a:pt x="274" y="290"/>
                </a:cubicBezTo>
                <a:cubicBezTo>
                  <a:pt x="299" y="252"/>
                  <a:pt x="314" y="215"/>
                  <a:pt x="314" y="187"/>
                </a:cubicBezTo>
                <a:cubicBezTo>
                  <a:pt x="314" y="142"/>
                  <a:pt x="299" y="109"/>
                  <a:pt x="276" y="87"/>
                </a:cubicBezTo>
                <a:cubicBezTo>
                  <a:pt x="253" y="65"/>
                  <a:pt x="220" y="53"/>
                  <a:pt x="183" y="53"/>
                </a:cubicBezTo>
                <a:cubicBezTo>
                  <a:pt x="146" y="53"/>
                  <a:pt x="113" y="65"/>
                  <a:pt x="90" y="87"/>
                </a:cubicBezTo>
                <a:moveTo>
                  <a:pt x="54" y="49"/>
                </a:moveTo>
                <a:cubicBezTo>
                  <a:pt x="88" y="17"/>
                  <a:pt x="134" y="1"/>
                  <a:pt x="183" y="0"/>
                </a:cubicBezTo>
                <a:cubicBezTo>
                  <a:pt x="232" y="1"/>
                  <a:pt x="278" y="17"/>
                  <a:pt x="313" y="49"/>
                </a:cubicBezTo>
                <a:cubicBezTo>
                  <a:pt x="347" y="82"/>
                  <a:pt x="367" y="129"/>
                  <a:pt x="367" y="187"/>
                </a:cubicBezTo>
                <a:cubicBezTo>
                  <a:pt x="367" y="231"/>
                  <a:pt x="344" y="278"/>
                  <a:pt x="319" y="318"/>
                </a:cubicBezTo>
                <a:cubicBezTo>
                  <a:pt x="292" y="359"/>
                  <a:pt x="261" y="397"/>
                  <a:pt x="237" y="425"/>
                </a:cubicBezTo>
                <a:cubicBezTo>
                  <a:pt x="208" y="458"/>
                  <a:pt x="158" y="458"/>
                  <a:pt x="129" y="425"/>
                </a:cubicBezTo>
                <a:cubicBezTo>
                  <a:pt x="105" y="397"/>
                  <a:pt x="74" y="359"/>
                  <a:pt x="48" y="318"/>
                </a:cubicBezTo>
                <a:cubicBezTo>
                  <a:pt x="23" y="278"/>
                  <a:pt x="0" y="231"/>
                  <a:pt x="0" y="187"/>
                </a:cubicBezTo>
                <a:cubicBezTo>
                  <a:pt x="0" y="129"/>
                  <a:pt x="20" y="82"/>
                  <a:pt x="54" y="49"/>
                </a:cubicBezTo>
                <a:close/>
              </a:path>
            </a:pathLst>
          </a:custGeom>
          <a:solidFill>
            <a:srgbClr val="ae7e5e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993" name=""/>
          <p:cNvSpPr/>
          <p:nvPr/>
        </p:nvSpPr>
        <p:spPr>
          <a:xfrm>
            <a:off x="654480" y="6734880"/>
            <a:ext cx="56520" cy="56520"/>
          </a:xfrm>
          <a:custGeom>
            <a:avLst/>
            <a:gdLst/>
            <a:ahLst/>
            <a:rect l="0" t="0" r="r" b="b"/>
            <a:pathLst>
              <a:path w="157" h="157">
                <a:moveTo>
                  <a:pt x="78" y="52"/>
                </a:moveTo>
                <a:cubicBezTo>
                  <a:pt x="64" y="52"/>
                  <a:pt x="52" y="64"/>
                  <a:pt x="52" y="78"/>
                </a:cubicBezTo>
                <a:cubicBezTo>
                  <a:pt x="52" y="93"/>
                  <a:pt x="64" y="105"/>
                  <a:pt x="78" y="105"/>
                </a:cubicBezTo>
                <a:cubicBezTo>
                  <a:pt x="92" y="105"/>
                  <a:pt x="104" y="93"/>
                  <a:pt x="104" y="78"/>
                </a:cubicBezTo>
                <a:cubicBezTo>
                  <a:pt x="104" y="64"/>
                  <a:pt x="92" y="52"/>
                  <a:pt x="78" y="52"/>
                </a:cubicBezTo>
                <a:moveTo>
                  <a:pt x="0" y="78"/>
                </a:moveTo>
                <a:cubicBezTo>
                  <a:pt x="0" y="35"/>
                  <a:pt x="35" y="0"/>
                  <a:pt x="78" y="0"/>
                </a:cubicBezTo>
                <a:cubicBezTo>
                  <a:pt x="121" y="0"/>
                  <a:pt x="157" y="35"/>
                  <a:pt x="157" y="78"/>
                </a:cubicBezTo>
                <a:cubicBezTo>
                  <a:pt x="157" y="122"/>
                  <a:pt x="121" y="157"/>
                  <a:pt x="78" y="157"/>
                </a:cubicBezTo>
                <a:cubicBezTo>
                  <a:pt x="35" y="157"/>
                  <a:pt x="0" y="122"/>
                  <a:pt x="0" y="78"/>
                </a:cubicBezTo>
                <a:close/>
              </a:path>
            </a:pathLst>
          </a:custGeom>
          <a:solidFill>
            <a:srgbClr val="ae7e5e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994" name=""/>
          <p:cNvSpPr/>
          <p:nvPr/>
        </p:nvSpPr>
        <p:spPr>
          <a:xfrm>
            <a:off x="597960" y="6830280"/>
            <a:ext cx="169560" cy="64440"/>
          </a:xfrm>
          <a:custGeom>
            <a:avLst/>
            <a:gdLst/>
            <a:ahLst/>
            <a:rect l="0" t="0" r="r" b="b"/>
            <a:pathLst>
              <a:path w="471" h="179">
                <a:moveTo>
                  <a:pt x="155" y="0"/>
                </a:moveTo>
                <a:lnTo>
                  <a:pt x="170" y="0"/>
                </a:lnTo>
                <a:lnTo>
                  <a:pt x="170" y="52"/>
                </a:lnTo>
                <a:lnTo>
                  <a:pt x="158" y="52"/>
                </a:lnTo>
                <a:cubicBezTo>
                  <a:pt x="122" y="58"/>
                  <a:pt x="93" y="66"/>
                  <a:pt x="74" y="75"/>
                </a:cubicBezTo>
                <a:cubicBezTo>
                  <a:pt x="64" y="79"/>
                  <a:pt x="58" y="83"/>
                  <a:pt x="54" y="87"/>
                </a:cubicBezTo>
                <a:lnTo>
                  <a:pt x="53" y="88"/>
                </a:lnTo>
                <a:cubicBezTo>
                  <a:pt x="54" y="89"/>
                  <a:pt x="56" y="90"/>
                  <a:pt x="58" y="92"/>
                </a:cubicBezTo>
                <a:cubicBezTo>
                  <a:pt x="66" y="98"/>
                  <a:pt x="78" y="103"/>
                  <a:pt x="95" y="109"/>
                </a:cubicBezTo>
                <a:cubicBezTo>
                  <a:pt x="130" y="120"/>
                  <a:pt x="179" y="127"/>
                  <a:pt x="235" y="127"/>
                </a:cubicBezTo>
                <a:cubicBezTo>
                  <a:pt x="291" y="127"/>
                  <a:pt x="340" y="120"/>
                  <a:pt x="375" y="109"/>
                </a:cubicBezTo>
                <a:cubicBezTo>
                  <a:pt x="392" y="103"/>
                  <a:pt x="404" y="98"/>
                  <a:pt x="412" y="92"/>
                </a:cubicBezTo>
                <a:cubicBezTo>
                  <a:pt x="414" y="90"/>
                  <a:pt x="416" y="89"/>
                  <a:pt x="417" y="88"/>
                </a:cubicBezTo>
                <a:cubicBezTo>
                  <a:pt x="416" y="87"/>
                  <a:pt x="416" y="87"/>
                  <a:pt x="416" y="87"/>
                </a:cubicBezTo>
                <a:cubicBezTo>
                  <a:pt x="412" y="83"/>
                  <a:pt x="406" y="79"/>
                  <a:pt x="396" y="75"/>
                </a:cubicBezTo>
                <a:cubicBezTo>
                  <a:pt x="377" y="66"/>
                  <a:pt x="348" y="58"/>
                  <a:pt x="312" y="52"/>
                </a:cubicBezTo>
                <a:lnTo>
                  <a:pt x="300" y="52"/>
                </a:lnTo>
                <a:lnTo>
                  <a:pt x="300" y="0"/>
                </a:lnTo>
                <a:lnTo>
                  <a:pt x="315" y="0"/>
                </a:lnTo>
                <a:lnTo>
                  <a:pt x="317" y="0"/>
                </a:lnTo>
                <a:cubicBezTo>
                  <a:pt x="356" y="5"/>
                  <a:pt x="392" y="14"/>
                  <a:pt x="418" y="26"/>
                </a:cubicBezTo>
                <a:cubicBezTo>
                  <a:pt x="431" y="32"/>
                  <a:pt x="443" y="39"/>
                  <a:pt x="453" y="49"/>
                </a:cubicBezTo>
                <a:cubicBezTo>
                  <a:pt x="463" y="59"/>
                  <a:pt x="471" y="72"/>
                  <a:pt x="471" y="88"/>
                </a:cubicBezTo>
                <a:cubicBezTo>
                  <a:pt x="471" y="109"/>
                  <a:pt x="457" y="124"/>
                  <a:pt x="443" y="134"/>
                </a:cubicBezTo>
                <a:cubicBezTo>
                  <a:pt x="429" y="144"/>
                  <a:pt x="411" y="152"/>
                  <a:pt x="390" y="159"/>
                </a:cubicBezTo>
                <a:cubicBezTo>
                  <a:pt x="349" y="171"/>
                  <a:pt x="295" y="179"/>
                  <a:pt x="235" y="179"/>
                </a:cubicBezTo>
                <a:cubicBezTo>
                  <a:pt x="176" y="179"/>
                  <a:pt x="121" y="171"/>
                  <a:pt x="80" y="159"/>
                </a:cubicBezTo>
                <a:cubicBezTo>
                  <a:pt x="59" y="152"/>
                  <a:pt x="41" y="144"/>
                  <a:pt x="27" y="134"/>
                </a:cubicBezTo>
                <a:cubicBezTo>
                  <a:pt x="14" y="124"/>
                  <a:pt x="0" y="109"/>
                  <a:pt x="0" y="88"/>
                </a:cubicBezTo>
                <a:cubicBezTo>
                  <a:pt x="0" y="72"/>
                  <a:pt x="8" y="59"/>
                  <a:pt x="18" y="49"/>
                </a:cubicBezTo>
                <a:cubicBezTo>
                  <a:pt x="27" y="39"/>
                  <a:pt x="39" y="32"/>
                  <a:pt x="52" y="26"/>
                </a:cubicBezTo>
                <a:cubicBezTo>
                  <a:pt x="78" y="14"/>
                  <a:pt x="114" y="5"/>
                  <a:pt x="154" y="0"/>
                </a:cubicBezTo>
                <a:lnTo>
                  <a:pt x="155" y="0"/>
                </a:lnTo>
                <a:close/>
              </a:path>
            </a:pathLst>
          </a:custGeom>
          <a:solidFill>
            <a:srgbClr val="ae7e5e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995" name=""/>
          <p:cNvSpPr/>
          <p:nvPr/>
        </p:nvSpPr>
        <p:spPr>
          <a:xfrm>
            <a:off x="597960" y="6469200"/>
            <a:ext cx="169560" cy="171720"/>
          </a:xfrm>
          <a:custGeom>
            <a:avLst/>
            <a:gdLst/>
            <a:ahLst/>
            <a:rect l="0" t="0" r="r" b="b"/>
            <a:pathLst>
              <a:path w="471" h="477">
                <a:moveTo>
                  <a:pt x="353" y="350"/>
                </a:moveTo>
                <a:cubicBezTo>
                  <a:pt x="357" y="335"/>
                  <a:pt x="360" y="319"/>
                  <a:pt x="362" y="302"/>
                </a:cubicBezTo>
                <a:cubicBezTo>
                  <a:pt x="362" y="300"/>
                  <a:pt x="362" y="298"/>
                  <a:pt x="363" y="296"/>
                </a:cubicBezTo>
                <a:lnTo>
                  <a:pt x="389" y="296"/>
                </a:lnTo>
                <a:cubicBezTo>
                  <a:pt x="399" y="296"/>
                  <a:pt x="407" y="288"/>
                  <a:pt x="407" y="279"/>
                </a:cubicBezTo>
                <a:lnTo>
                  <a:pt x="407" y="252"/>
                </a:lnTo>
                <a:lnTo>
                  <a:pt x="441" y="252"/>
                </a:lnTo>
                <a:cubicBezTo>
                  <a:pt x="438" y="288"/>
                  <a:pt x="427" y="321"/>
                  <a:pt x="409" y="350"/>
                </a:cubicBezTo>
                <a:lnTo>
                  <a:pt x="353" y="350"/>
                </a:lnTo>
                <a:moveTo>
                  <a:pt x="323" y="429"/>
                </a:moveTo>
                <a:cubicBezTo>
                  <a:pt x="331" y="413"/>
                  <a:pt x="338" y="397"/>
                  <a:pt x="344" y="380"/>
                </a:cubicBezTo>
                <a:lnTo>
                  <a:pt x="387" y="380"/>
                </a:lnTo>
                <a:cubicBezTo>
                  <a:pt x="369" y="401"/>
                  <a:pt x="347" y="417"/>
                  <a:pt x="323" y="429"/>
                </a:cubicBezTo>
                <a:moveTo>
                  <a:pt x="283" y="443"/>
                </a:moveTo>
                <a:cubicBezTo>
                  <a:pt x="272" y="446"/>
                  <a:pt x="260" y="448"/>
                  <a:pt x="249" y="449"/>
                </a:cubicBezTo>
                <a:lnTo>
                  <a:pt x="249" y="380"/>
                </a:lnTo>
                <a:lnTo>
                  <a:pt x="313" y="380"/>
                </a:lnTo>
                <a:cubicBezTo>
                  <a:pt x="305" y="402"/>
                  <a:pt x="294" y="423"/>
                  <a:pt x="281" y="442"/>
                </a:cubicBezTo>
                <a:lnTo>
                  <a:pt x="283" y="443"/>
                </a:lnTo>
                <a:moveTo>
                  <a:pt x="334" y="296"/>
                </a:moveTo>
                <a:cubicBezTo>
                  <a:pt x="332" y="315"/>
                  <a:pt x="328" y="333"/>
                  <a:pt x="323" y="350"/>
                </a:cubicBezTo>
                <a:lnTo>
                  <a:pt x="249" y="350"/>
                </a:lnTo>
                <a:lnTo>
                  <a:pt x="249" y="296"/>
                </a:lnTo>
                <a:lnTo>
                  <a:pt x="334" y="296"/>
                </a:lnTo>
                <a:moveTo>
                  <a:pt x="234" y="231"/>
                </a:moveTo>
                <a:lnTo>
                  <a:pt x="219" y="277"/>
                </a:lnTo>
                <a:lnTo>
                  <a:pt x="210" y="277"/>
                </a:lnTo>
                <a:lnTo>
                  <a:pt x="210" y="278"/>
                </a:lnTo>
                <a:lnTo>
                  <a:pt x="210" y="277"/>
                </a:lnTo>
                <a:lnTo>
                  <a:pt x="202" y="277"/>
                </a:lnTo>
                <a:lnTo>
                  <a:pt x="186" y="221"/>
                </a:lnTo>
                <a:lnTo>
                  <a:pt x="171" y="277"/>
                </a:lnTo>
                <a:lnTo>
                  <a:pt x="163" y="277"/>
                </a:lnTo>
                <a:lnTo>
                  <a:pt x="162" y="278"/>
                </a:lnTo>
                <a:lnTo>
                  <a:pt x="162" y="277"/>
                </a:lnTo>
                <a:lnTo>
                  <a:pt x="153" y="277"/>
                </a:lnTo>
                <a:lnTo>
                  <a:pt x="139" y="231"/>
                </a:lnTo>
                <a:lnTo>
                  <a:pt x="124" y="277"/>
                </a:lnTo>
                <a:lnTo>
                  <a:pt x="115" y="277"/>
                </a:lnTo>
                <a:lnTo>
                  <a:pt x="115" y="278"/>
                </a:lnTo>
                <a:lnTo>
                  <a:pt x="115" y="277"/>
                </a:lnTo>
                <a:lnTo>
                  <a:pt x="107" y="277"/>
                </a:lnTo>
                <a:lnTo>
                  <a:pt x="83" y="192"/>
                </a:lnTo>
                <a:lnTo>
                  <a:pt x="106" y="192"/>
                </a:lnTo>
                <a:lnTo>
                  <a:pt x="117" y="235"/>
                </a:lnTo>
                <a:lnTo>
                  <a:pt x="130" y="192"/>
                </a:lnTo>
                <a:lnTo>
                  <a:pt x="139" y="192"/>
                </a:lnTo>
                <a:lnTo>
                  <a:pt x="139" y="191"/>
                </a:lnTo>
                <a:lnTo>
                  <a:pt x="139" y="192"/>
                </a:lnTo>
                <a:lnTo>
                  <a:pt x="148" y="192"/>
                </a:lnTo>
                <a:lnTo>
                  <a:pt x="161" y="235"/>
                </a:lnTo>
                <a:lnTo>
                  <a:pt x="172" y="192"/>
                </a:lnTo>
                <a:lnTo>
                  <a:pt x="201" y="192"/>
                </a:lnTo>
                <a:lnTo>
                  <a:pt x="211" y="235"/>
                </a:lnTo>
                <a:lnTo>
                  <a:pt x="225" y="192"/>
                </a:lnTo>
                <a:lnTo>
                  <a:pt x="234" y="192"/>
                </a:lnTo>
                <a:lnTo>
                  <a:pt x="234" y="191"/>
                </a:lnTo>
                <a:lnTo>
                  <a:pt x="234" y="192"/>
                </a:lnTo>
                <a:lnTo>
                  <a:pt x="242" y="192"/>
                </a:lnTo>
                <a:lnTo>
                  <a:pt x="256" y="235"/>
                </a:lnTo>
                <a:lnTo>
                  <a:pt x="266" y="192"/>
                </a:lnTo>
                <a:lnTo>
                  <a:pt x="296" y="192"/>
                </a:lnTo>
                <a:lnTo>
                  <a:pt x="306" y="235"/>
                </a:lnTo>
                <a:lnTo>
                  <a:pt x="320" y="192"/>
                </a:lnTo>
                <a:lnTo>
                  <a:pt x="328" y="192"/>
                </a:lnTo>
                <a:lnTo>
                  <a:pt x="328" y="191"/>
                </a:lnTo>
                <a:lnTo>
                  <a:pt x="328" y="192"/>
                </a:lnTo>
                <a:lnTo>
                  <a:pt x="337" y="192"/>
                </a:lnTo>
                <a:lnTo>
                  <a:pt x="351" y="235"/>
                </a:lnTo>
                <a:lnTo>
                  <a:pt x="361" y="192"/>
                </a:lnTo>
                <a:lnTo>
                  <a:pt x="384" y="192"/>
                </a:lnTo>
                <a:lnTo>
                  <a:pt x="360" y="277"/>
                </a:lnTo>
                <a:lnTo>
                  <a:pt x="352" y="277"/>
                </a:lnTo>
                <a:lnTo>
                  <a:pt x="352" y="278"/>
                </a:lnTo>
                <a:lnTo>
                  <a:pt x="352" y="277"/>
                </a:lnTo>
                <a:lnTo>
                  <a:pt x="343" y="277"/>
                </a:lnTo>
                <a:lnTo>
                  <a:pt x="328" y="231"/>
                </a:lnTo>
                <a:lnTo>
                  <a:pt x="314" y="277"/>
                </a:lnTo>
                <a:lnTo>
                  <a:pt x="305" y="277"/>
                </a:lnTo>
                <a:lnTo>
                  <a:pt x="305" y="278"/>
                </a:lnTo>
                <a:lnTo>
                  <a:pt x="305" y="277"/>
                </a:lnTo>
                <a:lnTo>
                  <a:pt x="296" y="277"/>
                </a:lnTo>
                <a:lnTo>
                  <a:pt x="281" y="221"/>
                </a:lnTo>
                <a:lnTo>
                  <a:pt x="266" y="277"/>
                </a:lnTo>
                <a:lnTo>
                  <a:pt x="257" y="277"/>
                </a:lnTo>
                <a:lnTo>
                  <a:pt x="257" y="278"/>
                </a:lnTo>
                <a:lnTo>
                  <a:pt x="257" y="277"/>
                </a:lnTo>
                <a:lnTo>
                  <a:pt x="248" y="277"/>
                </a:lnTo>
                <a:lnTo>
                  <a:pt x="234" y="231"/>
                </a:lnTo>
                <a:moveTo>
                  <a:pt x="220" y="350"/>
                </a:moveTo>
                <a:lnTo>
                  <a:pt x="141" y="350"/>
                </a:lnTo>
                <a:cubicBezTo>
                  <a:pt x="137" y="333"/>
                  <a:pt x="133" y="315"/>
                  <a:pt x="131" y="296"/>
                </a:cubicBezTo>
                <a:lnTo>
                  <a:pt x="220" y="296"/>
                </a:lnTo>
                <a:lnTo>
                  <a:pt x="220" y="350"/>
                </a:lnTo>
                <a:moveTo>
                  <a:pt x="220" y="448"/>
                </a:moveTo>
                <a:cubicBezTo>
                  <a:pt x="207" y="448"/>
                  <a:pt x="195" y="445"/>
                  <a:pt x="183" y="442"/>
                </a:cubicBezTo>
                <a:cubicBezTo>
                  <a:pt x="170" y="423"/>
                  <a:pt x="159" y="402"/>
                  <a:pt x="151" y="380"/>
                </a:cubicBezTo>
                <a:lnTo>
                  <a:pt x="220" y="380"/>
                </a:lnTo>
                <a:lnTo>
                  <a:pt x="220" y="448"/>
                </a:lnTo>
                <a:moveTo>
                  <a:pt x="83" y="380"/>
                </a:moveTo>
                <a:lnTo>
                  <a:pt x="120" y="380"/>
                </a:lnTo>
                <a:cubicBezTo>
                  <a:pt x="125" y="396"/>
                  <a:pt x="131" y="410"/>
                  <a:pt x="139" y="425"/>
                </a:cubicBezTo>
                <a:cubicBezTo>
                  <a:pt x="117" y="413"/>
                  <a:pt x="99" y="398"/>
                  <a:pt x="83" y="380"/>
                </a:cubicBezTo>
                <a:moveTo>
                  <a:pt x="61" y="350"/>
                </a:moveTo>
                <a:cubicBezTo>
                  <a:pt x="43" y="321"/>
                  <a:pt x="32" y="287"/>
                  <a:pt x="29" y="251"/>
                </a:cubicBezTo>
                <a:lnTo>
                  <a:pt x="59" y="251"/>
                </a:lnTo>
                <a:lnTo>
                  <a:pt x="59" y="279"/>
                </a:lnTo>
                <a:cubicBezTo>
                  <a:pt x="59" y="288"/>
                  <a:pt x="67" y="296"/>
                  <a:pt x="76" y="296"/>
                </a:cubicBezTo>
                <a:lnTo>
                  <a:pt x="101" y="296"/>
                </a:lnTo>
                <a:cubicBezTo>
                  <a:pt x="102" y="300"/>
                  <a:pt x="102" y="303"/>
                  <a:pt x="103" y="307"/>
                </a:cubicBezTo>
                <a:cubicBezTo>
                  <a:pt x="104" y="322"/>
                  <a:pt x="107" y="336"/>
                  <a:pt x="111" y="350"/>
                </a:cubicBezTo>
                <a:lnTo>
                  <a:pt x="61" y="350"/>
                </a:lnTo>
                <a:moveTo>
                  <a:pt x="70" y="114"/>
                </a:moveTo>
                <a:lnTo>
                  <a:pt x="122" y="114"/>
                </a:lnTo>
                <a:cubicBezTo>
                  <a:pt x="117" y="129"/>
                  <a:pt x="113" y="146"/>
                  <a:pt x="109" y="164"/>
                </a:cubicBezTo>
                <a:cubicBezTo>
                  <a:pt x="109" y="166"/>
                  <a:pt x="108" y="168"/>
                  <a:pt x="108" y="170"/>
                </a:cubicBezTo>
                <a:lnTo>
                  <a:pt x="76" y="170"/>
                </a:lnTo>
                <a:cubicBezTo>
                  <a:pt x="67" y="170"/>
                  <a:pt x="59" y="178"/>
                  <a:pt x="59" y="188"/>
                </a:cubicBezTo>
                <a:lnTo>
                  <a:pt x="59" y="222"/>
                </a:lnTo>
                <a:lnTo>
                  <a:pt x="30" y="222"/>
                </a:lnTo>
                <a:cubicBezTo>
                  <a:pt x="33" y="181"/>
                  <a:pt x="47" y="144"/>
                  <a:pt x="70" y="114"/>
                </a:cubicBezTo>
                <a:moveTo>
                  <a:pt x="146" y="50"/>
                </a:moveTo>
                <a:cubicBezTo>
                  <a:pt x="141" y="59"/>
                  <a:pt x="137" y="71"/>
                  <a:pt x="132" y="84"/>
                </a:cubicBezTo>
                <a:lnTo>
                  <a:pt x="96" y="84"/>
                </a:lnTo>
                <a:cubicBezTo>
                  <a:pt x="110" y="70"/>
                  <a:pt x="127" y="59"/>
                  <a:pt x="146" y="50"/>
                </a:cubicBezTo>
                <a:moveTo>
                  <a:pt x="220" y="114"/>
                </a:moveTo>
                <a:lnTo>
                  <a:pt x="220" y="170"/>
                </a:lnTo>
                <a:lnTo>
                  <a:pt x="138" y="170"/>
                </a:lnTo>
                <a:cubicBezTo>
                  <a:pt x="142" y="150"/>
                  <a:pt x="148" y="131"/>
                  <a:pt x="153" y="114"/>
                </a:cubicBezTo>
                <a:lnTo>
                  <a:pt x="220" y="114"/>
                </a:lnTo>
                <a:moveTo>
                  <a:pt x="186" y="35"/>
                </a:moveTo>
                <a:cubicBezTo>
                  <a:pt x="197" y="32"/>
                  <a:pt x="208" y="30"/>
                  <a:pt x="220" y="29"/>
                </a:cubicBezTo>
                <a:lnTo>
                  <a:pt x="220" y="84"/>
                </a:lnTo>
                <a:lnTo>
                  <a:pt x="164" y="84"/>
                </a:lnTo>
                <a:cubicBezTo>
                  <a:pt x="174" y="58"/>
                  <a:pt x="183" y="40"/>
                  <a:pt x="186" y="35"/>
                </a:cubicBezTo>
                <a:moveTo>
                  <a:pt x="249" y="114"/>
                </a:moveTo>
                <a:lnTo>
                  <a:pt x="315" y="114"/>
                </a:lnTo>
                <a:cubicBezTo>
                  <a:pt x="319" y="130"/>
                  <a:pt x="324" y="147"/>
                  <a:pt x="328" y="166"/>
                </a:cubicBezTo>
                <a:cubicBezTo>
                  <a:pt x="328" y="168"/>
                  <a:pt x="328" y="169"/>
                  <a:pt x="328" y="170"/>
                </a:cubicBezTo>
                <a:lnTo>
                  <a:pt x="249" y="170"/>
                </a:lnTo>
                <a:lnTo>
                  <a:pt x="249" y="114"/>
                </a:lnTo>
                <a:moveTo>
                  <a:pt x="249" y="29"/>
                </a:moveTo>
                <a:cubicBezTo>
                  <a:pt x="261" y="30"/>
                  <a:pt x="272" y="32"/>
                  <a:pt x="284" y="35"/>
                </a:cubicBezTo>
                <a:cubicBezTo>
                  <a:pt x="288" y="43"/>
                  <a:pt x="296" y="61"/>
                  <a:pt x="305" y="84"/>
                </a:cubicBezTo>
                <a:lnTo>
                  <a:pt x="249" y="84"/>
                </a:lnTo>
                <a:lnTo>
                  <a:pt x="249" y="29"/>
                </a:lnTo>
                <a:moveTo>
                  <a:pt x="374" y="84"/>
                </a:moveTo>
                <a:lnTo>
                  <a:pt x="335" y="84"/>
                </a:lnTo>
                <a:cubicBezTo>
                  <a:pt x="331" y="70"/>
                  <a:pt x="326" y="58"/>
                  <a:pt x="322" y="48"/>
                </a:cubicBezTo>
                <a:cubicBezTo>
                  <a:pt x="341" y="57"/>
                  <a:pt x="359" y="70"/>
                  <a:pt x="374" y="84"/>
                </a:cubicBezTo>
                <a:moveTo>
                  <a:pt x="400" y="114"/>
                </a:moveTo>
                <a:cubicBezTo>
                  <a:pt x="423" y="145"/>
                  <a:pt x="437" y="182"/>
                  <a:pt x="440" y="223"/>
                </a:cubicBezTo>
                <a:lnTo>
                  <a:pt x="407" y="223"/>
                </a:lnTo>
                <a:lnTo>
                  <a:pt x="407" y="188"/>
                </a:lnTo>
                <a:cubicBezTo>
                  <a:pt x="407" y="178"/>
                  <a:pt x="399" y="170"/>
                  <a:pt x="389" y="170"/>
                </a:cubicBezTo>
                <a:lnTo>
                  <a:pt x="358" y="170"/>
                </a:lnTo>
                <a:cubicBezTo>
                  <a:pt x="357" y="167"/>
                  <a:pt x="356" y="163"/>
                  <a:pt x="356" y="160"/>
                </a:cubicBezTo>
                <a:cubicBezTo>
                  <a:pt x="352" y="143"/>
                  <a:pt x="349" y="128"/>
                  <a:pt x="345" y="114"/>
                </a:cubicBezTo>
                <a:lnTo>
                  <a:pt x="400" y="114"/>
                </a:lnTo>
                <a:moveTo>
                  <a:pt x="235" y="0"/>
                </a:moveTo>
                <a:cubicBezTo>
                  <a:pt x="106" y="0"/>
                  <a:pt x="0" y="107"/>
                  <a:pt x="0" y="238"/>
                </a:cubicBezTo>
                <a:cubicBezTo>
                  <a:pt x="0" y="363"/>
                  <a:pt x="93" y="465"/>
                  <a:pt x="211" y="477"/>
                </a:cubicBezTo>
                <a:lnTo>
                  <a:pt x="259" y="477"/>
                </a:lnTo>
                <a:cubicBezTo>
                  <a:pt x="377" y="465"/>
                  <a:pt x="471" y="363"/>
                  <a:pt x="471" y="238"/>
                </a:cubicBezTo>
                <a:cubicBezTo>
                  <a:pt x="471" y="107"/>
                  <a:pt x="364" y="0"/>
                  <a:pt x="235" y="0"/>
                </a:cubicBezTo>
                <a:close/>
              </a:path>
            </a:pathLst>
          </a:custGeom>
          <a:solidFill>
            <a:srgbClr val="ae7e5e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996" name=""/>
          <p:cNvSpPr/>
          <p:nvPr/>
        </p:nvSpPr>
        <p:spPr>
          <a:xfrm flipH="1">
            <a:off x="3722400" y="2291040"/>
            <a:ext cx="3376080" cy="0"/>
          </a:xfrm>
          <a:prstGeom prst="line">
            <a:avLst/>
          </a:prstGeom>
          <a:ln w="47520">
            <a:solidFill>
              <a:srgbClr val="f1dcdc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23760" rIns="23760" tIns="-23760" bIns="-2376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997" name=""/>
          <p:cNvSpPr/>
          <p:nvPr/>
        </p:nvSpPr>
        <p:spPr>
          <a:xfrm>
            <a:off x="512640" y="9165240"/>
            <a:ext cx="2420640" cy="267120"/>
          </a:xfrm>
          <a:custGeom>
            <a:avLst/>
            <a:gdLst/>
            <a:ahLst/>
            <a:rect l="0" t="0" r="r" b="b"/>
            <a:pathLst>
              <a:path w="6724" h="742">
                <a:moveTo>
                  <a:pt x="0" y="0"/>
                </a:moveTo>
                <a:lnTo>
                  <a:pt x="6724" y="0"/>
                </a:lnTo>
                <a:lnTo>
                  <a:pt x="6724" y="742"/>
                </a:lnTo>
                <a:lnTo>
                  <a:pt x="0" y="742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998" name=""/>
          <p:cNvSpPr/>
          <p:nvPr/>
        </p:nvSpPr>
        <p:spPr>
          <a:xfrm>
            <a:off x="512640" y="7527960"/>
            <a:ext cx="2420640" cy="267120"/>
          </a:xfrm>
          <a:custGeom>
            <a:avLst/>
            <a:gdLst/>
            <a:ahLst/>
            <a:rect l="0" t="0" r="r" b="b"/>
            <a:pathLst>
              <a:path w="6724" h="742">
                <a:moveTo>
                  <a:pt x="0" y="0"/>
                </a:moveTo>
                <a:lnTo>
                  <a:pt x="6724" y="0"/>
                </a:lnTo>
                <a:lnTo>
                  <a:pt x="6724" y="742"/>
                </a:lnTo>
                <a:lnTo>
                  <a:pt x="0" y="742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999" name=""/>
          <p:cNvSpPr/>
          <p:nvPr/>
        </p:nvSpPr>
        <p:spPr>
          <a:xfrm>
            <a:off x="512640" y="5509800"/>
            <a:ext cx="2420640" cy="267120"/>
          </a:xfrm>
          <a:custGeom>
            <a:avLst/>
            <a:gdLst/>
            <a:ahLst/>
            <a:rect l="0" t="0" r="r" b="b"/>
            <a:pathLst>
              <a:path w="6724" h="742">
                <a:moveTo>
                  <a:pt x="0" y="0"/>
                </a:moveTo>
                <a:lnTo>
                  <a:pt x="6724" y="0"/>
                </a:lnTo>
                <a:lnTo>
                  <a:pt x="6724" y="742"/>
                </a:lnTo>
                <a:lnTo>
                  <a:pt x="0" y="742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000" name=""/>
          <p:cNvSpPr/>
          <p:nvPr/>
        </p:nvSpPr>
        <p:spPr>
          <a:xfrm>
            <a:off x="512640" y="3845520"/>
            <a:ext cx="2439720" cy="267120"/>
          </a:xfrm>
          <a:custGeom>
            <a:avLst/>
            <a:gdLst/>
            <a:ahLst/>
            <a:rect l="0" t="0" r="r" b="b"/>
            <a:pathLst>
              <a:path w="6777" h="742">
                <a:moveTo>
                  <a:pt x="0" y="0"/>
                </a:moveTo>
                <a:lnTo>
                  <a:pt x="6777" y="0"/>
                </a:lnTo>
                <a:lnTo>
                  <a:pt x="6777" y="742"/>
                </a:lnTo>
                <a:lnTo>
                  <a:pt x="0" y="742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001" name=""/>
          <p:cNvSpPr/>
          <p:nvPr/>
        </p:nvSpPr>
        <p:spPr>
          <a:xfrm>
            <a:off x="3690000" y="3315600"/>
            <a:ext cx="3373560" cy="267120"/>
          </a:xfrm>
          <a:custGeom>
            <a:avLst/>
            <a:gdLst/>
            <a:ahLst/>
            <a:rect l="0" t="0" r="r" b="b"/>
            <a:pathLst>
              <a:path w="9371" h="742">
                <a:moveTo>
                  <a:pt x="0" y="0"/>
                </a:moveTo>
                <a:lnTo>
                  <a:pt x="9371" y="0"/>
                </a:lnTo>
                <a:lnTo>
                  <a:pt x="9371" y="742"/>
                </a:lnTo>
                <a:lnTo>
                  <a:pt x="0" y="742"/>
                </a:lnTo>
                <a:lnTo>
                  <a:pt x="0" y="0"/>
                </a:lnTo>
                <a:close/>
              </a:path>
            </a:pathLst>
          </a:custGeom>
          <a:solidFill>
            <a:srgbClr val="f1dcdc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002" name=""/>
          <p:cNvSpPr/>
          <p:nvPr/>
        </p:nvSpPr>
        <p:spPr>
          <a:xfrm>
            <a:off x="3690000" y="8458560"/>
            <a:ext cx="3449520" cy="267120"/>
          </a:xfrm>
          <a:custGeom>
            <a:avLst/>
            <a:gdLst/>
            <a:ahLst/>
            <a:rect l="0" t="0" r="r" b="b"/>
            <a:pathLst>
              <a:path w="9582" h="742">
                <a:moveTo>
                  <a:pt x="0" y="0"/>
                </a:moveTo>
                <a:lnTo>
                  <a:pt x="9582" y="0"/>
                </a:lnTo>
                <a:lnTo>
                  <a:pt x="9582" y="742"/>
                </a:lnTo>
                <a:lnTo>
                  <a:pt x="0" y="742"/>
                </a:lnTo>
                <a:lnTo>
                  <a:pt x="0" y="0"/>
                </a:lnTo>
                <a:close/>
              </a:path>
            </a:pathLst>
          </a:custGeom>
          <a:solidFill>
            <a:srgbClr val="f1dcdc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pic>
        <p:nvPicPr>
          <p:cNvPr id="3003" name="" descr=""/>
          <p:cNvPicPr/>
          <p:nvPr/>
        </p:nvPicPr>
        <p:blipFill>
          <a:blip r:embed="rId1"/>
          <a:stretch/>
        </p:blipFill>
        <p:spPr>
          <a:xfrm>
            <a:off x="225720" y="582840"/>
            <a:ext cx="3020040" cy="26668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004" name=""/>
          <p:cNvSpPr/>
          <p:nvPr/>
        </p:nvSpPr>
        <p:spPr>
          <a:xfrm>
            <a:off x="611640" y="573480"/>
            <a:ext cx="2243880" cy="2691000"/>
          </a:xfrm>
          <a:custGeom>
            <a:avLst/>
            <a:gdLst/>
            <a:ahLst/>
            <a:rect l="0" t="0" r="r" b="b"/>
            <a:pathLst>
              <a:path w="6233" h="7475">
                <a:moveTo>
                  <a:pt x="6233" y="0"/>
                </a:moveTo>
                <a:lnTo>
                  <a:pt x="6233" y="7475"/>
                </a:lnTo>
                <a:lnTo>
                  <a:pt x="0" y="7475"/>
                </a:lnTo>
                <a:lnTo>
                  <a:pt x="0" y="0"/>
                </a:lnTo>
                <a:lnTo>
                  <a:pt x="6233" y="0"/>
                </a:lnTo>
                <a:moveTo>
                  <a:pt x="54" y="7421"/>
                </a:moveTo>
                <a:lnTo>
                  <a:pt x="6184" y="7421"/>
                </a:lnTo>
                <a:lnTo>
                  <a:pt x="6184" y="54"/>
                </a:lnTo>
                <a:lnTo>
                  <a:pt x="54" y="54"/>
                </a:lnTo>
                <a:lnTo>
                  <a:pt x="54" y="7421"/>
                </a:lnTo>
                <a:close/>
              </a:path>
            </a:pathLst>
          </a:custGeom>
          <a:solidFill>
            <a:srgbClr val="ae7e5e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005" name=""/>
          <p:cNvSpPr txBox="1"/>
          <p:nvPr/>
        </p:nvSpPr>
        <p:spPr>
          <a:xfrm>
            <a:off x="4204080" y="479160"/>
            <a:ext cx="2102760" cy="113904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6580" strike="noStrike" u="none">
                <a:solidFill>
                  <a:srgbClr val="292829"/>
                </a:solidFill>
                <a:effectLst/>
                <a:uFillTx/>
                <a:latin typeface="Liana"/>
                <a:ea typeface="Liana"/>
              </a:rPr>
              <a:t>Emily</a:t>
            </a:r>
            <a:endParaRPr b="0" lang="en-US" sz="658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006" name=""/>
          <p:cNvSpPr txBox="1"/>
          <p:nvPr/>
        </p:nvSpPr>
        <p:spPr>
          <a:xfrm>
            <a:off x="3772440" y="3327840"/>
            <a:ext cx="2143800" cy="22428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300" strike="noStrike" u="none">
                <a:solidFill>
                  <a:srgbClr val="292829"/>
                </a:solidFill>
                <a:effectLst/>
                <a:uFillTx/>
                <a:latin typeface="RTLCorporative"/>
                <a:ea typeface="RTLCorporative"/>
              </a:rPr>
              <a:t>W O R K   E X P E R I E N C E</a:t>
            </a:r>
            <a:endParaRPr b="0" lang="en-US" sz="13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007" name=""/>
          <p:cNvSpPr txBox="1"/>
          <p:nvPr/>
        </p:nvSpPr>
        <p:spPr>
          <a:xfrm>
            <a:off x="662760" y="4244760"/>
            <a:ext cx="2151720" cy="15444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80" strike="noStrike" u="none">
                <a:solidFill>
                  <a:srgbClr val="292829"/>
                </a:solidFill>
                <a:effectLst/>
                <a:uFillTx/>
                <a:latin typeface="Raleway"/>
                <a:ea typeface="Raleway"/>
              </a:rPr>
              <a:t>Lorem ipsum dolor sit amet, consectetur</a:t>
            </a:r>
            <a:endParaRPr b="0" lang="en-US" sz="88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008" name=""/>
          <p:cNvSpPr txBox="1"/>
          <p:nvPr/>
        </p:nvSpPr>
        <p:spPr>
          <a:xfrm>
            <a:off x="662760" y="4403880"/>
            <a:ext cx="2054520" cy="15444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80" strike="noStrike" u="none">
                <a:solidFill>
                  <a:srgbClr val="292829"/>
                </a:solidFill>
                <a:effectLst/>
                <a:uFillTx/>
                <a:latin typeface="Raleway"/>
                <a:ea typeface="Raleway"/>
              </a:rPr>
              <a:t>adipiscing elit, sed do eiusmod tempor</a:t>
            </a:r>
            <a:endParaRPr b="0" lang="en-US" sz="88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009" name=""/>
          <p:cNvSpPr txBox="1"/>
          <p:nvPr/>
        </p:nvSpPr>
        <p:spPr>
          <a:xfrm>
            <a:off x="662760" y="4563360"/>
            <a:ext cx="1948320" cy="15444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80" strike="noStrike" u="none">
                <a:solidFill>
                  <a:srgbClr val="292829"/>
                </a:solidFill>
                <a:effectLst/>
                <a:uFillTx/>
                <a:latin typeface="Raleway"/>
                <a:ea typeface="Raleway"/>
              </a:rPr>
              <a:t>incididunt ut labore et dolore magna</a:t>
            </a:r>
            <a:endParaRPr b="0" lang="en-US" sz="88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010" name=""/>
          <p:cNvSpPr txBox="1"/>
          <p:nvPr/>
        </p:nvSpPr>
        <p:spPr>
          <a:xfrm>
            <a:off x="662760" y="4722480"/>
            <a:ext cx="2003760" cy="15444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80" strike="noStrike" u="none">
                <a:solidFill>
                  <a:srgbClr val="292829"/>
                </a:solidFill>
                <a:effectLst/>
                <a:uFillTx/>
                <a:latin typeface="Raleway"/>
                <a:ea typeface="Raleway"/>
              </a:rPr>
              <a:t>aliqua. Ut enim ad minim veniam quis</a:t>
            </a:r>
            <a:endParaRPr b="0" lang="en-US" sz="88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011" name=""/>
          <p:cNvSpPr txBox="1"/>
          <p:nvPr/>
        </p:nvSpPr>
        <p:spPr>
          <a:xfrm>
            <a:off x="662760" y="4881600"/>
            <a:ext cx="2155320" cy="15444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80" strike="noStrike" u="none">
                <a:solidFill>
                  <a:srgbClr val="292829"/>
                </a:solidFill>
                <a:effectLst/>
                <a:uFillTx/>
                <a:latin typeface="Raleway"/>
                <a:ea typeface="Raleway"/>
              </a:rPr>
              <a:t>nostrud exercitation ullamco laboris nisi.</a:t>
            </a:r>
            <a:endParaRPr b="0" lang="en-US" sz="88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012" name=""/>
          <p:cNvSpPr txBox="1"/>
          <p:nvPr/>
        </p:nvSpPr>
        <p:spPr>
          <a:xfrm>
            <a:off x="3754800" y="3802680"/>
            <a:ext cx="1954440" cy="18324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060" strike="noStrike" u="none">
                <a:solidFill>
                  <a:srgbClr val="292829"/>
                </a:solidFill>
                <a:effectLst/>
                <a:uFillTx/>
                <a:latin typeface="Raleway"/>
                <a:ea typeface="Raleway"/>
              </a:rPr>
              <a:t>DESIGNER AND TEAM LEADER</a:t>
            </a:r>
            <a:endParaRPr b="0" lang="en-US" sz="106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013" name=""/>
          <p:cNvSpPr txBox="1"/>
          <p:nvPr/>
        </p:nvSpPr>
        <p:spPr>
          <a:xfrm>
            <a:off x="3764520" y="4443120"/>
            <a:ext cx="2937600" cy="16632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60" strike="noStrike" u="none">
                <a:solidFill>
                  <a:srgbClr val="292829"/>
                </a:solidFill>
                <a:effectLst/>
                <a:uFillTx/>
                <a:latin typeface="Raleway"/>
                <a:ea typeface="Raleway"/>
              </a:rPr>
              <a:t>Lorem ipsum dolor sit amet, consectetur adipiscing</a:t>
            </a:r>
            <a:endParaRPr b="0" lang="en-US" sz="96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014" name=""/>
          <p:cNvSpPr txBox="1"/>
          <p:nvPr/>
        </p:nvSpPr>
        <p:spPr>
          <a:xfrm>
            <a:off x="3764520" y="4607280"/>
            <a:ext cx="2908800" cy="16632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60" strike="noStrike" u="none">
                <a:solidFill>
                  <a:srgbClr val="292829"/>
                </a:solidFill>
                <a:effectLst/>
                <a:uFillTx/>
                <a:latin typeface="Raleway"/>
                <a:ea typeface="Raleway"/>
              </a:rPr>
              <a:t>elit, sed do eiusmod tempor incididunt ut labore et</a:t>
            </a:r>
            <a:endParaRPr b="0" lang="en-US" sz="96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015" name=""/>
          <p:cNvSpPr txBox="1"/>
          <p:nvPr/>
        </p:nvSpPr>
        <p:spPr>
          <a:xfrm>
            <a:off x="3764520" y="4771440"/>
            <a:ext cx="3003480" cy="16632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60" strike="noStrike" u="none">
                <a:solidFill>
                  <a:srgbClr val="292829"/>
                </a:solidFill>
                <a:effectLst/>
                <a:uFillTx/>
                <a:latin typeface="Raleway"/>
                <a:ea typeface="Raleway"/>
              </a:rPr>
              <a:t>dolore magna aliqua. Ut enim ad minim veniam quis</a:t>
            </a:r>
            <a:endParaRPr b="0" lang="en-US" sz="96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016" name=""/>
          <p:cNvSpPr txBox="1"/>
          <p:nvPr/>
        </p:nvSpPr>
        <p:spPr>
          <a:xfrm>
            <a:off x="3764520" y="4935600"/>
            <a:ext cx="2330280" cy="16632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60" strike="noStrike" u="none">
                <a:solidFill>
                  <a:srgbClr val="292829"/>
                </a:solidFill>
                <a:effectLst/>
                <a:uFillTx/>
                <a:latin typeface="Raleway"/>
                <a:ea typeface="Raleway"/>
              </a:rPr>
              <a:t>nostrud exercitation ullamco laboris nisi.</a:t>
            </a:r>
            <a:endParaRPr b="0" lang="en-US" sz="96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017" name=""/>
          <p:cNvSpPr txBox="1"/>
          <p:nvPr/>
        </p:nvSpPr>
        <p:spPr>
          <a:xfrm>
            <a:off x="3760200" y="4028760"/>
            <a:ext cx="817920" cy="16632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960" strike="noStrike" u="none">
                <a:solidFill>
                  <a:srgbClr val="292829"/>
                </a:solidFill>
                <a:effectLst/>
                <a:uFillTx/>
                <a:latin typeface="Raleway"/>
                <a:ea typeface="Raleway"/>
              </a:rPr>
              <a:t>Wardiere Inc.</a:t>
            </a:r>
            <a:endParaRPr b="0" lang="en-US" sz="96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018" name=""/>
          <p:cNvSpPr txBox="1"/>
          <p:nvPr/>
        </p:nvSpPr>
        <p:spPr>
          <a:xfrm>
            <a:off x="3810960" y="8471160"/>
            <a:ext cx="981720" cy="22428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300" strike="noStrike" u="none">
                <a:solidFill>
                  <a:srgbClr val="292829"/>
                </a:solidFill>
                <a:effectLst/>
                <a:uFillTx/>
                <a:latin typeface="RTLCorporative"/>
                <a:ea typeface="RTLCorporative"/>
              </a:rPr>
              <a:t>EDUCATION</a:t>
            </a:r>
            <a:endParaRPr b="0" lang="en-US" sz="13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019" name=""/>
          <p:cNvSpPr txBox="1"/>
          <p:nvPr/>
        </p:nvSpPr>
        <p:spPr>
          <a:xfrm>
            <a:off x="3800160" y="8862480"/>
            <a:ext cx="1340280" cy="16632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960" strike="noStrike" u="none">
                <a:solidFill>
                  <a:srgbClr val="292829"/>
                </a:solidFill>
                <a:effectLst/>
                <a:uFillTx/>
                <a:latin typeface="Raleway"/>
                <a:ea typeface="Raleway"/>
              </a:rPr>
              <a:t>BACHELOR OF DESIGN</a:t>
            </a:r>
            <a:endParaRPr b="0" lang="en-US" sz="96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020" name=""/>
          <p:cNvSpPr txBox="1"/>
          <p:nvPr/>
        </p:nvSpPr>
        <p:spPr>
          <a:xfrm>
            <a:off x="3791520" y="9033480"/>
            <a:ext cx="1067760" cy="16632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60" strike="noStrike" u="none">
                <a:solidFill>
                  <a:srgbClr val="292829"/>
                </a:solidFill>
                <a:effectLst/>
                <a:uFillTx/>
                <a:latin typeface="Raleway"/>
                <a:ea typeface="Raleway"/>
              </a:rPr>
              <a:t>Borcelle University</a:t>
            </a:r>
            <a:endParaRPr b="0" lang="en-US" sz="96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021" name=""/>
          <p:cNvSpPr txBox="1"/>
          <p:nvPr/>
        </p:nvSpPr>
        <p:spPr>
          <a:xfrm>
            <a:off x="3805200" y="9608760"/>
            <a:ext cx="1790640" cy="16632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960" strike="noStrike" u="none">
                <a:solidFill>
                  <a:srgbClr val="292829"/>
                </a:solidFill>
                <a:effectLst/>
                <a:uFillTx/>
                <a:latin typeface="Raleway"/>
                <a:ea typeface="Raleway"/>
              </a:rPr>
              <a:t>BACHELOR OF ARCHITECTURE</a:t>
            </a:r>
            <a:endParaRPr b="0" lang="en-US" sz="96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022" name=""/>
          <p:cNvSpPr txBox="1"/>
          <p:nvPr/>
        </p:nvSpPr>
        <p:spPr>
          <a:xfrm>
            <a:off x="3805200" y="9806040"/>
            <a:ext cx="1067760" cy="16632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60" strike="noStrike" u="none">
                <a:solidFill>
                  <a:srgbClr val="292829"/>
                </a:solidFill>
                <a:effectLst/>
                <a:uFillTx/>
                <a:latin typeface="Raleway"/>
                <a:ea typeface="Raleway"/>
              </a:rPr>
              <a:t>Borcelle University</a:t>
            </a:r>
            <a:endParaRPr b="0" lang="en-US" sz="96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023" name=""/>
          <p:cNvSpPr txBox="1"/>
          <p:nvPr/>
        </p:nvSpPr>
        <p:spPr>
          <a:xfrm>
            <a:off x="3800160" y="9230760"/>
            <a:ext cx="661320" cy="16632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60" strike="noStrike" u="none">
                <a:solidFill>
                  <a:srgbClr val="292829"/>
                </a:solidFill>
                <a:effectLst/>
                <a:uFillTx/>
                <a:latin typeface="Raleway"/>
                <a:ea typeface="Raleway"/>
              </a:rPr>
              <a:t>2008 - 2012</a:t>
            </a:r>
            <a:endParaRPr b="0" lang="en-US" sz="96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024" name=""/>
          <p:cNvSpPr txBox="1"/>
          <p:nvPr/>
        </p:nvSpPr>
        <p:spPr>
          <a:xfrm>
            <a:off x="3805200" y="9974520"/>
            <a:ext cx="629640" cy="16632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60" strike="noStrike" u="none">
                <a:solidFill>
                  <a:srgbClr val="292829"/>
                </a:solidFill>
                <a:effectLst/>
                <a:uFillTx/>
                <a:latin typeface="Raleway"/>
                <a:ea typeface="Raleway"/>
              </a:rPr>
              <a:t>2005 -2009</a:t>
            </a:r>
            <a:endParaRPr b="0" lang="en-US" sz="96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025" name=""/>
          <p:cNvSpPr txBox="1"/>
          <p:nvPr/>
        </p:nvSpPr>
        <p:spPr>
          <a:xfrm>
            <a:off x="3765240" y="4236480"/>
            <a:ext cx="661320" cy="16632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60" strike="noStrike" u="none">
                <a:solidFill>
                  <a:srgbClr val="292829"/>
                </a:solidFill>
                <a:effectLst/>
                <a:uFillTx/>
                <a:latin typeface="Raleway"/>
                <a:ea typeface="Raleway"/>
              </a:rPr>
              <a:t>2020 - 2025</a:t>
            </a:r>
            <a:endParaRPr b="0" lang="en-US" sz="96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026" name=""/>
          <p:cNvSpPr txBox="1"/>
          <p:nvPr/>
        </p:nvSpPr>
        <p:spPr>
          <a:xfrm>
            <a:off x="3754800" y="5275800"/>
            <a:ext cx="737640" cy="18324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060" strike="noStrike" u="none">
                <a:solidFill>
                  <a:srgbClr val="292829"/>
                </a:solidFill>
                <a:effectLst/>
                <a:uFillTx/>
                <a:latin typeface="Raleway"/>
                <a:ea typeface="Raleway"/>
              </a:rPr>
              <a:t>ARCHITECT</a:t>
            </a:r>
            <a:endParaRPr b="0" lang="en-US" sz="106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027" name=""/>
          <p:cNvSpPr txBox="1"/>
          <p:nvPr/>
        </p:nvSpPr>
        <p:spPr>
          <a:xfrm>
            <a:off x="3760200" y="5501520"/>
            <a:ext cx="1030680" cy="16632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960" strike="noStrike" u="none">
                <a:solidFill>
                  <a:srgbClr val="292829"/>
                </a:solidFill>
                <a:effectLst/>
                <a:uFillTx/>
                <a:latin typeface="Raleway"/>
                <a:ea typeface="Raleway"/>
              </a:rPr>
              <a:t>Larana Company</a:t>
            </a:r>
            <a:endParaRPr b="0" lang="en-US" sz="96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028" name=""/>
          <p:cNvSpPr txBox="1"/>
          <p:nvPr/>
        </p:nvSpPr>
        <p:spPr>
          <a:xfrm>
            <a:off x="3765240" y="5709600"/>
            <a:ext cx="661320" cy="16632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60" strike="noStrike" u="none">
                <a:solidFill>
                  <a:srgbClr val="292829"/>
                </a:solidFill>
                <a:effectLst/>
                <a:uFillTx/>
                <a:latin typeface="Raleway"/>
                <a:ea typeface="Raleway"/>
              </a:rPr>
              <a:t>2015 - 2020</a:t>
            </a:r>
            <a:endParaRPr b="0" lang="en-US" sz="96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029" name=""/>
          <p:cNvSpPr txBox="1"/>
          <p:nvPr/>
        </p:nvSpPr>
        <p:spPr>
          <a:xfrm>
            <a:off x="3772440" y="6773760"/>
            <a:ext cx="1621080" cy="18324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060" strike="noStrike" u="none">
                <a:solidFill>
                  <a:srgbClr val="292829"/>
                </a:solidFill>
                <a:effectLst/>
                <a:uFillTx/>
                <a:latin typeface="Raleway"/>
                <a:ea typeface="Raleway"/>
              </a:rPr>
              <a:t>DESIGNER (INTERNSHIP)</a:t>
            </a:r>
            <a:endParaRPr b="0" lang="en-US" sz="106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030" name=""/>
          <p:cNvSpPr txBox="1"/>
          <p:nvPr/>
        </p:nvSpPr>
        <p:spPr>
          <a:xfrm>
            <a:off x="3778200" y="7001280"/>
            <a:ext cx="930600" cy="16632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960" strike="noStrike" u="none">
                <a:solidFill>
                  <a:srgbClr val="292829"/>
                </a:solidFill>
                <a:effectLst/>
                <a:uFillTx/>
                <a:latin typeface="Raleway"/>
                <a:ea typeface="Raleway"/>
              </a:rPr>
              <a:t>Studio Shodwe </a:t>
            </a:r>
            <a:endParaRPr b="0" lang="en-US" sz="96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031" name=""/>
          <p:cNvSpPr/>
          <p:nvPr/>
        </p:nvSpPr>
        <p:spPr>
          <a:xfrm>
            <a:off x="663120" y="9627120"/>
            <a:ext cx="38160" cy="38160"/>
          </a:xfrm>
          <a:custGeom>
            <a:avLst/>
            <a:gdLst/>
            <a:ahLst/>
            <a:rect l="0" t="0" r="r" b="b"/>
            <a:pathLst>
              <a:path w="106" h="106">
                <a:moveTo>
                  <a:pt x="106" y="53"/>
                </a:moveTo>
                <a:cubicBezTo>
                  <a:pt x="106" y="60"/>
                  <a:pt x="105" y="66"/>
                  <a:pt x="102" y="73"/>
                </a:cubicBezTo>
                <a:cubicBezTo>
                  <a:pt x="99" y="79"/>
                  <a:pt x="95" y="85"/>
                  <a:pt x="90" y="91"/>
                </a:cubicBezTo>
                <a:cubicBezTo>
                  <a:pt x="85" y="96"/>
                  <a:pt x="79" y="100"/>
                  <a:pt x="73" y="102"/>
                </a:cubicBezTo>
                <a:cubicBezTo>
                  <a:pt x="66" y="105"/>
                  <a:pt x="60" y="106"/>
                  <a:pt x="53" y="106"/>
                </a:cubicBezTo>
                <a:cubicBezTo>
                  <a:pt x="46" y="106"/>
                  <a:pt x="39" y="105"/>
                  <a:pt x="33" y="102"/>
                </a:cubicBezTo>
                <a:cubicBezTo>
                  <a:pt x="26" y="100"/>
                  <a:pt x="20" y="96"/>
                  <a:pt x="15" y="91"/>
                </a:cubicBezTo>
                <a:cubicBezTo>
                  <a:pt x="11" y="85"/>
                  <a:pt x="7" y="79"/>
                  <a:pt x="4" y="73"/>
                </a:cubicBezTo>
                <a:cubicBezTo>
                  <a:pt x="1" y="66"/>
                  <a:pt x="0" y="60"/>
                  <a:pt x="0" y="53"/>
                </a:cubicBezTo>
                <a:cubicBezTo>
                  <a:pt x="0" y="46"/>
                  <a:pt x="1" y="39"/>
                  <a:pt x="4" y="32"/>
                </a:cubicBezTo>
                <a:cubicBezTo>
                  <a:pt x="7" y="26"/>
                  <a:pt x="11" y="20"/>
                  <a:pt x="15" y="15"/>
                </a:cubicBezTo>
                <a:cubicBezTo>
                  <a:pt x="20" y="10"/>
                  <a:pt x="26" y="7"/>
                  <a:pt x="33" y="4"/>
                </a:cubicBezTo>
                <a:cubicBezTo>
                  <a:pt x="39" y="1"/>
                  <a:pt x="46" y="0"/>
                  <a:pt x="53" y="0"/>
                </a:cubicBezTo>
                <a:cubicBezTo>
                  <a:pt x="60" y="0"/>
                  <a:pt x="66" y="1"/>
                  <a:pt x="73" y="4"/>
                </a:cubicBezTo>
                <a:cubicBezTo>
                  <a:pt x="79" y="7"/>
                  <a:pt x="85" y="10"/>
                  <a:pt x="90" y="15"/>
                </a:cubicBezTo>
                <a:cubicBezTo>
                  <a:pt x="95" y="20"/>
                  <a:pt x="99" y="26"/>
                  <a:pt x="102" y="32"/>
                </a:cubicBezTo>
                <a:cubicBezTo>
                  <a:pt x="105" y="39"/>
                  <a:pt x="106" y="46"/>
                  <a:pt x="106" y="53"/>
                </a:cubicBezTo>
                <a:close/>
              </a:path>
            </a:pathLst>
          </a:custGeom>
          <a:solidFill>
            <a:srgbClr val="292829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032" name=""/>
          <p:cNvSpPr txBox="1"/>
          <p:nvPr/>
        </p:nvSpPr>
        <p:spPr>
          <a:xfrm>
            <a:off x="3783240" y="7196040"/>
            <a:ext cx="661320" cy="16632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60" strike="noStrike" u="none">
                <a:solidFill>
                  <a:srgbClr val="292829"/>
                </a:solidFill>
                <a:effectLst/>
                <a:uFillTx/>
                <a:latin typeface="Raleway"/>
                <a:ea typeface="Raleway"/>
              </a:rPr>
              <a:t>2012 - 2014</a:t>
            </a:r>
            <a:endParaRPr b="0" lang="en-US" sz="96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033" name=""/>
          <p:cNvSpPr/>
          <p:nvPr/>
        </p:nvSpPr>
        <p:spPr>
          <a:xfrm>
            <a:off x="663120" y="9835560"/>
            <a:ext cx="38160" cy="38160"/>
          </a:xfrm>
          <a:custGeom>
            <a:avLst/>
            <a:gdLst/>
            <a:ahLst/>
            <a:rect l="0" t="0" r="r" b="b"/>
            <a:pathLst>
              <a:path w="106" h="106">
                <a:moveTo>
                  <a:pt x="106" y="54"/>
                </a:moveTo>
                <a:cubicBezTo>
                  <a:pt x="106" y="61"/>
                  <a:pt x="105" y="68"/>
                  <a:pt x="102" y="74"/>
                </a:cubicBezTo>
                <a:cubicBezTo>
                  <a:pt x="99" y="80"/>
                  <a:pt x="95" y="86"/>
                  <a:pt x="90" y="91"/>
                </a:cubicBezTo>
                <a:cubicBezTo>
                  <a:pt x="85" y="96"/>
                  <a:pt x="79" y="100"/>
                  <a:pt x="73" y="102"/>
                </a:cubicBezTo>
                <a:cubicBezTo>
                  <a:pt x="66" y="105"/>
                  <a:pt x="60" y="106"/>
                  <a:pt x="53" y="106"/>
                </a:cubicBezTo>
                <a:cubicBezTo>
                  <a:pt x="46" y="106"/>
                  <a:pt x="39" y="105"/>
                  <a:pt x="33" y="102"/>
                </a:cubicBezTo>
                <a:cubicBezTo>
                  <a:pt x="26" y="100"/>
                  <a:pt x="20" y="96"/>
                  <a:pt x="15" y="91"/>
                </a:cubicBezTo>
                <a:cubicBezTo>
                  <a:pt x="11" y="86"/>
                  <a:pt x="7" y="80"/>
                  <a:pt x="4" y="74"/>
                </a:cubicBezTo>
                <a:cubicBezTo>
                  <a:pt x="1" y="68"/>
                  <a:pt x="0" y="61"/>
                  <a:pt x="0" y="54"/>
                </a:cubicBezTo>
                <a:cubicBezTo>
                  <a:pt x="0" y="47"/>
                  <a:pt x="1" y="40"/>
                  <a:pt x="4" y="34"/>
                </a:cubicBezTo>
                <a:cubicBezTo>
                  <a:pt x="7" y="26"/>
                  <a:pt x="11" y="21"/>
                  <a:pt x="15" y="16"/>
                </a:cubicBezTo>
                <a:cubicBezTo>
                  <a:pt x="20" y="11"/>
                  <a:pt x="26" y="7"/>
                  <a:pt x="33" y="4"/>
                </a:cubicBezTo>
                <a:cubicBezTo>
                  <a:pt x="39" y="1"/>
                  <a:pt x="46" y="0"/>
                  <a:pt x="53" y="0"/>
                </a:cubicBezTo>
                <a:cubicBezTo>
                  <a:pt x="60" y="0"/>
                  <a:pt x="66" y="1"/>
                  <a:pt x="73" y="4"/>
                </a:cubicBezTo>
                <a:cubicBezTo>
                  <a:pt x="79" y="7"/>
                  <a:pt x="85" y="11"/>
                  <a:pt x="90" y="16"/>
                </a:cubicBezTo>
                <a:cubicBezTo>
                  <a:pt x="95" y="21"/>
                  <a:pt x="99" y="26"/>
                  <a:pt x="102" y="34"/>
                </a:cubicBezTo>
                <a:cubicBezTo>
                  <a:pt x="105" y="40"/>
                  <a:pt x="106" y="47"/>
                  <a:pt x="106" y="54"/>
                </a:cubicBezTo>
                <a:close/>
              </a:path>
            </a:pathLst>
          </a:custGeom>
          <a:solidFill>
            <a:srgbClr val="292829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034" name=""/>
          <p:cNvSpPr txBox="1"/>
          <p:nvPr/>
        </p:nvSpPr>
        <p:spPr>
          <a:xfrm>
            <a:off x="802080" y="9549000"/>
            <a:ext cx="46836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89" strike="noStrike" u="none">
                <a:solidFill>
                  <a:srgbClr val="292829"/>
                </a:solidFill>
                <a:effectLst/>
                <a:uFillTx/>
                <a:latin typeface="Raleway"/>
                <a:ea typeface="Raleway"/>
              </a:rPr>
              <a:t>Spanish</a:t>
            </a:r>
            <a:endParaRPr b="0" lang="en-US" sz="989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035" name=""/>
          <p:cNvSpPr/>
          <p:nvPr/>
        </p:nvSpPr>
        <p:spPr>
          <a:xfrm>
            <a:off x="663120" y="10044000"/>
            <a:ext cx="38160" cy="38520"/>
          </a:xfrm>
          <a:custGeom>
            <a:avLst/>
            <a:gdLst/>
            <a:ahLst/>
            <a:rect l="0" t="0" r="r" b="b"/>
            <a:pathLst>
              <a:path w="106" h="107">
                <a:moveTo>
                  <a:pt x="106" y="53"/>
                </a:moveTo>
                <a:cubicBezTo>
                  <a:pt x="106" y="60"/>
                  <a:pt x="105" y="67"/>
                  <a:pt x="102" y="73"/>
                </a:cubicBezTo>
                <a:cubicBezTo>
                  <a:pt x="99" y="80"/>
                  <a:pt x="95" y="86"/>
                  <a:pt x="90" y="91"/>
                </a:cubicBezTo>
                <a:cubicBezTo>
                  <a:pt x="85" y="96"/>
                  <a:pt x="79" y="100"/>
                  <a:pt x="73" y="103"/>
                </a:cubicBezTo>
                <a:cubicBezTo>
                  <a:pt x="66" y="105"/>
                  <a:pt x="60" y="107"/>
                  <a:pt x="53" y="107"/>
                </a:cubicBezTo>
                <a:cubicBezTo>
                  <a:pt x="46" y="107"/>
                  <a:pt x="39" y="105"/>
                  <a:pt x="33" y="103"/>
                </a:cubicBezTo>
                <a:cubicBezTo>
                  <a:pt x="26" y="100"/>
                  <a:pt x="20" y="96"/>
                  <a:pt x="15" y="91"/>
                </a:cubicBezTo>
                <a:cubicBezTo>
                  <a:pt x="11" y="86"/>
                  <a:pt x="7" y="80"/>
                  <a:pt x="4" y="73"/>
                </a:cubicBezTo>
                <a:cubicBezTo>
                  <a:pt x="1" y="67"/>
                  <a:pt x="0" y="60"/>
                  <a:pt x="0" y="53"/>
                </a:cubicBezTo>
                <a:cubicBezTo>
                  <a:pt x="0" y="46"/>
                  <a:pt x="1" y="39"/>
                  <a:pt x="4" y="33"/>
                </a:cubicBezTo>
                <a:cubicBezTo>
                  <a:pt x="7" y="26"/>
                  <a:pt x="11" y="21"/>
                  <a:pt x="15" y="16"/>
                </a:cubicBezTo>
                <a:cubicBezTo>
                  <a:pt x="20" y="11"/>
                  <a:pt x="26" y="7"/>
                  <a:pt x="33" y="4"/>
                </a:cubicBezTo>
                <a:cubicBezTo>
                  <a:pt x="39" y="2"/>
                  <a:pt x="46" y="0"/>
                  <a:pt x="53" y="0"/>
                </a:cubicBezTo>
                <a:cubicBezTo>
                  <a:pt x="60" y="0"/>
                  <a:pt x="66" y="2"/>
                  <a:pt x="73" y="4"/>
                </a:cubicBezTo>
                <a:cubicBezTo>
                  <a:pt x="79" y="7"/>
                  <a:pt x="85" y="11"/>
                  <a:pt x="90" y="16"/>
                </a:cubicBezTo>
                <a:cubicBezTo>
                  <a:pt x="95" y="21"/>
                  <a:pt x="99" y="26"/>
                  <a:pt x="102" y="33"/>
                </a:cubicBezTo>
                <a:cubicBezTo>
                  <a:pt x="105" y="39"/>
                  <a:pt x="106" y="46"/>
                  <a:pt x="106" y="53"/>
                </a:cubicBezTo>
                <a:close/>
              </a:path>
            </a:pathLst>
          </a:custGeom>
          <a:solidFill>
            <a:srgbClr val="292829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036" name=""/>
          <p:cNvSpPr txBox="1"/>
          <p:nvPr/>
        </p:nvSpPr>
        <p:spPr>
          <a:xfrm>
            <a:off x="802080" y="9757440"/>
            <a:ext cx="43092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89" strike="noStrike" u="none">
                <a:solidFill>
                  <a:srgbClr val="292829"/>
                </a:solidFill>
                <a:effectLst/>
                <a:uFillTx/>
                <a:latin typeface="Raleway"/>
                <a:ea typeface="Raleway"/>
              </a:rPr>
              <a:t>English</a:t>
            </a:r>
            <a:endParaRPr b="0" lang="en-US" sz="989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037" name=""/>
          <p:cNvSpPr txBox="1"/>
          <p:nvPr/>
        </p:nvSpPr>
        <p:spPr>
          <a:xfrm>
            <a:off x="802080" y="9966240"/>
            <a:ext cx="37476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89" strike="noStrike" u="none">
                <a:solidFill>
                  <a:srgbClr val="292829"/>
                </a:solidFill>
                <a:effectLst/>
                <a:uFillTx/>
                <a:latin typeface="Raleway"/>
                <a:ea typeface="Raleway"/>
              </a:rPr>
              <a:t>Italian</a:t>
            </a:r>
            <a:endParaRPr b="0" lang="en-US" sz="989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038" name=""/>
          <p:cNvSpPr txBox="1"/>
          <p:nvPr/>
        </p:nvSpPr>
        <p:spPr>
          <a:xfrm>
            <a:off x="852120" y="9185400"/>
            <a:ext cx="991080" cy="2214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280" strike="noStrike" u="none">
                <a:solidFill>
                  <a:srgbClr val="292829"/>
                </a:solidFill>
                <a:effectLst/>
                <a:uFillTx/>
                <a:latin typeface="RTLCorporative"/>
                <a:ea typeface="RTLCorporative"/>
              </a:rPr>
              <a:t>LANGUAGES</a:t>
            </a:r>
            <a:endParaRPr b="0" lang="en-US" sz="128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039" name=""/>
          <p:cNvSpPr/>
          <p:nvPr/>
        </p:nvSpPr>
        <p:spPr>
          <a:xfrm>
            <a:off x="657720" y="8047440"/>
            <a:ext cx="38160" cy="38160"/>
          </a:xfrm>
          <a:custGeom>
            <a:avLst/>
            <a:gdLst/>
            <a:ahLst/>
            <a:rect l="0" t="0" r="r" b="b"/>
            <a:pathLst>
              <a:path w="106" h="106">
                <a:moveTo>
                  <a:pt x="106" y="53"/>
                </a:moveTo>
                <a:cubicBezTo>
                  <a:pt x="106" y="60"/>
                  <a:pt x="105" y="67"/>
                  <a:pt x="102" y="74"/>
                </a:cubicBezTo>
                <a:cubicBezTo>
                  <a:pt x="99" y="80"/>
                  <a:pt x="95" y="86"/>
                  <a:pt x="91" y="91"/>
                </a:cubicBezTo>
                <a:cubicBezTo>
                  <a:pt x="86" y="96"/>
                  <a:pt x="80" y="100"/>
                  <a:pt x="73" y="102"/>
                </a:cubicBezTo>
                <a:cubicBezTo>
                  <a:pt x="67" y="105"/>
                  <a:pt x="60" y="106"/>
                  <a:pt x="53" y="106"/>
                </a:cubicBezTo>
                <a:cubicBezTo>
                  <a:pt x="46" y="106"/>
                  <a:pt x="40" y="105"/>
                  <a:pt x="33" y="102"/>
                </a:cubicBezTo>
                <a:cubicBezTo>
                  <a:pt x="27" y="100"/>
                  <a:pt x="21" y="96"/>
                  <a:pt x="16" y="91"/>
                </a:cubicBezTo>
                <a:cubicBezTo>
                  <a:pt x="10" y="86"/>
                  <a:pt x="6" y="80"/>
                  <a:pt x="4" y="74"/>
                </a:cubicBezTo>
                <a:cubicBezTo>
                  <a:pt x="1" y="67"/>
                  <a:pt x="0" y="60"/>
                  <a:pt x="0" y="53"/>
                </a:cubicBezTo>
                <a:cubicBezTo>
                  <a:pt x="0" y="46"/>
                  <a:pt x="1" y="39"/>
                  <a:pt x="4" y="33"/>
                </a:cubicBezTo>
                <a:cubicBezTo>
                  <a:pt x="6" y="26"/>
                  <a:pt x="10" y="20"/>
                  <a:pt x="16" y="16"/>
                </a:cubicBezTo>
                <a:cubicBezTo>
                  <a:pt x="21" y="11"/>
                  <a:pt x="27" y="7"/>
                  <a:pt x="33" y="4"/>
                </a:cubicBezTo>
                <a:cubicBezTo>
                  <a:pt x="40" y="1"/>
                  <a:pt x="46" y="0"/>
                  <a:pt x="53" y="0"/>
                </a:cubicBezTo>
                <a:cubicBezTo>
                  <a:pt x="60" y="0"/>
                  <a:pt x="67" y="1"/>
                  <a:pt x="73" y="4"/>
                </a:cubicBezTo>
                <a:cubicBezTo>
                  <a:pt x="80" y="7"/>
                  <a:pt x="86" y="11"/>
                  <a:pt x="91" y="16"/>
                </a:cubicBezTo>
                <a:cubicBezTo>
                  <a:pt x="95" y="20"/>
                  <a:pt x="99" y="26"/>
                  <a:pt x="102" y="33"/>
                </a:cubicBezTo>
                <a:cubicBezTo>
                  <a:pt x="105" y="39"/>
                  <a:pt x="106" y="46"/>
                  <a:pt x="106" y="53"/>
                </a:cubicBezTo>
                <a:close/>
              </a:path>
            </a:pathLst>
          </a:custGeom>
          <a:solidFill>
            <a:srgbClr val="292829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040" name=""/>
          <p:cNvSpPr txBox="1"/>
          <p:nvPr/>
        </p:nvSpPr>
        <p:spPr>
          <a:xfrm>
            <a:off x="846360" y="7548120"/>
            <a:ext cx="536400" cy="2214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280" strike="noStrike" u="none">
                <a:solidFill>
                  <a:srgbClr val="292829"/>
                </a:solidFill>
                <a:effectLst/>
                <a:uFillTx/>
                <a:latin typeface="RTLCorporative"/>
                <a:ea typeface="RTLCorporative"/>
              </a:rPr>
              <a:t>SKILLS</a:t>
            </a:r>
            <a:endParaRPr b="0" lang="en-US" sz="128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041" name=""/>
          <p:cNvSpPr/>
          <p:nvPr/>
        </p:nvSpPr>
        <p:spPr>
          <a:xfrm>
            <a:off x="657720" y="8255880"/>
            <a:ext cx="38160" cy="38520"/>
          </a:xfrm>
          <a:custGeom>
            <a:avLst/>
            <a:gdLst/>
            <a:ahLst/>
            <a:rect l="0" t="0" r="r" b="b"/>
            <a:pathLst>
              <a:path w="106" h="107">
                <a:moveTo>
                  <a:pt x="106" y="54"/>
                </a:moveTo>
                <a:cubicBezTo>
                  <a:pt x="106" y="61"/>
                  <a:pt x="105" y="68"/>
                  <a:pt x="102" y="74"/>
                </a:cubicBezTo>
                <a:cubicBezTo>
                  <a:pt x="99" y="81"/>
                  <a:pt x="95" y="86"/>
                  <a:pt x="91" y="91"/>
                </a:cubicBezTo>
                <a:cubicBezTo>
                  <a:pt x="86" y="96"/>
                  <a:pt x="80" y="100"/>
                  <a:pt x="73" y="103"/>
                </a:cubicBezTo>
                <a:cubicBezTo>
                  <a:pt x="67" y="105"/>
                  <a:pt x="60" y="107"/>
                  <a:pt x="53" y="107"/>
                </a:cubicBezTo>
                <a:cubicBezTo>
                  <a:pt x="46" y="107"/>
                  <a:pt x="40" y="105"/>
                  <a:pt x="33" y="103"/>
                </a:cubicBezTo>
                <a:cubicBezTo>
                  <a:pt x="27" y="100"/>
                  <a:pt x="21" y="96"/>
                  <a:pt x="16" y="91"/>
                </a:cubicBezTo>
                <a:cubicBezTo>
                  <a:pt x="10" y="86"/>
                  <a:pt x="6" y="81"/>
                  <a:pt x="4" y="74"/>
                </a:cubicBezTo>
                <a:cubicBezTo>
                  <a:pt x="1" y="68"/>
                  <a:pt x="0" y="61"/>
                  <a:pt x="0" y="54"/>
                </a:cubicBezTo>
                <a:cubicBezTo>
                  <a:pt x="0" y="47"/>
                  <a:pt x="1" y="40"/>
                  <a:pt x="4" y="34"/>
                </a:cubicBezTo>
                <a:cubicBezTo>
                  <a:pt x="6" y="27"/>
                  <a:pt x="10" y="22"/>
                  <a:pt x="16" y="17"/>
                </a:cubicBezTo>
                <a:cubicBezTo>
                  <a:pt x="21" y="12"/>
                  <a:pt x="27" y="7"/>
                  <a:pt x="33" y="4"/>
                </a:cubicBezTo>
                <a:cubicBezTo>
                  <a:pt x="40" y="2"/>
                  <a:pt x="46" y="0"/>
                  <a:pt x="53" y="0"/>
                </a:cubicBezTo>
                <a:cubicBezTo>
                  <a:pt x="60" y="0"/>
                  <a:pt x="67" y="2"/>
                  <a:pt x="73" y="4"/>
                </a:cubicBezTo>
                <a:cubicBezTo>
                  <a:pt x="80" y="7"/>
                  <a:pt x="86" y="12"/>
                  <a:pt x="91" y="17"/>
                </a:cubicBezTo>
                <a:cubicBezTo>
                  <a:pt x="95" y="22"/>
                  <a:pt x="99" y="27"/>
                  <a:pt x="102" y="34"/>
                </a:cubicBezTo>
                <a:cubicBezTo>
                  <a:pt x="105" y="40"/>
                  <a:pt x="106" y="47"/>
                  <a:pt x="106" y="54"/>
                </a:cubicBezTo>
                <a:close/>
              </a:path>
            </a:pathLst>
          </a:custGeom>
          <a:solidFill>
            <a:srgbClr val="292829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042" name=""/>
          <p:cNvSpPr txBox="1"/>
          <p:nvPr/>
        </p:nvSpPr>
        <p:spPr>
          <a:xfrm>
            <a:off x="796680" y="7969320"/>
            <a:ext cx="97776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89" strike="noStrike" u="none">
                <a:solidFill>
                  <a:srgbClr val="292829"/>
                </a:solidFill>
                <a:effectLst/>
                <a:uFillTx/>
                <a:latin typeface="Raleway"/>
                <a:ea typeface="Raleway"/>
              </a:rPr>
              <a:t>Editing Software</a:t>
            </a:r>
            <a:endParaRPr b="0" lang="en-US" sz="989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043" name=""/>
          <p:cNvSpPr/>
          <p:nvPr/>
        </p:nvSpPr>
        <p:spPr>
          <a:xfrm>
            <a:off x="657720" y="8464680"/>
            <a:ext cx="38160" cy="38160"/>
          </a:xfrm>
          <a:custGeom>
            <a:avLst/>
            <a:gdLst/>
            <a:ahLst/>
            <a:rect l="0" t="0" r="r" b="b"/>
            <a:pathLst>
              <a:path w="106" h="106">
                <a:moveTo>
                  <a:pt x="106" y="52"/>
                </a:moveTo>
                <a:cubicBezTo>
                  <a:pt x="106" y="59"/>
                  <a:pt x="105" y="67"/>
                  <a:pt x="102" y="73"/>
                </a:cubicBezTo>
                <a:cubicBezTo>
                  <a:pt x="99" y="80"/>
                  <a:pt x="95" y="86"/>
                  <a:pt x="91" y="91"/>
                </a:cubicBezTo>
                <a:cubicBezTo>
                  <a:pt x="86" y="95"/>
                  <a:pt x="80" y="99"/>
                  <a:pt x="73" y="102"/>
                </a:cubicBezTo>
                <a:cubicBezTo>
                  <a:pt x="67" y="105"/>
                  <a:pt x="60" y="106"/>
                  <a:pt x="53" y="106"/>
                </a:cubicBezTo>
                <a:cubicBezTo>
                  <a:pt x="46" y="106"/>
                  <a:pt x="40" y="105"/>
                  <a:pt x="33" y="102"/>
                </a:cubicBezTo>
                <a:cubicBezTo>
                  <a:pt x="27" y="99"/>
                  <a:pt x="21" y="95"/>
                  <a:pt x="16" y="91"/>
                </a:cubicBezTo>
                <a:cubicBezTo>
                  <a:pt x="10" y="86"/>
                  <a:pt x="6" y="80"/>
                  <a:pt x="4" y="73"/>
                </a:cubicBezTo>
                <a:cubicBezTo>
                  <a:pt x="1" y="67"/>
                  <a:pt x="0" y="59"/>
                  <a:pt x="0" y="52"/>
                </a:cubicBezTo>
                <a:cubicBezTo>
                  <a:pt x="0" y="45"/>
                  <a:pt x="1" y="39"/>
                  <a:pt x="4" y="32"/>
                </a:cubicBezTo>
                <a:cubicBezTo>
                  <a:pt x="6" y="26"/>
                  <a:pt x="10" y="20"/>
                  <a:pt x="16" y="15"/>
                </a:cubicBezTo>
                <a:cubicBezTo>
                  <a:pt x="21" y="10"/>
                  <a:pt x="27" y="6"/>
                  <a:pt x="33" y="4"/>
                </a:cubicBezTo>
                <a:cubicBezTo>
                  <a:pt x="40" y="1"/>
                  <a:pt x="46" y="0"/>
                  <a:pt x="53" y="0"/>
                </a:cubicBezTo>
                <a:cubicBezTo>
                  <a:pt x="60" y="0"/>
                  <a:pt x="67" y="1"/>
                  <a:pt x="73" y="4"/>
                </a:cubicBezTo>
                <a:cubicBezTo>
                  <a:pt x="80" y="6"/>
                  <a:pt x="86" y="10"/>
                  <a:pt x="91" y="15"/>
                </a:cubicBezTo>
                <a:cubicBezTo>
                  <a:pt x="95" y="20"/>
                  <a:pt x="99" y="26"/>
                  <a:pt x="102" y="32"/>
                </a:cubicBezTo>
                <a:cubicBezTo>
                  <a:pt x="105" y="39"/>
                  <a:pt x="106" y="45"/>
                  <a:pt x="106" y="52"/>
                </a:cubicBezTo>
                <a:close/>
              </a:path>
            </a:pathLst>
          </a:custGeom>
          <a:solidFill>
            <a:srgbClr val="292829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044" name=""/>
          <p:cNvSpPr txBox="1"/>
          <p:nvPr/>
        </p:nvSpPr>
        <p:spPr>
          <a:xfrm>
            <a:off x="796680" y="8178120"/>
            <a:ext cx="132480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89" strike="noStrike" u="none">
                <a:solidFill>
                  <a:srgbClr val="292829"/>
                </a:solidFill>
                <a:effectLst/>
                <a:uFillTx/>
                <a:latin typeface="Raleway"/>
                <a:ea typeface="Raleway"/>
              </a:rPr>
              <a:t>Architectural Software</a:t>
            </a:r>
            <a:endParaRPr b="0" lang="en-US" sz="989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045" name=""/>
          <p:cNvSpPr/>
          <p:nvPr/>
        </p:nvSpPr>
        <p:spPr>
          <a:xfrm>
            <a:off x="657720" y="8673120"/>
            <a:ext cx="38160" cy="38160"/>
          </a:xfrm>
          <a:custGeom>
            <a:avLst/>
            <a:gdLst/>
            <a:ahLst/>
            <a:rect l="0" t="0" r="r" b="b"/>
            <a:pathLst>
              <a:path w="106" h="106">
                <a:moveTo>
                  <a:pt x="106" y="54"/>
                </a:moveTo>
                <a:cubicBezTo>
                  <a:pt x="106" y="61"/>
                  <a:pt x="105" y="67"/>
                  <a:pt x="102" y="74"/>
                </a:cubicBezTo>
                <a:cubicBezTo>
                  <a:pt x="99" y="80"/>
                  <a:pt x="95" y="86"/>
                  <a:pt x="91" y="91"/>
                </a:cubicBezTo>
                <a:cubicBezTo>
                  <a:pt x="86" y="96"/>
                  <a:pt x="80" y="100"/>
                  <a:pt x="73" y="102"/>
                </a:cubicBezTo>
                <a:cubicBezTo>
                  <a:pt x="67" y="105"/>
                  <a:pt x="60" y="106"/>
                  <a:pt x="53" y="106"/>
                </a:cubicBezTo>
                <a:cubicBezTo>
                  <a:pt x="46" y="106"/>
                  <a:pt x="40" y="105"/>
                  <a:pt x="33" y="102"/>
                </a:cubicBezTo>
                <a:cubicBezTo>
                  <a:pt x="27" y="100"/>
                  <a:pt x="21" y="96"/>
                  <a:pt x="16" y="91"/>
                </a:cubicBezTo>
                <a:cubicBezTo>
                  <a:pt x="10" y="86"/>
                  <a:pt x="6" y="80"/>
                  <a:pt x="4" y="74"/>
                </a:cubicBezTo>
                <a:cubicBezTo>
                  <a:pt x="1" y="67"/>
                  <a:pt x="0" y="61"/>
                  <a:pt x="0" y="54"/>
                </a:cubicBezTo>
                <a:cubicBezTo>
                  <a:pt x="0" y="47"/>
                  <a:pt x="1" y="40"/>
                  <a:pt x="4" y="33"/>
                </a:cubicBezTo>
                <a:cubicBezTo>
                  <a:pt x="6" y="27"/>
                  <a:pt x="10" y="21"/>
                  <a:pt x="16" y="16"/>
                </a:cubicBezTo>
                <a:cubicBezTo>
                  <a:pt x="21" y="11"/>
                  <a:pt x="27" y="8"/>
                  <a:pt x="33" y="4"/>
                </a:cubicBezTo>
                <a:cubicBezTo>
                  <a:pt x="40" y="1"/>
                  <a:pt x="46" y="0"/>
                  <a:pt x="53" y="0"/>
                </a:cubicBezTo>
                <a:cubicBezTo>
                  <a:pt x="60" y="0"/>
                  <a:pt x="67" y="1"/>
                  <a:pt x="73" y="4"/>
                </a:cubicBezTo>
                <a:cubicBezTo>
                  <a:pt x="80" y="8"/>
                  <a:pt x="86" y="11"/>
                  <a:pt x="91" y="16"/>
                </a:cubicBezTo>
                <a:cubicBezTo>
                  <a:pt x="95" y="21"/>
                  <a:pt x="99" y="27"/>
                  <a:pt x="102" y="33"/>
                </a:cubicBezTo>
                <a:cubicBezTo>
                  <a:pt x="105" y="40"/>
                  <a:pt x="106" y="47"/>
                  <a:pt x="106" y="54"/>
                </a:cubicBezTo>
                <a:close/>
              </a:path>
            </a:pathLst>
          </a:custGeom>
          <a:solidFill>
            <a:srgbClr val="292829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046" name=""/>
          <p:cNvSpPr txBox="1"/>
          <p:nvPr/>
        </p:nvSpPr>
        <p:spPr>
          <a:xfrm>
            <a:off x="796680" y="8386560"/>
            <a:ext cx="80208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89" strike="noStrike" u="none">
                <a:solidFill>
                  <a:srgbClr val="292829"/>
                </a:solidFill>
                <a:effectLst/>
                <a:uFillTx/>
                <a:latin typeface="Raleway"/>
                <a:ea typeface="Raleway"/>
              </a:rPr>
              <a:t>Photo Editing</a:t>
            </a:r>
            <a:endParaRPr b="0" lang="en-US" sz="989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047" name=""/>
          <p:cNvSpPr txBox="1"/>
          <p:nvPr/>
        </p:nvSpPr>
        <p:spPr>
          <a:xfrm>
            <a:off x="796680" y="8595000"/>
            <a:ext cx="78300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89" strike="noStrike" u="none">
                <a:solidFill>
                  <a:srgbClr val="292829"/>
                </a:solidFill>
                <a:effectLst/>
                <a:uFillTx/>
                <a:latin typeface="Raleway"/>
                <a:ea typeface="Raleway"/>
              </a:rPr>
              <a:t>Video Editing</a:t>
            </a:r>
            <a:endParaRPr b="0" lang="en-US" sz="989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048" name=""/>
          <p:cNvSpPr txBox="1"/>
          <p:nvPr/>
        </p:nvSpPr>
        <p:spPr>
          <a:xfrm>
            <a:off x="941040" y="6204960"/>
            <a:ext cx="154764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89" strike="noStrike" u="none">
                <a:solidFill>
                  <a:srgbClr val="292829"/>
                </a:solidFill>
                <a:effectLst/>
                <a:uFillTx/>
                <a:latin typeface="Raleway"/>
                <a:ea typeface="Raleway"/>
              </a:rPr>
              <a:t>hello@reallygreatsite.com</a:t>
            </a:r>
            <a:endParaRPr b="0" lang="en-US" sz="989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049" name=""/>
          <p:cNvSpPr txBox="1"/>
          <p:nvPr/>
        </p:nvSpPr>
        <p:spPr>
          <a:xfrm>
            <a:off x="941040" y="5941080"/>
            <a:ext cx="87804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89" strike="noStrike" u="none">
                <a:solidFill>
                  <a:srgbClr val="292829"/>
                </a:solidFill>
                <a:effectLst/>
                <a:uFillTx/>
                <a:latin typeface="Raleway"/>
                <a:ea typeface="Raleway"/>
              </a:rPr>
              <a:t>+123-456-7890</a:t>
            </a:r>
            <a:endParaRPr b="0" lang="en-US" sz="989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050" name=""/>
          <p:cNvSpPr txBox="1"/>
          <p:nvPr/>
        </p:nvSpPr>
        <p:spPr>
          <a:xfrm>
            <a:off x="942480" y="6692400"/>
            <a:ext cx="102852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89" strike="noStrike" u="none">
                <a:solidFill>
                  <a:srgbClr val="292829"/>
                </a:solidFill>
                <a:effectLst/>
                <a:uFillTx/>
                <a:latin typeface="Raleway"/>
                <a:ea typeface="Raleway"/>
              </a:rPr>
              <a:t>123 Anywhere St.</a:t>
            </a:r>
            <a:endParaRPr b="0" lang="en-US" sz="989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051" name=""/>
          <p:cNvSpPr txBox="1"/>
          <p:nvPr/>
        </p:nvSpPr>
        <p:spPr>
          <a:xfrm>
            <a:off x="942480" y="6901920"/>
            <a:ext cx="108108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89" strike="noStrike" u="none">
                <a:solidFill>
                  <a:srgbClr val="292829"/>
                </a:solidFill>
                <a:effectLst/>
                <a:uFillTx/>
                <a:latin typeface="Raleway"/>
                <a:ea typeface="Raleway"/>
              </a:rPr>
              <a:t>Any City, ST 12345</a:t>
            </a:r>
            <a:endParaRPr b="0" lang="en-US" sz="989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052" name=""/>
          <p:cNvSpPr txBox="1"/>
          <p:nvPr/>
        </p:nvSpPr>
        <p:spPr>
          <a:xfrm>
            <a:off x="942480" y="6437160"/>
            <a:ext cx="147492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89" strike="noStrike" u="none">
                <a:solidFill>
                  <a:srgbClr val="292829"/>
                </a:solidFill>
                <a:effectLst/>
                <a:uFillTx/>
                <a:latin typeface="Raleway"/>
                <a:ea typeface="Raleway"/>
              </a:rPr>
              <a:t>www.reallygreatsite.com</a:t>
            </a:r>
            <a:endParaRPr b="0" lang="en-US" sz="989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053" name=""/>
          <p:cNvSpPr txBox="1"/>
          <p:nvPr/>
        </p:nvSpPr>
        <p:spPr>
          <a:xfrm>
            <a:off x="852120" y="5529960"/>
            <a:ext cx="772200" cy="2214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280" strike="noStrike" u="none">
                <a:solidFill>
                  <a:srgbClr val="292829"/>
                </a:solidFill>
                <a:effectLst/>
                <a:uFillTx/>
                <a:latin typeface="RTLCorporative"/>
                <a:ea typeface="RTLCorporative"/>
              </a:rPr>
              <a:t>CONTACT</a:t>
            </a:r>
            <a:endParaRPr b="0" lang="en-US" sz="128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054" name=""/>
          <p:cNvSpPr txBox="1"/>
          <p:nvPr/>
        </p:nvSpPr>
        <p:spPr>
          <a:xfrm>
            <a:off x="3818520" y="2437920"/>
            <a:ext cx="1118880" cy="20772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200" strike="noStrike" u="none">
                <a:solidFill>
                  <a:srgbClr val="292829"/>
                </a:solidFill>
                <a:effectLst/>
                <a:uFillTx/>
                <a:latin typeface="RTLCorporative"/>
                <a:ea typeface="RTLCorporative"/>
              </a:rPr>
              <a:t>D E S I G N E R  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055" name=""/>
          <p:cNvSpPr txBox="1"/>
          <p:nvPr/>
        </p:nvSpPr>
        <p:spPr>
          <a:xfrm>
            <a:off x="5076000" y="2437920"/>
            <a:ext cx="501120" cy="20772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200" strike="noStrike" u="none">
                <a:solidFill>
                  <a:srgbClr val="292829"/>
                </a:solidFill>
                <a:effectLst/>
                <a:uFillTx/>
                <a:latin typeface="RTLCorporative"/>
                <a:ea typeface="RTLCorporative"/>
              </a:rPr>
              <a:t>A N D  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056" name=""/>
          <p:cNvSpPr txBox="1"/>
          <p:nvPr/>
        </p:nvSpPr>
        <p:spPr>
          <a:xfrm>
            <a:off x="5639040" y="2437920"/>
            <a:ext cx="1155240" cy="20772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200" strike="noStrike" u="none">
                <a:solidFill>
                  <a:srgbClr val="292829"/>
                </a:solidFill>
                <a:effectLst/>
                <a:uFillTx/>
                <a:latin typeface="RTLCorporative"/>
                <a:ea typeface="RTLCorporative"/>
              </a:rPr>
              <a:t>A R C H I T E C T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057" name=""/>
          <p:cNvSpPr txBox="1"/>
          <p:nvPr/>
        </p:nvSpPr>
        <p:spPr>
          <a:xfrm>
            <a:off x="914400" y="3865680"/>
            <a:ext cx="1154520" cy="2214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280" strike="noStrike" u="none">
                <a:solidFill>
                  <a:srgbClr val="292829"/>
                </a:solidFill>
                <a:effectLst/>
                <a:uFillTx/>
                <a:latin typeface="RTLCorporative"/>
                <a:ea typeface="RTLCorporative"/>
              </a:rPr>
              <a:t>A B O U T   M E</a:t>
            </a:r>
            <a:endParaRPr b="0" lang="en-US" sz="128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058" name=""/>
          <p:cNvSpPr txBox="1"/>
          <p:nvPr/>
        </p:nvSpPr>
        <p:spPr>
          <a:xfrm>
            <a:off x="3754800" y="5923800"/>
            <a:ext cx="2937600" cy="16632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60" strike="noStrike" u="none">
                <a:solidFill>
                  <a:srgbClr val="292829"/>
                </a:solidFill>
                <a:effectLst/>
                <a:uFillTx/>
                <a:latin typeface="Raleway"/>
                <a:ea typeface="Raleway"/>
              </a:rPr>
              <a:t>Lorem ipsum dolor sit amet, consectetur adipiscing</a:t>
            </a:r>
            <a:endParaRPr b="0" lang="en-US" sz="96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059" name=""/>
          <p:cNvSpPr txBox="1"/>
          <p:nvPr/>
        </p:nvSpPr>
        <p:spPr>
          <a:xfrm>
            <a:off x="3754800" y="6087960"/>
            <a:ext cx="2908800" cy="16632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60" strike="noStrike" u="none">
                <a:solidFill>
                  <a:srgbClr val="292829"/>
                </a:solidFill>
                <a:effectLst/>
                <a:uFillTx/>
                <a:latin typeface="Raleway"/>
                <a:ea typeface="Raleway"/>
              </a:rPr>
              <a:t>elit, sed do eiusmod tempor incididunt ut labore et</a:t>
            </a:r>
            <a:endParaRPr b="0" lang="en-US" sz="96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060" name=""/>
          <p:cNvSpPr txBox="1"/>
          <p:nvPr/>
        </p:nvSpPr>
        <p:spPr>
          <a:xfrm>
            <a:off x="3754800" y="6252480"/>
            <a:ext cx="3003480" cy="16632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60" strike="noStrike" u="none">
                <a:solidFill>
                  <a:srgbClr val="292829"/>
                </a:solidFill>
                <a:effectLst/>
                <a:uFillTx/>
                <a:latin typeface="Raleway"/>
                <a:ea typeface="Raleway"/>
              </a:rPr>
              <a:t>dolore magna aliqua. Ut enim ad minim veniam quis</a:t>
            </a:r>
            <a:endParaRPr b="0" lang="en-US" sz="96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061" name=""/>
          <p:cNvSpPr txBox="1"/>
          <p:nvPr/>
        </p:nvSpPr>
        <p:spPr>
          <a:xfrm>
            <a:off x="3754800" y="6416640"/>
            <a:ext cx="2330280" cy="16632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60" strike="noStrike" u="none">
                <a:solidFill>
                  <a:srgbClr val="292829"/>
                </a:solidFill>
                <a:effectLst/>
                <a:uFillTx/>
                <a:latin typeface="Raleway"/>
                <a:ea typeface="Raleway"/>
              </a:rPr>
              <a:t>nostrud exercitation ullamco laboris nisi.</a:t>
            </a:r>
            <a:endParaRPr b="0" lang="en-US" sz="96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062" name=""/>
          <p:cNvSpPr txBox="1"/>
          <p:nvPr/>
        </p:nvSpPr>
        <p:spPr>
          <a:xfrm>
            <a:off x="3759840" y="7385760"/>
            <a:ext cx="2937600" cy="16632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60" strike="noStrike" u="none">
                <a:solidFill>
                  <a:srgbClr val="292829"/>
                </a:solidFill>
                <a:effectLst/>
                <a:uFillTx/>
                <a:latin typeface="Raleway"/>
                <a:ea typeface="Raleway"/>
              </a:rPr>
              <a:t>Lorem ipsum dolor sit amet, consectetur adipiscing</a:t>
            </a:r>
            <a:endParaRPr b="0" lang="en-US" sz="96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063" name=""/>
          <p:cNvSpPr txBox="1"/>
          <p:nvPr/>
        </p:nvSpPr>
        <p:spPr>
          <a:xfrm>
            <a:off x="3759840" y="7549920"/>
            <a:ext cx="2908800" cy="16632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60" strike="noStrike" u="none">
                <a:solidFill>
                  <a:srgbClr val="292829"/>
                </a:solidFill>
                <a:effectLst/>
                <a:uFillTx/>
                <a:latin typeface="Raleway"/>
                <a:ea typeface="Raleway"/>
              </a:rPr>
              <a:t>elit, sed do eiusmod tempor incididunt ut labore et</a:t>
            </a:r>
            <a:endParaRPr b="0" lang="en-US" sz="96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064" name=""/>
          <p:cNvSpPr txBox="1"/>
          <p:nvPr/>
        </p:nvSpPr>
        <p:spPr>
          <a:xfrm>
            <a:off x="3759840" y="7714440"/>
            <a:ext cx="3003480" cy="16632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60" strike="noStrike" u="none">
                <a:solidFill>
                  <a:srgbClr val="292829"/>
                </a:solidFill>
                <a:effectLst/>
                <a:uFillTx/>
                <a:latin typeface="Raleway"/>
                <a:ea typeface="Raleway"/>
              </a:rPr>
              <a:t>dolore magna aliqua. Ut enim ad minim veniam quis</a:t>
            </a:r>
            <a:endParaRPr b="0" lang="en-US" sz="96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065" name=""/>
          <p:cNvSpPr txBox="1"/>
          <p:nvPr/>
        </p:nvSpPr>
        <p:spPr>
          <a:xfrm>
            <a:off x="3759840" y="7878600"/>
            <a:ext cx="2330280" cy="16632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60" strike="noStrike" u="none">
                <a:solidFill>
                  <a:srgbClr val="292829"/>
                </a:solidFill>
                <a:effectLst/>
                <a:uFillTx/>
                <a:latin typeface="Raleway"/>
                <a:ea typeface="Raleway"/>
              </a:rPr>
              <a:t>nostrud exercitation ullamco laboris nisi.</a:t>
            </a:r>
            <a:endParaRPr b="0" lang="en-US" sz="96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066" name=""/>
          <p:cNvSpPr/>
          <p:nvPr/>
        </p:nvSpPr>
        <p:spPr>
          <a:xfrm>
            <a:off x="0" y="0"/>
            <a:ext cx="3251160" cy="10696680"/>
          </a:xfrm>
          <a:custGeom>
            <a:avLst/>
            <a:gdLst/>
            <a:ahLst/>
            <a:rect l="0" t="0" r="r" b="b"/>
            <a:pathLst>
              <a:path w="9031" h="29713">
                <a:moveTo>
                  <a:pt x="0" y="0"/>
                </a:moveTo>
                <a:lnTo>
                  <a:pt x="9031" y="0"/>
                </a:lnTo>
                <a:lnTo>
                  <a:pt x="9031" y="29713"/>
                </a:lnTo>
                <a:lnTo>
                  <a:pt x="0" y="29713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067" name=""/>
          <p:cNvSpPr/>
          <p:nvPr/>
        </p:nvSpPr>
        <p:spPr>
          <a:xfrm>
            <a:off x="512280" y="3844080"/>
            <a:ext cx="2442960" cy="263520"/>
          </a:xfrm>
          <a:custGeom>
            <a:avLst/>
            <a:gdLst/>
            <a:ahLst/>
            <a:rect l="0" t="0" r="r" b="b"/>
            <a:pathLst>
              <a:path w="6786" h="732">
                <a:moveTo>
                  <a:pt x="0" y="0"/>
                </a:moveTo>
                <a:lnTo>
                  <a:pt x="6786" y="0"/>
                </a:lnTo>
                <a:lnTo>
                  <a:pt x="6786" y="732"/>
                </a:lnTo>
                <a:lnTo>
                  <a:pt x="0" y="732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068" name=""/>
          <p:cNvSpPr/>
          <p:nvPr/>
        </p:nvSpPr>
        <p:spPr>
          <a:xfrm>
            <a:off x="512280" y="5507640"/>
            <a:ext cx="2418480" cy="263520"/>
          </a:xfrm>
          <a:custGeom>
            <a:avLst/>
            <a:gdLst/>
            <a:ahLst/>
            <a:rect l="0" t="0" r="r" b="b"/>
            <a:pathLst>
              <a:path w="6718" h="732">
                <a:moveTo>
                  <a:pt x="0" y="0"/>
                </a:moveTo>
                <a:lnTo>
                  <a:pt x="6718" y="0"/>
                </a:lnTo>
                <a:lnTo>
                  <a:pt x="6718" y="732"/>
                </a:lnTo>
                <a:lnTo>
                  <a:pt x="0" y="732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069" name=""/>
          <p:cNvSpPr/>
          <p:nvPr/>
        </p:nvSpPr>
        <p:spPr>
          <a:xfrm>
            <a:off x="587160" y="6003000"/>
            <a:ext cx="190800" cy="128520"/>
          </a:xfrm>
          <a:custGeom>
            <a:avLst/>
            <a:gdLst/>
            <a:ahLst/>
            <a:rect l="0" t="0" r="r" b="b"/>
            <a:pathLst>
              <a:path w="530" h="357">
                <a:moveTo>
                  <a:pt x="0" y="0"/>
                </a:moveTo>
                <a:lnTo>
                  <a:pt x="530" y="0"/>
                </a:lnTo>
                <a:lnTo>
                  <a:pt x="530" y="357"/>
                </a:lnTo>
                <a:lnTo>
                  <a:pt x="0" y="357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070" name=""/>
          <p:cNvSpPr/>
          <p:nvPr/>
        </p:nvSpPr>
        <p:spPr>
          <a:xfrm>
            <a:off x="597960" y="6261120"/>
            <a:ext cx="169200" cy="121680"/>
          </a:xfrm>
          <a:custGeom>
            <a:avLst/>
            <a:gdLst/>
            <a:ahLst/>
            <a:rect l="0" t="0" r="r" b="b"/>
            <a:pathLst>
              <a:path w="470" h="338">
                <a:moveTo>
                  <a:pt x="0" y="0"/>
                </a:moveTo>
                <a:lnTo>
                  <a:pt x="470" y="0"/>
                </a:lnTo>
                <a:lnTo>
                  <a:pt x="470" y="338"/>
                </a:lnTo>
                <a:lnTo>
                  <a:pt x="0" y="338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071" name=""/>
          <p:cNvSpPr/>
          <p:nvPr/>
        </p:nvSpPr>
        <p:spPr>
          <a:xfrm>
            <a:off x="597960" y="6466680"/>
            <a:ext cx="169200" cy="172080"/>
          </a:xfrm>
          <a:custGeom>
            <a:avLst/>
            <a:gdLst/>
            <a:ahLst/>
            <a:rect l="0" t="0" r="r" b="b"/>
            <a:pathLst>
              <a:path w="470" h="478">
                <a:moveTo>
                  <a:pt x="0" y="0"/>
                </a:moveTo>
                <a:lnTo>
                  <a:pt x="470" y="0"/>
                </a:lnTo>
                <a:lnTo>
                  <a:pt x="470" y="478"/>
                </a:lnTo>
                <a:lnTo>
                  <a:pt x="0" y="478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072" name=""/>
          <p:cNvSpPr/>
          <p:nvPr/>
        </p:nvSpPr>
        <p:spPr>
          <a:xfrm>
            <a:off x="597960" y="6703920"/>
            <a:ext cx="169200" cy="188280"/>
          </a:xfrm>
          <a:custGeom>
            <a:avLst/>
            <a:gdLst/>
            <a:ahLst/>
            <a:rect l="0" t="0" r="r" b="b"/>
            <a:pathLst>
              <a:path w="470" h="523">
                <a:moveTo>
                  <a:pt x="0" y="0"/>
                </a:moveTo>
                <a:lnTo>
                  <a:pt x="470" y="0"/>
                </a:lnTo>
                <a:lnTo>
                  <a:pt x="470" y="523"/>
                </a:lnTo>
                <a:lnTo>
                  <a:pt x="0" y="523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073" name=""/>
          <p:cNvSpPr/>
          <p:nvPr/>
        </p:nvSpPr>
        <p:spPr>
          <a:xfrm>
            <a:off x="512280" y="7525080"/>
            <a:ext cx="2418480" cy="263520"/>
          </a:xfrm>
          <a:custGeom>
            <a:avLst/>
            <a:gdLst/>
            <a:ahLst/>
            <a:rect l="0" t="0" r="r" b="b"/>
            <a:pathLst>
              <a:path w="6718" h="732">
                <a:moveTo>
                  <a:pt x="0" y="0"/>
                </a:moveTo>
                <a:lnTo>
                  <a:pt x="6718" y="0"/>
                </a:lnTo>
                <a:lnTo>
                  <a:pt x="6718" y="732"/>
                </a:lnTo>
                <a:lnTo>
                  <a:pt x="0" y="732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074" name=""/>
          <p:cNvSpPr/>
          <p:nvPr/>
        </p:nvSpPr>
        <p:spPr>
          <a:xfrm>
            <a:off x="512280" y="9162000"/>
            <a:ext cx="2418480" cy="263520"/>
          </a:xfrm>
          <a:custGeom>
            <a:avLst/>
            <a:gdLst/>
            <a:ahLst/>
            <a:rect l="0" t="0" r="r" b="b"/>
            <a:pathLst>
              <a:path w="6718" h="732">
                <a:moveTo>
                  <a:pt x="0" y="0"/>
                </a:moveTo>
                <a:lnTo>
                  <a:pt x="6718" y="0"/>
                </a:lnTo>
                <a:lnTo>
                  <a:pt x="6718" y="732"/>
                </a:lnTo>
                <a:lnTo>
                  <a:pt x="0" y="732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075" name=""/>
          <p:cNvSpPr/>
          <p:nvPr/>
        </p:nvSpPr>
        <p:spPr>
          <a:xfrm>
            <a:off x="3720960" y="2266200"/>
            <a:ext cx="3375360" cy="48240"/>
          </a:xfrm>
          <a:custGeom>
            <a:avLst/>
            <a:gdLst/>
            <a:ahLst/>
            <a:rect l="0" t="0" r="r" b="b"/>
            <a:pathLst>
              <a:path w="9376" h="134">
                <a:moveTo>
                  <a:pt x="0" y="0"/>
                </a:moveTo>
                <a:lnTo>
                  <a:pt x="9376" y="0"/>
                </a:lnTo>
                <a:lnTo>
                  <a:pt x="9376" y="134"/>
                </a:lnTo>
                <a:lnTo>
                  <a:pt x="0" y="134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076" name=""/>
          <p:cNvSpPr/>
          <p:nvPr/>
        </p:nvSpPr>
        <p:spPr>
          <a:xfrm>
            <a:off x="3688560" y="3314520"/>
            <a:ext cx="3375360" cy="262800"/>
          </a:xfrm>
          <a:custGeom>
            <a:avLst/>
            <a:gdLst/>
            <a:ahLst/>
            <a:rect l="0" t="0" r="r" b="b"/>
            <a:pathLst>
              <a:path w="9376" h="730">
                <a:moveTo>
                  <a:pt x="0" y="0"/>
                </a:moveTo>
                <a:lnTo>
                  <a:pt x="9376" y="0"/>
                </a:lnTo>
                <a:lnTo>
                  <a:pt x="9376" y="730"/>
                </a:lnTo>
                <a:lnTo>
                  <a:pt x="0" y="73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077" name=""/>
          <p:cNvSpPr/>
          <p:nvPr/>
        </p:nvSpPr>
        <p:spPr>
          <a:xfrm>
            <a:off x="3688560" y="8455320"/>
            <a:ext cx="3451680" cy="263520"/>
          </a:xfrm>
          <a:custGeom>
            <a:avLst/>
            <a:gdLst/>
            <a:ahLst/>
            <a:rect l="0" t="0" r="r" b="b"/>
            <a:pathLst>
              <a:path w="9588" h="732">
                <a:moveTo>
                  <a:pt x="0" y="0"/>
                </a:moveTo>
                <a:lnTo>
                  <a:pt x="9588" y="0"/>
                </a:lnTo>
                <a:lnTo>
                  <a:pt x="9588" y="732"/>
                </a:lnTo>
                <a:lnTo>
                  <a:pt x="0" y="732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078" name=""/>
          <p:cNvSpPr txBox="1"/>
          <p:nvPr/>
        </p:nvSpPr>
        <p:spPr>
          <a:xfrm>
            <a:off x="4923360" y="1688760"/>
            <a:ext cx="2085480" cy="48348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2800" strike="noStrike" u="none">
                <a:solidFill>
                  <a:srgbClr val="292829"/>
                </a:solidFill>
                <a:effectLst/>
                <a:uFillTx/>
                <a:latin typeface="RTLCorporative"/>
                <a:ea typeface="RTLCorporative"/>
              </a:rPr>
              <a:t>THOMPSON</a:t>
            </a:r>
            <a:endParaRPr b="0" lang="en-US" sz="2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9" name=""/>
          <p:cNvSpPr/>
          <p:nvPr/>
        </p:nvSpPr>
        <p:spPr>
          <a:xfrm>
            <a:off x="0" y="0"/>
            <a:ext cx="7562880" cy="10696680"/>
          </a:xfrm>
          <a:custGeom>
            <a:avLst/>
            <a:gdLst/>
            <a:ahLst/>
            <a:rect l="0" t="0" r="r" b="b"/>
            <a:pathLst>
              <a:path w="21008" h="29713">
                <a:moveTo>
                  <a:pt x="0" y="0"/>
                </a:moveTo>
                <a:lnTo>
                  <a:pt x="21008" y="0"/>
                </a:lnTo>
                <a:lnTo>
                  <a:pt x="21008" y="29713"/>
                </a:lnTo>
                <a:lnTo>
                  <a:pt x="0" y="29713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080" name=""/>
          <p:cNvSpPr/>
          <p:nvPr/>
        </p:nvSpPr>
        <p:spPr>
          <a:xfrm>
            <a:off x="0" y="0"/>
            <a:ext cx="7562880" cy="10696680"/>
          </a:xfrm>
          <a:custGeom>
            <a:avLst/>
            <a:gdLst/>
            <a:ahLst/>
            <a:rect l="0" t="0" r="r" b="b"/>
            <a:pathLst>
              <a:path w="21008" h="29713">
                <a:moveTo>
                  <a:pt x="0" y="0"/>
                </a:moveTo>
                <a:lnTo>
                  <a:pt x="21008" y="0"/>
                </a:lnTo>
                <a:lnTo>
                  <a:pt x="21008" y="29713"/>
                </a:lnTo>
                <a:lnTo>
                  <a:pt x="0" y="29713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081" name=""/>
          <p:cNvSpPr/>
          <p:nvPr/>
        </p:nvSpPr>
        <p:spPr>
          <a:xfrm>
            <a:off x="243360" y="1378080"/>
            <a:ext cx="2481120" cy="9049320"/>
          </a:xfrm>
          <a:custGeom>
            <a:avLst/>
            <a:gdLst/>
            <a:ahLst/>
            <a:rect l="0" t="0" r="r" b="b"/>
            <a:pathLst>
              <a:path w="6892" h="25137">
                <a:moveTo>
                  <a:pt x="397" y="0"/>
                </a:moveTo>
                <a:lnTo>
                  <a:pt x="6495" y="0"/>
                </a:lnTo>
                <a:cubicBezTo>
                  <a:pt x="6600" y="0"/>
                  <a:pt x="6701" y="42"/>
                  <a:pt x="6776" y="117"/>
                </a:cubicBezTo>
                <a:cubicBezTo>
                  <a:pt x="6850" y="191"/>
                  <a:pt x="6892" y="292"/>
                  <a:pt x="6892" y="397"/>
                </a:cubicBezTo>
                <a:lnTo>
                  <a:pt x="6892" y="24740"/>
                </a:lnTo>
                <a:cubicBezTo>
                  <a:pt x="6892" y="24845"/>
                  <a:pt x="6850" y="24946"/>
                  <a:pt x="6776" y="25021"/>
                </a:cubicBezTo>
                <a:cubicBezTo>
                  <a:pt x="6701" y="25095"/>
                  <a:pt x="6600" y="25137"/>
                  <a:pt x="6495" y="25137"/>
                </a:cubicBezTo>
                <a:lnTo>
                  <a:pt x="397" y="25137"/>
                </a:lnTo>
                <a:cubicBezTo>
                  <a:pt x="292" y="25137"/>
                  <a:pt x="191" y="25095"/>
                  <a:pt x="116" y="25021"/>
                </a:cubicBezTo>
                <a:cubicBezTo>
                  <a:pt x="42" y="24946"/>
                  <a:pt x="0" y="24845"/>
                  <a:pt x="0" y="24740"/>
                </a:cubicBezTo>
                <a:lnTo>
                  <a:pt x="0" y="397"/>
                </a:lnTo>
                <a:cubicBezTo>
                  <a:pt x="0" y="292"/>
                  <a:pt x="42" y="191"/>
                  <a:pt x="116" y="117"/>
                </a:cubicBezTo>
                <a:cubicBezTo>
                  <a:pt x="191" y="42"/>
                  <a:pt x="292" y="0"/>
                  <a:pt x="397" y="0"/>
                </a:cubicBezTo>
                <a:close/>
              </a:path>
            </a:pathLst>
          </a:custGeom>
          <a:solidFill>
            <a:srgbClr val="4d6182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082" name=""/>
          <p:cNvSpPr/>
          <p:nvPr/>
        </p:nvSpPr>
        <p:spPr>
          <a:xfrm>
            <a:off x="700920" y="4255560"/>
            <a:ext cx="1566000" cy="297360"/>
          </a:xfrm>
          <a:custGeom>
            <a:avLst/>
            <a:gdLst/>
            <a:ahLst/>
            <a:rect l="0" t="0" r="r" b="b"/>
            <a:pathLst>
              <a:path w="4350" h="826">
                <a:moveTo>
                  <a:pt x="398" y="0"/>
                </a:moveTo>
                <a:lnTo>
                  <a:pt x="3953" y="0"/>
                </a:lnTo>
                <a:cubicBezTo>
                  <a:pt x="4058" y="0"/>
                  <a:pt x="4159" y="41"/>
                  <a:pt x="4233" y="116"/>
                </a:cubicBezTo>
                <a:cubicBezTo>
                  <a:pt x="4308" y="191"/>
                  <a:pt x="4350" y="292"/>
                  <a:pt x="4350" y="398"/>
                </a:cubicBezTo>
                <a:lnTo>
                  <a:pt x="4350" y="429"/>
                </a:lnTo>
                <a:cubicBezTo>
                  <a:pt x="4350" y="534"/>
                  <a:pt x="4308" y="635"/>
                  <a:pt x="4233" y="710"/>
                </a:cubicBezTo>
                <a:cubicBezTo>
                  <a:pt x="4159" y="784"/>
                  <a:pt x="4058" y="826"/>
                  <a:pt x="3953" y="826"/>
                </a:cubicBezTo>
                <a:lnTo>
                  <a:pt x="398" y="826"/>
                </a:lnTo>
                <a:cubicBezTo>
                  <a:pt x="293" y="826"/>
                  <a:pt x="191" y="784"/>
                  <a:pt x="117" y="710"/>
                </a:cubicBezTo>
                <a:cubicBezTo>
                  <a:pt x="42" y="635"/>
                  <a:pt x="0" y="534"/>
                  <a:pt x="0" y="429"/>
                </a:cubicBezTo>
                <a:lnTo>
                  <a:pt x="0" y="398"/>
                </a:lnTo>
                <a:cubicBezTo>
                  <a:pt x="0" y="292"/>
                  <a:pt x="42" y="191"/>
                  <a:pt x="117" y="116"/>
                </a:cubicBezTo>
                <a:cubicBezTo>
                  <a:pt x="191" y="41"/>
                  <a:pt x="293" y="0"/>
                  <a:pt x="398" y="0"/>
                </a:cubicBezTo>
                <a:close/>
              </a:path>
            </a:pathLst>
          </a:custGeom>
          <a:solidFill>
            <a:srgbClr val="f3f7f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083" name=""/>
          <p:cNvSpPr/>
          <p:nvPr/>
        </p:nvSpPr>
        <p:spPr>
          <a:xfrm>
            <a:off x="700920" y="6674040"/>
            <a:ext cx="1566000" cy="297720"/>
          </a:xfrm>
          <a:custGeom>
            <a:avLst/>
            <a:gdLst/>
            <a:ahLst/>
            <a:rect l="0" t="0" r="r" b="b"/>
            <a:pathLst>
              <a:path w="4350" h="827">
                <a:moveTo>
                  <a:pt x="398" y="0"/>
                </a:moveTo>
                <a:lnTo>
                  <a:pt x="3953" y="0"/>
                </a:lnTo>
                <a:cubicBezTo>
                  <a:pt x="4058" y="0"/>
                  <a:pt x="4159" y="43"/>
                  <a:pt x="4233" y="118"/>
                </a:cubicBezTo>
                <a:cubicBezTo>
                  <a:pt x="4308" y="192"/>
                  <a:pt x="4350" y="293"/>
                  <a:pt x="4350" y="398"/>
                </a:cubicBezTo>
                <a:lnTo>
                  <a:pt x="4350" y="430"/>
                </a:lnTo>
                <a:cubicBezTo>
                  <a:pt x="4350" y="535"/>
                  <a:pt x="4308" y="636"/>
                  <a:pt x="4233" y="710"/>
                </a:cubicBezTo>
                <a:cubicBezTo>
                  <a:pt x="4159" y="785"/>
                  <a:pt x="4058" y="827"/>
                  <a:pt x="3953" y="827"/>
                </a:cubicBezTo>
                <a:lnTo>
                  <a:pt x="398" y="827"/>
                </a:lnTo>
                <a:cubicBezTo>
                  <a:pt x="293" y="827"/>
                  <a:pt x="191" y="785"/>
                  <a:pt x="117" y="710"/>
                </a:cubicBezTo>
                <a:cubicBezTo>
                  <a:pt x="42" y="636"/>
                  <a:pt x="0" y="535"/>
                  <a:pt x="0" y="430"/>
                </a:cubicBezTo>
                <a:lnTo>
                  <a:pt x="0" y="398"/>
                </a:lnTo>
                <a:cubicBezTo>
                  <a:pt x="0" y="293"/>
                  <a:pt x="42" y="192"/>
                  <a:pt x="117" y="118"/>
                </a:cubicBezTo>
                <a:cubicBezTo>
                  <a:pt x="191" y="43"/>
                  <a:pt x="293" y="0"/>
                  <a:pt x="398" y="0"/>
                </a:cubicBezTo>
                <a:close/>
              </a:path>
            </a:pathLst>
          </a:custGeom>
          <a:solidFill>
            <a:srgbClr val="f3f7f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084" name=""/>
          <p:cNvSpPr/>
          <p:nvPr/>
        </p:nvSpPr>
        <p:spPr>
          <a:xfrm>
            <a:off x="700920" y="9058680"/>
            <a:ext cx="1566000" cy="297360"/>
          </a:xfrm>
          <a:custGeom>
            <a:avLst/>
            <a:gdLst/>
            <a:ahLst/>
            <a:rect l="0" t="0" r="r" b="b"/>
            <a:pathLst>
              <a:path w="4350" h="826">
                <a:moveTo>
                  <a:pt x="398" y="0"/>
                </a:moveTo>
                <a:lnTo>
                  <a:pt x="3953" y="0"/>
                </a:lnTo>
                <a:cubicBezTo>
                  <a:pt x="4058" y="0"/>
                  <a:pt x="4159" y="42"/>
                  <a:pt x="4233" y="116"/>
                </a:cubicBezTo>
                <a:cubicBezTo>
                  <a:pt x="4308" y="191"/>
                  <a:pt x="4350" y="292"/>
                  <a:pt x="4350" y="397"/>
                </a:cubicBezTo>
                <a:lnTo>
                  <a:pt x="4350" y="428"/>
                </a:lnTo>
                <a:cubicBezTo>
                  <a:pt x="4350" y="534"/>
                  <a:pt x="4308" y="635"/>
                  <a:pt x="4233" y="709"/>
                </a:cubicBezTo>
                <a:cubicBezTo>
                  <a:pt x="4159" y="783"/>
                  <a:pt x="4058" y="826"/>
                  <a:pt x="3953" y="826"/>
                </a:cubicBezTo>
                <a:lnTo>
                  <a:pt x="398" y="826"/>
                </a:lnTo>
                <a:cubicBezTo>
                  <a:pt x="293" y="826"/>
                  <a:pt x="191" y="783"/>
                  <a:pt x="117" y="709"/>
                </a:cubicBezTo>
                <a:cubicBezTo>
                  <a:pt x="42" y="635"/>
                  <a:pt x="0" y="534"/>
                  <a:pt x="0" y="428"/>
                </a:cubicBezTo>
                <a:lnTo>
                  <a:pt x="0" y="397"/>
                </a:lnTo>
                <a:cubicBezTo>
                  <a:pt x="0" y="292"/>
                  <a:pt x="42" y="191"/>
                  <a:pt x="117" y="116"/>
                </a:cubicBezTo>
                <a:cubicBezTo>
                  <a:pt x="191" y="42"/>
                  <a:pt x="293" y="0"/>
                  <a:pt x="398" y="0"/>
                </a:cubicBezTo>
                <a:close/>
              </a:path>
            </a:pathLst>
          </a:custGeom>
          <a:solidFill>
            <a:srgbClr val="f3f7f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085" name=""/>
          <p:cNvSpPr/>
          <p:nvPr/>
        </p:nvSpPr>
        <p:spPr>
          <a:xfrm>
            <a:off x="590760" y="3436560"/>
            <a:ext cx="170280" cy="114480"/>
          </a:xfrm>
          <a:custGeom>
            <a:avLst/>
            <a:gdLst/>
            <a:ahLst/>
            <a:rect l="0" t="0" r="r" b="b"/>
            <a:pathLst>
              <a:path w="473" h="318">
                <a:moveTo>
                  <a:pt x="246" y="226"/>
                </a:moveTo>
                <a:cubicBezTo>
                  <a:pt x="243" y="229"/>
                  <a:pt x="239" y="231"/>
                  <a:pt x="234" y="231"/>
                </a:cubicBezTo>
                <a:cubicBezTo>
                  <a:pt x="230" y="231"/>
                  <a:pt x="225" y="229"/>
                  <a:pt x="222" y="226"/>
                </a:cubicBezTo>
                <a:lnTo>
                  <a:pt x="2" y="5"/>
                </a:lnTo>
                <a:cubicBezTo>
                  <a:pt x="1" y="8"/>
                  <a:pt x="0" y="11"/>
                  <a:pt x="0" y="14"/>
                </a:cubicBezTo>
                <a:lnTo>
                  <a:pt x="0" y="284"/>
                </a:lnTo>
                <a:cubicBezTo>
                  <a:pt x="0" y="303"/>
                  <a:pt x="16" y="318"/>
                  <a:pt x="35" y="318"/>
                </a:cubicBezTo>
                <a:lnTo>
                  <a:pt x="439" y="318"/>
                </a:lnTo>
                <a:cubicBezTo>
                  <a:pt x="458" y="318"/>
                  <a:pt x="473" y="303"/>
                  <a:pt x="473" y="284"/>
                </a:cubicBezTo>
                <a:lnTo>
                  <a:pt x="473" y="14"/>
                </a:lnTo>
                <a:cubicBezTo>
                  <a:pt x="473" y="9"/>
                  <a:pt x="472" y="4"/>
                  <a:pt x="470" y="0"/>
                </a:cubicBezTo>
                <a:lnTo>
                  <a:pt x="246" y="226"/>
                </a:lnTo>
                <a:close/>
              </a:path>
            </a:pathLst>
          </a:custGeom>
          <a:solidFill>
            <a:srgbClr val="f3f7f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086" name=""/>
          <p:cNvSpPr/>
          <p:nvPr/>
        </p:nvSpPr>
        <p:spPr>
          <a:xfrm>
            <a:off x="600120" y="3429360"/>
            <a:ext cx="150120" cy="75600"/>
          </a:xfrm>
          <a:custGeom>
            <a:avLst/>
            <a:gdLst/>
            <a:ahLst/>
            <a:rect l="0" t="0" r="r" b="b"/>
            <a:pathLst>
              <a:path w="417" h="210">
                <a:moveTo>
                  <a:pt x="208" y="210"/>
                </a:moveTo>
                <a:lnTo>
                  <a:pt x="417" y="0"/>
                </a:lnTo>
                <a:cubicBezTo>
                  <a:pt x="416" y="0"/>
                  <a:pt x="415" y="0"/>
                  <a:pt x="413" y="0"/>
                </a:cubicBezTo>
                <a:lnTo>
                  <a:pt x="8" y="0"/>
                </a:lnTo>
                <a:cubicBezTo>
                  <a:pt x="5" y="0"/>
                  <a:pt x="2" y="1"/>
                  <a:pt x="0" y="1"/>
                </a:cubicBezTo>
                <a:lnTo>
                  <a:pt x="208" y="210"/>
                </a:lnTo>
                <a:close/>
              </a:path>
            </a:pathLst>
          </a:custGeom>
          <a:solidFill>
            <a:srgbClr val="f3f7f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087" name=""/>
          <p:cNvSpPr/>
          <p:nvPr/>
        </p:nvSpPr>
        <p:spPr>
          <a:xfrm>
            <a:off x="582840" y="3179520"/>
            <a:ext cx="178920" cy="149040"/>
          </a:xfrm>
          <a:custGeom>
            <a:avLst/>
            <a:gdLst/>
            <a:ahLst/>
            <a:rect l="0" t="0" r="r" b="b"/>
            <a:pathLst>
              <a:path w="497" h="414">
                <a:moveTo>
                  <a:pt x="249" y="0"/>
                </a:moveTo>
                <a:cubicBezTo>
                  <a:pt x="346" y="-2"/>
                  <a:pt x="470" y="54"/>
                  <a:pt x="494" y="165"/>
                </a:cubicBezTo>
                <a:cubicBezTo>
                  <a:pt x="518" y="276"/>
                  <a:pt x="373" y="212"/>
                  <a:pt x="400" y="158"/>
                </a:cubicBezTo>
                <a:cubicBezTo>
                  <a:pt x="370" y="99"/>
                  <a:pt x="310" y="101"/>
                  <a:pt x="253" y="102"/>
                </a:cubicBezTo>
                <a:cubicBezTo>
                  <a:pt x="187" y="99"/>
                  <a:pt x="121" y="100"/>
                  <a:pt x="98" y="158"/>
                </a:cubicBezTo>
                <a:cubicBezTo>
                  <a:pt x="130" y="203"/>
                  <a:pt x="3" y="275"/>
                  <a:pt x="0" y="182"/>
                </a:cubicBezTo>
                <a:cubicBezTo>
                  <a:pt x="-1" y="169"/>
                  <a:pt x="2" y="158"/>
                  <a:pt x="7" y="147"/>
                </a:cubicBezTo>
                <a:cubicBezTo>
                  <a:pt x="48" y="44"/>
                  <a:pt x="159" y="1"/>
                  <a:pt x="249" y="0"/>
                </a:cubicBezTo>
                <a:moveTo>
                  <a:pt x="117" y="174"/>
                </a:moveTo>
                <a:lnTo>
                  <a:pt x="29" y="305"/>
                </a:lnTo>
                <a:cubicBezTo>
                  <a:pt x="24" y="311"/>
                  <a:pt x="22" y="318"/>
                  <a:pt x="21" y="324"/>
                </a:cubicBezTo>
                <a:cubicBezTo>
                  <a:pt x="20" y="329"/>
                  <a:pt x="20" y="334"/>
                  <a:pt x="20" y="339"/>
                </a:cubicBezTo>
                <a:lnTo>
                  <a:pt x="22" y="380"/>
                </a:lnTo>
                <a:cubicBezTo>
                  <a:pt x="22" y="384"/>
                  <a:pt x="22" y="389"/>
                  <a:pt x="24" y="393"/>
                </a:cubicBezTo>
                <a:cubicBezTo>
                  <a:pt x="26" y="400"/>
                  <a:pt x="32" y="413"/>
                  <a:pt x="46" y="414"/>
                </a:cubicBezTo>
                <a:lnTo>
                  <a:pt x="450" y="414"/>
                </a:lnTo>
                <a:cubicBezTo>
                  <a:pt x="460" y="412"/>
                  <a:pt x="467" y="404"/>
                  <a:pt x="472" y="395"/>
                </a:cubicBezTo>
                <a:cubicBezTo>
                  <a:pt x="474" y="391"/>
                  <a:pt x="475" y="388"/>
                  <a:pt x="475" y="384"/>
                </a:cubicBezTo>
                <a:lnTo>
                  <a:pt x="475" y="339"/>
                </a:lnTo>
                <a:cubicBezTo>
                  <a:pt x="475" y="335"/>
                  <a:pt x="474" y="331"/>
                  <a:pt x="474" y="327"/>
                </a:cubicBezTo>
                <a:cubicBezTo>
                  <a:pt x="473" y="317"/>
                  <a:pt x="469" y="311"/>
                  <a:pt x="464" y="302"/>
                </a:cubicBezTo>
                <a:lnTo>
                  <a:pt x="379" y="174"/>
                </a:lnTo>
                <a:lnTo>
                  <a:pt x="379" y="138"/>
                </a:lnTo>
                <a:cubicBezTo>
                  <a:pt x="379" y="132"/>
                  <a:pt x="370" y="125"/>
                  <a:pt x="363" y="123"/>
                </a:cubicBezTo>
                <a:cubicBezTo>
                  <a:pt x="355" y="119"/>
                  <a:pt x="345" y="119"/>
                  <a:pt x="337" y="123"/>
                </a:cubicBezTo>
                <a:cubicBezTo>
                  <a:pt x="330" y="125"/>
                  <a:pt x="321" y="132"/>
                  <a:pt x="321" y="138"/>
                </a:cubicBezTo>
                <a:lnTo>
                  <a:pt x="321" y="174"/>
                </a:lnTo>
                <a:lnTo>
                  <a:pt x="175" y="174"/>
                </a:lnTo>
                <a:lnTo>
                  <a:pt x="175" y="146"/>
                </a:lnTo>
                <a:cubicBezTo>
                  <a:pt x="175" y="143"/>
                  <a:pt x="175" y="139"/>
                  <a:pt x="173" y="136"/>
                </a:cubicBezTo>
                <a:cubicBezTo>
                  <a:pt x="171" y="132"/>
                  <a:pt x="165" y="125"/>
                  <a:pt x="160" y="123"/>
                </a:cubicBezTo>
                <a:cubicBezTo>
                  <a:pt x="152" y="119"/>
                  <a:pt x="142" y="120"/>
                  <a:pt x="135" y="123"/>
                </a:cubicBezTo>
                <a:cubicBezTo>
                  <a:pt x="128" y="125"/>
                  <a:pt x="122" y="130"/>
                  <a:pt x="119" y="137"/>
                </a:cubicBezTo>
                <a:cubicBezTo>
                  <a:pt x="113" y="148"/>
                  <a:pt x="117" y="164"/>
                  <a:pt x="117" y="174"/>
                </a:cubicBezTo>
                <a:moveTo>
                  <a:pt x="187" y="212"/>
                </a:moveTo>
                <a:lnTo>
                  <a:pt x="206" y="212"/>
                </a:lnTo>
                <a:cubicBezTo>
                  <a:pt x="206" y="212"/>
                  <a:pt x="215" y="210"/>
                  <a:pt x="213" y="219"/>
                </a:cubicBezTo>
                <a:lnTo>
                  <a:pt x="210" y="230"/>
                </a:lnTo>
                <a:cubicBezTo>
                  <a:pt x="210" y="230"/>
                  <a:pt x="209" y="238"/>
                  <a:pt x="199" y="238"/>
                </a:cubicBezTo>
                <a:lnTo>
                  <a:pt x="177" y="238"/>
                </a:lnTo>
                <a:cubicBezTo>
                  <a:pt x="177" y="238"/>
                  <a:pt x="166" y="240"/>
                  <a:pt x="169" y="230"/>
                </a:cubicBezTo>
                <a:lnTo>
                  <a:pt x="175" y="219"/>
                </a:lnTo>
                <a:cubicBezTo>
                  <a:pt x="175" y="219"/>
                  <a:pt x="178" y="212"/>
                  <a:pt x="187" y="212"/>
                </a:cubicBezTo>
                <a:moveTo>
                  <a:pt x="233" y="212"/>
                </a:moveTo>
                <a:lnTo>
                  <a:pt x="257" y="212"/>
                </a:lnTo>
                <a:cubicBezTo>
                  <a:pt x="265" y="212"/>
                  <a:pt x="267" y="218"/>
                  <a:pt x="267" y="218"/>
                </a:cubicBezTo>
                <a:lnTo>
                  <a:pt x="269" y="229"/>
                </a:lnTo>
                <a:cubicBezTo>
                  <a:pt x="272" y="240"/>
                  <a:pt x="260" y="238"/>
                  <a:pt x="260" y="238"/>
                </a:cubicBezTo>
                <a:lnTo>
                  <a:pt x="228" y="238"/>
                </a:lnTo>
                <a:cubicBezTo>
                  <a:pt x="228" y="238"/>
                  <a:pt x="218" y="240"/>
                  <a:pt x="221" y="230"/>
                </a:cubicBezTo>
                <a:lnTo>
                  <a:pt x="224" y="219"/>
                </a:lnTo>
                <a:cubicBezTo>
                  <a:pt x="226" y="211"/>
                  <a:pt x="233" y="212"/>
                  <a:pt x="233" y="212"/>
                </a:cubicBezTo>
                <a:moveTo>
                  <a:pt x="285" y="212"/>
                </a:moveTo>
                <a:lnTo>
                  <a:pt x="310" y="212"/>
                </a:lnTo>
                <a:cubicBezTo>
                  <a:pt x="310" y="212"/>
                  <a:pt x="318" y="211"/>
                  <a:pt x="321" y="219"/>
                </a:cubicBezTo>
                <a:lnTo>
                  <a:pt x="326" y="229"/>
                </a:lnTo>
                <a:cubicBezTo>
                  <a:pt x="326" y="229"/>
                  <a:pt x="331" y="238"/>
                  <a:pt x="319" y="238"/>
                </a:cubicBezTo>
                <a:lnTo>
                  <a:pt x="292" y="238"/>
                </a:lnTo>
                <a:cubicBezTo>
                  <a:pt x="281" y="238"/>
                  <a:pt x="280" y="229"/>
                  <a:pt x="280" y="229"/>
                </a:cubicBezTo>
                <a:lnTo>
                  <a:pt x="278" y="219"/>
                </a:lnTo>
                <a:cubicBezTo>
                  <a:pt x="278" y="219"/>
                  <a:pt x="275" y="212"/>
                  <a:pt x="285" y="212"/>
                </a:cubicBezTo>
                <a:moveTo>
                  <a:pt x="337" y="255"/>
                </a:moveTo>
                <a:lnTo>
                  <a:pt x="340" y="260"/>
                </a:lnTo>
                <a:cubicBezTo>
                  <a:pt x="340" y="260"/>
                  <a:pt x="344" y="268"/>
                  <a:pt x="333" y="268"/>
                </a:cubicBezTo>
                <a:cubicBezTo>
                  <a:pt x="323" y="268"/>
                  <a:pt x="313" y="268"/>
                  <a:pt x="303" y="268"/>
                </a:cubicBezTo>
                <a:cubicBezTo>
                  <a:pt x="290" y="267"/>
                  <a:pt x="289" y="260"/>
                  <a:pt x="289" y="260"/>
                </a:cubicBezTo>
                <a:lnTo>
                  <a:pt x="287" y="254"/>
                </a:lnTo>
                <a:cubicBezTo>
                  <a:pt x="287" y="254"/>
                  <a:pt x="287" y="248"/>
                  <a:pt x="296" y="248"/>
                </a:cubicBezTo>
                <a:lnTo>
                  <a:pt x="326" y="248"/>
                </a:lnTo>
                <a:cubicBezTo>
                  <a:pt x="335" y="248"/>
                  <a:pt x="337" y="255"/>
                  <a:pt x="337" y="255"/>
                </a:cubicBezTo>
                <a:moveTo>
                  <a:pt x="276" y="254"/>
                </a:moveTo>
                <a:lnTo>
                  <a:pt x="277" y="260"/>
                </a:lnTo>
                <a:cubicBezTo>
                  <a:pt x="277" y="260"/>
                  <a:pt x="279" y="268"/>
                  <a:pt x="267" y="268"/>
                </a:cubicBezTo>
                <a:lnTo>
                  <a:pt x="223" y="268"/>
                </a:lnTo>
                <a:cubicBezTo>
                  <a:pt x="210" y="267"/>
                  <a:pt x="213" y="260"/>
                  <a:pt x="213" y="260"/>
                </a:cubicBezTo>
                <a:lnTo>
                  <a:pt x="215" y="254"/>
                </a:lnTo>
                <a:cubicBezTo>
                  <a:pt x="215" y="254"/>
                  <a:pt x="217" y="249"/>
                  <a:pt x="224" y="248"/>
                </a:cubicBezTo>
                <a:lnTo>
                  <a:pt x="265" y="248"/>
                </a:lnTo>
                <a:cubicBezTo>
                  <a:pt x="274" y="249"/>
                  <a:pt x="276" y="254"/>
                  <a:pt x="276" y="254"/>
                </a:cubicBezTo>
                <a:moveTo>
                  <a:pt x="204" y="254"/>
                </a:moveTo>
                <a:lnTo>
                  <a:pt x="202" y="260"/>
                </a:lnTo>
                <a:cubicBezTo>
                  <a:pt x="200" y="268"/>
                  <a:pt x="193" y="268"/>
                  <a:pt x="193" y="268"/>
                </a:cubicBezTo>
                <a:lnTo>
                  <a:pt x="164" y="268"/>
                </a:lnTo>
                <a:cubicBezTo>
                  <a:pt x="152" y="268"/>
                  <a:pt x="156" y="260"/>
                  <a:pt x="156" y="260"/>
                </a:cubicBezTo>
                <a:lnTo>
                  <a:pt x="159" y="254"/>
                </a:lnTo>
                <a:cubicBezTo>
                  <a:pt x="159" y="254"/>
                  <a:pt x="163" y="249"/>
                  <a:pt x="170" y="249"/>
                </a:cubicBezTo>
                <a:lnTo>
                  <a:pt x="196" y="249"/>
                </a:lnTo>
                <a:cubicBezTo>
                  <a:pt x="205" y="249"/>
                  <a:pt x="204" y="254"/>
                  <a:pt x="204" y="254"/>
                </a:cubicBezTo>
                <a:moveTo>
                  <a:pt x="351" y="286"/>
                </a:moveTo>
                <a:lnTo>
                  <a:pt x="354" y="293"/>
                </a:lnTo>
                <a:cubicBezTo>
                  <a:pt x="354" y="293"/>
                  <a:pt x="359" y="301"/>
                  <a:pt x="348" y="301"/>
                </a:cubicBezTo>
                <a:lnTo>
                  <a:pt x="311" y="301"/>
                </a:lnTo>
                <a:cubicBezTo>
                  <a:pt x="298" y="301"/>
                  <a:pt x="297" y="293"/>
                  <a:pt x="297" y="293"/>
                </a:cubicBezTo>
                <a:lnTo>
                  <a:pt x="295" y="286"/>
                </a:lnTo>
                <a:cubicBezTo>
                  <a:pt x="295" y="286"/>
                  <a:pt x="293" y="278"/>
                  <a:pt x="306" y="278"/>
                </a:cubicBezTo>
                <a:lnTo>
                  <a:pt x="338" y="278"/>
                </a:lnTo>
                <a:cubicBezTo>
                  <a:pt x="338" y="278"/>
                  <a:pt x="347" y="277"/>
                  <a:pt x="351" y="286"/>
                </a:cubicBezTo>
                <a:moveTo>
                  <a:pt x="284" y="286"/>
                </a:moveTo>
                <a:lnTo>
                  <a:pt x="286" y="293"/>
                </a:lnTo>
                <a:cubicBezTo>
                  <a:pt x="286" y="293"/>
                  <a:pt x="288" y="301"/>
                  <a:pt x="275" y="301"/>
                </a:cubicBezTo>
                <a:lnTo>
                  <a:pt x="216" y="301"/>
                </a:lnTo>
                <a:cubicBezTo>
                  <a:pt x="202" y="301"/>
                  <a:pt x="204" y="293"/>
                  <a:pt x="204" y="293"/>
                </a:cubicBezTo>
                <a:lnTo>
                  <a:pt x="206" y="286"/>
                </a:lnTo>
                <a:cubicBezTo>
                  <a:pt x="206" y="286"/>
                  <a:pt x="209" y="278"/>
                  <a:pt x="221" y="278"/>
                </a:cubicBezTo>
                <a:lnTo>
                  <a:pt x="270" y="278"/>
                </a:lnTo>
                <a:cubicBezTo>
                  <a:pt x="283" y="279"/>
                  <a:pt x="284" y="286"/>
                  <a:pt x="284" y="286"/>
                </a:cubicBezTo>
                <a:moveTo>
                  <a:pt x="195" y="287"/>
                </a:moveTo>
                <a:lnTo>
                  <a:pt x="193" y="294"/>
                </a:lnTo>
                <a:cubicBezTo>
                  <a:pt x="192" y="303"/>
                  <a:pt x="182" y="301"/>
                  <a:pt x="182" y="301"/>
                </a:cubicBezTo>
                <a:lnTo>
                  <a:pt x="148" y="301"/>
                </a:lnTo>
                <a:cubicBezTo>
                  <a:pt x="140" y="301"/>
                  <a:pt x="142" y="293"/>
                  <a:pt x="142" y="293"/>
                </a:cubicBezTo>
                <a:lnTo>
                  <a:pt x="145" y="286"/>
                </a:lnTo>
                <a:cubicBezTo>
                  <a:pt x="145" y="286"/>
                  <a:pt x="148" y="279"/>
                  <a:pt x="157" y="279"/>
                </a:cubicBezTo>
                <a:lnTo>
                  <a:pt x="188" y="279"/>
                </a:lnTo>
                <a:cubicBezTo>
                  <a:pt x="188" y="279"/>
                  <a:pt x="198" y="277"/>
                  <a:pt x="195" y="287"/>
                </a:cubicBezTo>
                <a:close/>
              </a:path>
            </a:pathLst>
          </a:custGeom>
          <a:solidFill>
            <a:srgbClr val="f3f7f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088" name=""/>
          <p:cNvSpPr/>
          <p:nvPr/>
        </p:nvSpPr>
        <p:spPr>
          <a:xfrm>
            <a:off x="603720" y="3656880"/>
            <a:ext cx="142920" cy="198720"/>
          </a:xfrm>
          <a:custGeom>
            <a:avLst/>
            <a:gdLst/>
            <a:ahLst/>
            <a:rect l="0" t="0" r="r" b="b"/>
            <a:pathLst>
              <a:path w="397" h="552">
                <a:moveTo>
                  <a:pt x="201" y="0"/>
                </a:moveTo>
                <a:cubicBezTo>
                  <a:pt x="89" y="0"/>
                  <a:pt x="0" y="94"/>
                  <a:pt x="0" y="209"/>
                </a:cubicBezTo>
                <a:cubicBezTo>
                  <a:pt x="0" y="323"/>
                  <a:pt x="73" y="332"/>
                  <a:pt x="201" y="552"/>
                </a:cubicBezTo>
                <a:cubicBezTo>
                  <a:pt x="311" y="361"/>
                  <a:pt x="380" y="329"/>
                  <a:pt x="397" y="250"/>
                </a:cubicBezTo>
                <a:lnTo>
                  <a:pt x="397" y="168"/>
                </a:lnTo>
                <a:cubicBezTo>
                  <a:pt x="379" y="73"/>
                  <a:pt x="298" y="0"/>
                  <a:pt x="201" y="0"/>
                </a:cubicBezTo>
                <a:moveTo>
                  <a:pt x="201" y="287"/>
                </a:moveTo>
                <a:cubicBezTo>
                  <a:pt x="191" y="287"/>
                  <a:pt x="181" y="285"/>
                  <a:pt x="172" y="281"/>
                </a:cubicBezTo>
                <a:cubicBezTo>
                  <a:pt x="162" y="277"/>
                  <a:pt x="154" y="271"/>
                  <a:pt x="147" y="264"/>
                </a:cubicBezTo>
                <a:cubicBezTo>
                  <a:pt x="140" y="256"/>
                  <a:pt x="134" y="248"/>
                  <a:pt x="131" y="238"/>
                </a:cubicBezTo>
                <a:cubicBezTo>
                  <a:pt x="127" y="229"/>
                  <a:pt x="125" y="219"/>
                  <a:pt x="125" y="209"/>
                </a:cubicBezTo>
                <a:cubicBezTo>
                  <a:pt x="125" y="199"/>
                  <a:pt x="127" y="189"/>
                  <a:pt x="131" y="179"/>
                </a:cubicBezTo>
                <a:cubicBezTo>
                  <a:pt x="134" y="170"/>
                  <a:pt x="140" y="161"/>
                  <a:pt x="147" y="154"/>
                </a:cubicBezTo>
                <a:cubicBezTo>
                  <a:pt x="154" y="147"/>
                  <a:pt x="162" y="141"/>
                  <a:pt x="172" y="137"/>
                </a:cubicBezTo>
                <a:cubicBezTo>
                  <a:pt x="181" y="133"/>
                  <a:pt x="191" y="131"/>
                  <a:pt x="201" y="130"/>
                </a:cubicBezTo>
                <a:cubicBezTo>
                  <a:pt x="211" y="131"/>
                  <a:pt x="221" y="133"/>
                  <a:pt x="230" y="137"/>
                </a:cubicBezTo>
                <a:cubicBezTo>
                  <a:pt x="240" y="141"/>
                  <a:pt x="248" y="147"/>
                  <a:pt x="255" y="154"/>
                </a:cubicBezTo>
                <a:cubicBezTo>
                  <a:pt x="262" y="161"/>
                  <a:pt x="267" y="170"/>
                  <a:pt x="271" y="179"/>
                </a:cubicBezTo>
                <a:cubicBezTo>
                  <a:pt x="275" y="189"/>
                  <a:pt x="277" y="199"/>
                  <a:pt x="276" y="209"/>
                </a:cubicBezTo>
                <a:cubicBezTo>
                  <a:pt x="277" y="219"/>
                  <a:pt x="275" y="229"/>
                  <a:pt x="271" y="238"/>
                </a:cubicBezTo>
                <a:cubicBezTo>
                  <a:pt x="267" y="248"/>
                  <a:pt x="262" y="256"/>
                  <a:pt x="255" y="264"/>
                </a:cubicBezTo>
                <a:cubicBezTo>
                  <a:pt x="248" y="271"/>
                  <a:pt x="240" y="277"/>
                  <a:pt x="230" y="281"/>
                </a:cubicBezTo>
                <a:cubicBezTo>
                  <a:pt x="221" y="285"/>
                  <a:pt x="211" y="287"/>
                  <a:pt x="201" y="287"/>
                </a:cubicBezTo>
                <a:close/>
              </a:path>
            </a:pathLst>
          </a:custGeom>
          <a:solidFill>
            <a:srgbClr val="f3f7f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pic>
        <p:nvPicPr>
          <p:cNvPr id="3089" name="" descr=""/>
          <p:cNvPicPr/>
          <p:nvPr/>
        </p:nvPicPr>
        <p:blipFill>
          <a:blip r:embed="rId1"/>
          <a:stretch/>
        </p:blipFill>
        <p:spPr>
          <a:xfrm>
            <a:off x="503640" y="297720"/>
            <a:ext cx="1960200" cy="21600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090" name=""/>
          <p:cNvSpPr/>
          <p:nvPr/>
        </p:nvSpPr>
        <p:spPr>
          <a:xfrm>
            <a:off x="503280" y="1378080"/>
            <a:ext cx="1960920" cy="980640"/>
          </a:xfrm>
          <a:custGeom>
            <a:avLst/>
            <a:gdLst/>
            <a:ahLst/>
            <a:rect l="0" t="0" r="r" b="b"/>
            <a:pathLst>
              <a:path fill="none" w="5447" h="2724">
                <a:moveTo>
                  <a:pt x="5447" y="0"/>
                </a:moveTo>
                <a:cubicBezTo>
                  <a:pt x="5447" y="1505"/>
                  <a:pt x="4228" y="2724"/>
                  <a:pt x="2724" y="2724"/>
                </a:cubicBezTo>
                <a:cubicBezTo>
                  <a:pt x="1220" y="2724"/>
                  <a:pt x="0" y="1505"/>
                  <a:pt x="0" y="0"/>
                </a:cubicBezTo>
              </a:path>
            </a:pathLst>
          </a:custGeom>
          <a:ln w="75960">
            <a:solidFill>
              <a:srgbClr val="f3f7ff"/>
            </a:solidFill>
            <a:miter/>
          </a:ln>
        </p:spPr>
        <p:txBody>
          <a:bodyPr lIns="37800" rIns="37800" tIns="37800" bIns="3780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091" name=""/>
          <p:cNvSpPr/>
          <p:nvPr/>
        </p:nvSpPr>
        <p:spPr>
          <a:xfrm>
            <a:off x="2970000" y="3112920"/>
            <a:ext cx="4218120" cy="1059840"/>
          </a:xfrm>
          <a:custGeom>
            <a:avLst/>
            <a:gdLst/>
            <a:ahLst/>
            <a:rect l="0" t="0" r="r" b="b"/>
            <a:pathLst>
              <a:path w="11717" h="2944">
                <a:moveTo>
                  <a:pt x="397" y="0"/>
                </a:moveTo>
                <a:lnTo>
                  <a:pt x="11324" y="0"/>
                </a:lnTo>
                <a:cubicBezTo>
                  <a:pt x="11429" y="0"/>
                  <a:pt x="11530" y="42"/>
                  <a:pt x="11605" y="116"/>
                </a:cubicBezTo>
                <a:cubicBezTo>
                  <a:pt x="11665" y="177"/>
                  <a:pt x="11704" y="255"/>
                  <a:pt x="11717" y="338"/>
                </a:cubicBezTo>
                <a:lnTo>
                  <a:pt x="11717" y="2606"/>
                </a:lnTo>
                <a:cubicBezTo>
                  <a:pt x="11704" y="2690"/>
                  <a:pt x="11665" y="2768"/>
                  <a:pt x="11605" y="2828"/>
                </a:cubicBezTo>
                <a:cubicBezTo>
                  <a:pt x="11530" y="2902"/>
                  <a:pt x="11429" y="2944"/>
                  <a:pt x="11324" y="2944"/>
                </a:cubicBezTo>
                <a:lnTo>
                  <a:pt x="397" y="2944"/>
                </a:lnTo>
                <a:cubicBezTo>
                  <a:pt x="292" y="2944"/>
                  <a:pt x="191" y="2902"/>
                  <a:pt x="116" y="2828"/>
                </a:cubicBezTo>
                <a:cubicBezTo>
                  <a:pt x="42" y="2754"/>
                  <a:pt x="0" y="2653"/>
                  <a:pt x="0" y="2547"/>
                </a:cubicBezTo>
                <a:lnTo>
                  <a:pt x="0" y="397"/>
                </a:lnTo>
                <a:cubicBezTo>
                  <a:pt x="0" y="292"/>
                  <a:pt x="42" y="191"/>
                  <a:pt x="116" y="116"/>
                </a:cubicBezTo>
                <a:cubicBezTo>
                  <a:pt x="191" y="42"/>
                  <a:pt x="292" y="0"/>
                  <a:pt x="397" y="0"/>
                </a:cubicBezTo>
                <a:close/>
              </a:path>
            </a:pathLst>
          </a:custGeom>
          <a:solidFill>
            <a:srgbClr val="f3f7f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092" name=""/>
          <p:cNvSpPr/>
          <p:nvPr/>
        </p:nvSpPr>
        <p:spPr>
          <a:xfrm>
            <a:off x="2970000" y="4822560"/>
            <a:ext cx="4219560" cy="3845160"/>
          </a:xfrm>
          <a:custGeom>
            <a:avLst/>
            <a:gdLst/>
            <a:ahLst/>
            <a:rect l="0" t="0" r="r" b="b"/>
            <a:pathLst>
              <a:path w="11721" h="10681">
                <a:moveTo>
                  <a:pt x="11605" y="116"/>
                </a:moveTo>
                <a:cubicBezTo>
                  <a:pt x="11679" y="190"/>
                  <a:pt x="11721" y="291"/>
                  <a:pt x="11721" y="397"/>
                </a:cubicBezTo>
                <a:lnTo>
                  <a:pt x="11721" y="10284"/>
                </a:lnTo>
                <a:cubicBezTo>
                  <a:pt x="11721" y="10389"/>
                  <a:pt x="11679" y="10490"/>
                  <a:pt x="11605" y="10565"/>
                </a:cubicBezTo>
                <a:cubicBezTo>
                  <a:pt x="11530" y="10639"/>
                  <a:pt x="11429" y="10681"/>
                  <a:pt x="11324" y="10681"/>
                </a:cubicBezTo>
                <a:lnTo>
                  <a:pt x="397" y="10681"/>
                </a:lnTo>
                <a:cubicBezTo>
                  <a:pt x="292" y="10681"/>
                  <a:pt x="191" y="10639"/>
                  <a:pt x="116" y="10565"/>
                </a:cubicBezTo>
                <a:cubicBezTo>
                  <a:pt x="42" y="10490"/>
                  <a:pt x="0" y="10389"/>
                  <a:pt x="0" y="10284"/>
                </a:cubicBezTo>
                <a:lnTo>
                  <a:pt x="0" y="397"/>
                </a:lnTo>
                <a:cubicBezTo>
                  <a:pt x="0" y="291"/>
                  <a:pt x="42" y="190"/>
                  <a:pt x="116" y="116"/>
                </a:cubicBezTo>
                <a:cubicBezTo>
                  <a:pt x="191" y="41"/>
                  <a:pt x="292" y="0"/>
                  <a:pt x="397" y="0"/>
                </a:cubicBezTo>
                <a:lnTo>
                  <a:pt x="11324" y="0"/>
                </a:lnTo>
                <a:cubicBezTo>
                  <a:pt x="11429" y="0"/>
                  <a:pt x="11530" y="41"/>
                  <a:pt x="11605" y="116"/>
                </a:cubicBezTo>
                <a:close/>
              </a:path>
            </a:pathLst>
          </a:custGeom>
          <a:solidFill>
            <a:srgbClr val="f3f7f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093" name=""/>
          <p:cNvSpPr/>
          <p:nvPr/>
        </p:nvSpPr>
        <p:spPr>
          <a:xfrm>
            <a:off x="2970000" y="9309960"/>
            <a:ext cx="4219560" cy="1117440"/>
          </a:xfrm>
          <a:custGeom>
            <a:avLst/>
            <a:gdLst/>
            <a:ahLst/>
            <a:rect l="0" t="0" r="r" b="b"/>
            <a:pathLst>
              <a:path w="11721" h="3104">
                <a:moveTo>
                  <a:pt x="11605" y="116"/>
                </a:moveTo>
                <a:cubicBezTo>
                  <a:pt x="11679" y="191"/>
                  <a:pt x="11721" y="292"/>
                  <a:pt x="11721" y="397"/>
                </a:cubicBezTo>
                <a:lnTo>
                  <a:pt x="11721" y="2707"/>
                </a:lnTo>
                <a:cubicBezTo>
                  <a:pt x="11721" y="2812"/>
                  <a:pt x="11679" y="2913"/>
                  <a:pt x="11605" y="2988"/>
                </a:cubicBezTo>
                <a:cubicBezTo>
                  <a:pt x="11530" y="3062"/>
                  <a:pt x="11429" y="3104"/>
                  <a:pt x="11324" y="3104"/>
                </a:cubicBezTo>
                <a:lnTo>
                  <a:pt x="397" y="3104"/>
                </a:lnTo>
                <a:cubicBezTo>
                  <a:pt x="292" y="3104"/>
                  <a:pt x="191" y="3062"/>
                  <a:pt x="116" y="2988"/>
                </a:cubicBezTo>
                <a:cubicBezTo>
                  <a:pt x="42" y="2913"/>
                  <a:pt x="0" y="2812"/>
                  <a:pt x="0" y="2707"/>
                </a:cubicBezTo>
                <a:lnTo>
                  <a:pt x="0" y="397"/>
                </a:lnTo>
                <a:cubicBezTo>
                  <a:pt x="0" y="292"/>
                  <a:pt x="42" y="191"/>
                  <a:pt x="116" y="116"/>
                </a:cubicBezTo>
                <a:cubicBezTo>
                  <a:pt x="191" y="42"/>
                  <a:pt x="292" y="0"/>
                  <a:pt x="397" y="0"/>
                </a:cubicBezTo>
                <a:lnTo>
                  <a:pt x="11324" y="0"/>
                </a:lnTo>
                <a:cubicBezTo>
                  <a:pt x="11429" y="0"/>
                  <a:pt x="11530" y="42"/>
                  <a:pt x="11605" y="116"/>
                </a:cubicBezTo>
                <a:close/>
              </a:path>
            </a:pathLst>
          </a:custGeom>
          <a:solidFill>
            <a:srgbClr val="f3f7f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094" name=""/>
          <p:cNvSpPr/>
          <p:nvPr/>
        </p:nvSpPr>
        <p:spPr>
          <a:xfrm>
            <a:off x="2970000" y="2701440"/>
            <a:ext cx="1566000" cy="297360"/>
          </a:xfrm>
          <a:custGeom>
            <a:avLst/>
            <a:gdLst/>
            <a:ahLst/>
            <a:rect l="0" t="0" r="r" b="b"/>
            <a:pathLst>
              <a:path w="4350" h="826">
                <a:moveTo>
                  <a:pt x="397" y="0"/>
                </a:moveTo>
                <a:lnTo>
                  <a:pt x="3953" y="0"/>
                </a:lnTo>
                <a:cubicBezTo>
                  <a:pt x="4058" y="0"/>
                  <a:pt x="4159" y="42"/>
                  <a:pt x="4233" y="116"/>
                </a:cubicBezTo>
                <a:cubicBezTo>
                  <a:pt x="4308" y="191"/>
                  <a:pt x="4350" y="292"/>
                  <a:pt x="4350" y="398"/>
                </a:cubicBezTo>
                <a:lnTo>
                  <a:pt x="4350" y="429"/>
                </a:lnTo>
                <a:cubicBezTo>
                  <a:pt x="4350" y="535"/>
                  <a:pt x="4308" y="636"/>
                  <a:pt x="4233" y="710"/>
                </a:cubicBezTo>
                <a:cubicBezTo>
                  <a:pt x="4159" y="785"/>
                  <a:pt x="4058" y="826"/>
                  <a:pt x="3953" y="826"/>
                </a:cubicBezTo>
                <a:lnTo>
                  <a:pt x="397" y="826"/>
                </a:lnTo>
                <a:cubicBezTo>
                  <a:pt x="292" y="826"/>
                  <a:pt x="191" y="785"/>
                  <a:pt x="116" y="710"/>
                </a:cubicBezTo>
                <a:cubicBezTo>
                  <a:pt x="42" y="636"/>
                  <a:pt x="0" y="535"/>
                  <a:pt x="0" y="429"/>
                </a:cubicBezTo>
                <a:lnTo>
                  <a:pt x="0" y="398"/>
                </a:lnTo>
                <a:cubicBezTo>
                  <a:pt x="0" y="292"/>
                  <a:pt x="42" y="191"/>
                  <a:pt x="116" y="116"/>
                </a:cubicBezTo>
                <a:cubicBezTo>
                  <a:pt x="191" y="42"/>
                  <a:pt x="292" y="0"/>
                  <a:pt x="397" y="0"/>
                </a:cubicBezTo>
                <a:close/>
              </a:path>
            </a:pathLst>
          </a:custGeom>
          <a:solidFill>
            <a:srgbClr val="4d6182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095" name=""/>
          <p:cNvSpPr/>
          <p:nvPr/>
        </p:nvSpPr>
        <p:spPr>
          <a:xfrm>
            <a:off x="2970000" y="4422960"/>
            <a:ext cx="1566000" cy="297360"/>
          </a:xfrm>
          <a:custGeom>
            <a:avLst/>
            <a:gdLst/>
            <a:ahLst/>
            <a:rect l="0" t="0" r="r" b="b"/>
            <a:pathLst>
              <a:path w="4350" h="826">
                <a:moveTo>
                  <a:pt x="4233" y="116"/>
                </a:moveTo>
                <a:cubicBezTo>
                  <a:pt x="4308" y="191"/>
                  <a:pt x="4350" y="292"/>
                  <a:pt x="4350" y="397"/>
                </a:cubicBezTo>
                <a:lnTo>
                  <a:pt x="4350" y="428"/>
                </a:lnTo>
                <a:cubicBezTo>
                  <a:pt x="4350" y="534"/>
                  <a:pt x="4308" y="635"/>
                  <a:pt x="4233" y="710"/>
                </a:cubicBezTo>
                <a:cubicBezTo>
                  <a:pt x="4159" y="784"/>
                  <a:pt x="4058" y="826"/>
                  <a:pt x="3953" y="826"/>
                </a:cubicBezTo>
                <a:lnTo>
                  <a:pt x="397" y="826"/>
                </a:lnTo>
                <a:cubicBezTo>
                  <a:pt x="292" y="826"/>
                  <a:pt x="191" y="784"/>
                  <a:pt x="116" y="710"/>
                </a:cubicBezTo>
                <a:cubicBezTo>
                  <a:pt x="42" y="635"/>
                  <a:pt x="0" y="534"/>
                  <a:pt x="0" y="428"/>
                </a:cubicBezTo>
                <a:lnTo>
                  <a:pt x="0" y="397"/>
                </a:lnTo>
                <a:cubicBezTo>
                  <a:pt x="0" y="292"/>
                  <a:pt x="42" y="191"/>
                  <a:pt x="116" y="116"/>
                </a:cubicBezTo>
                <a:cubicBezTo>
                  <a:pt x="191" y="42"/>
                  <a:pt x="292" y="0"/>
                  <a:pt x="397" y="0"/>
                </a:cubicBezTo>
                <a:lnTo>
                  <a:pt x="3953" y="0"/>
                </a:lnTo>
                <a:cubicBezTo>
                  <a:pt x="4058" y="0"/>
                  <a:pt x="4159" y="42"/>
                  <a:pt x="4233" y="116"/>
                </a:cubicBezTo>
                <a:close/>
              </a:path>
            </a:pathLst>
          </a:custGeom>
          <a:solidFill>
            <a:srgbClr val="4d6182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096" name=""/>
          <p:cNvSpPr/>
          <p:nvPr/>
        </p:nvSpPr>
        <p:spPr>
          <a:xfrm>
            <a:off x="700920" y="2704320"/>
            <a:ext cx="1566000" cy="297720"/>
          </a:xfrm>
          <a:custGeom>
            <a:avLst/>
            <a:gdLst/>
            <a:ahLst/>
            <a:rect l="0" t="0" r="r" b="b"/>
            <a:pathLst>
              <a:path w="4350" h="827">
                <a:moveTo>
                  <a:pt x="398" y="0"/>
                </a:moveTo>
                <a:lnTo>
                  <a:pt x="3953" y="0"/>
                </a:lnTo>
                <a:cubicBezTo>
                  <a:pt x="4058" y="0"/>
                  <a:pt x="4159" y="42"/>
                  <a:pt x="4233" y="117"/>
                </a:cubicBezTo>
                <a:cubicBezTo>
                  <a:pt x="4308" y="191"/>
                  <a:pt x="4350" y="292"/>
                  <a:pt x="4350" y="398"/>
                </a:cubicBezTo>
                <a:lnTo>
                  <a:pt x="4350" y="430"/>
                </a:lnTo>
                <a:cubicBezTo>
                  <a:pt x="4350" y="535"/>
                  <a:pt x="4308" y="636"/>
                  <a:pt x="4233" y="710"/>
                </a:cubicBezTo>
                <a:cubicBezTo>
                  <a:pt x="4159" y="785"/>
                  <a:pt x="4058" y="827"/>
                  <a:pt x="3953" y="827"/>
                </a:cubicBezTo>
                <a:lnTo>
                  <a:pt x="398" y="827"/>
                </a:lnTo>
                <a:cubicBezTo>
                  <a:pt x="293" y="827"/>
                  <a:pt x="191" y="785"/>
                  <a:pt x="117" y="710"/>
                </a:cubicBezTo>
                <a:cubicBezTo>
                  <a:pt x="42" y="636"/>
                  <a:pt x="0" y="535"/>
                  <a:pt x="0" y="430"/>
                </a:cubicBezTo>
                <a:lnTo>
                  <a:pt x="0" y="398"/>
                </a:lnTo>
                <a:cubicBezTo>
                  <a:pt x="0" y="292"/>
                  <a:pt x="42" y="191"/>
                  <a:pt x="117" y="117"/>
                </a:cubicBezTo>
                <a:cubicBezTo>
                  <a:pt x="191" y="42"/>
                  <a:pt x="293" y="0"/>
                  <a:pt x="398" y="0"/>
                </a:cubicBezTo>
                <a:close/>
              </a:path>
            </a:pathLst>
          </a:custGeom>
          <a:solidFill>
            <a:srgbClr val="f3f7f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097" name=""/>
          <p:cNvSpPr/>
          <p:nvPr/>
        </p:nvSpPr>
        <p:spPr>
          <a:xfrm>
            <a:off x="2970000" y="8910000"/>
            <a:ext cx="1566000" cy="297720"/>
          </a:xfrm>
          <a:custGeom>
            <a:avLst/>
            <a:gdLst/>
            <a:ahLst/>
            <a:rect l="0" t="0" r="r" b="b"/>
            <a:pathLst>
              <a:path w="4350" h="827">
                <a:moveTo>
                  <a:pt x="397" y="0"/>
                </a:moveTo>
                <a:lnTo>
                  <a:pt x="3953" y="0"/>
                </a:lnTo>
                <a:cubicBezTo>
                  <a:pt x="4058" y="0"/>
                  <a:pt x="4159" y="42"/>
                  <a:pt x="4233" y="116"/>
                </a:cubicBezTo>
                <a:cubicBezTo>
                  <a:pt x="4308" y="191"/>
                  <a:pt x="4350" y="292"/>
                  <a:pt x="4350" y="397"/>
                </a:cubicBezTo>
                <a:lnTo>
                  <a:pt x="4350" y="430"/>
                </a:lnTo>
                <a:cubicBezTo>
                  <a:pt x="4350" y="535"/>
                  <a:pt x="4308" y="636"/>
                  <a:pt x="4233" y="710"/>
                </a:cubicBezTo>
                <a:cubicBezTo>
                  <a:pt x="4159" y="785"/>
                  <a:pt x="4058" y="827"/>
                  <a:pt x="3953" y="827"/>
                </a:cubicBezTo>
                <a:lnTo>
                  <a:pt x="397" y="827"/>
                </a:lnTo>
                <a:cubicBezTo>
                  <a:pt x="292" y="827"/>
                  <a:pt x="191" y="785"/>
                  <a:pt x="116" y="710"/>
                </a:cubicBezTo>
                <a:cubicBezTo>
                  <a:pt x="42" y="636"/>
                  <a:pt x="0" y="535"/>
                  <a:pt x="0" y="430"/>
                </a:cubicBezTo>
                <a:lnTo>
                  <a:pt x="0" y="397"/>
                </a:lnTo>
                <a:cubicBezTo>
                  <a:pt x="0" y="292"/>
                  <a:pt x="42" y="191"/>
                  <a:pt x="116" y="116"/>
                </a:cubicBezTo>
                <a:cubicBezTo>
                  <a:pt x="191" y="42"/>
                  <a:pt x="292" y="0"/>
                  <a:pt x="397" y="0"/>
                </a:cubicBezTo>
                <a:close/>
              </a:path>
            </a:pathLst>
          </a:custGeom>
          <a:solidFill>
            <a:srgbClr val="4d6182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098" name=""/>
          <p:cNvSpPr txBox="1"/>
          <p:nvPr/>
        </p:nvSpPr>
        <p:spPr>
          <a:xfrm>
            <a:off x="856440" y="3157560"/>
            <a:ext cx="728280" cy="15588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00" strike="noStrike" u="none">
                <a:solidFill>
                  <a:srgbClr val="ffffff"/>
                </a:solidFill>
                <a:effectLst/>
                <a:uFillTx/>
                <a:latin typeface="Montserrat"/>
                <a:ea typeface="Montserrat"/>
              </a:rPr>
              <a:t>123-456-7890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099" name=""/>
          <p:cNvSpPr txBox="1"/>
          <p:nvPr/>
        </p:nvSpPr>
        <p:spPr>
          <a:xfrm>
            <a:off x="856440" y="3660120"/>
            <a:ext cx="1422720" cy="15588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00" strike="noStrike" u="none">
                <a:solidFill>
                  <a:srgbClr val="ffffff"/>
                </a:solidFill>
                <a:effectLst/>
                <a:uFillTx/>
                <a:latin typeface="Montserrat"/>
                <a:ea typeface="Montserrat"/>
              </a:rPr>
              <a:t>123 Anywhere St., Any City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100" name=""/>
          <p:cNvSpPr txBox="1"/>
          <p:nvPr/>
        </p:nvSpPr>
        <p:spPr>
          <a:xfrm>
            <a:off x="856440" y="3394080"/>
            <a:ext cx="1398600" cy="15588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00" strike="noStrike" u="none">
                <a:solidFill>
                  <a:srgbClr val="ffffff"/>
                </a:solidFill>
                <a:effectLst/>
                <a:uFillTx/>
                <a:latin typeface="Montserrat"/>
                <a:ea typeface="Montserrat"/>
              </a:rPr>
              <a:t>hello@reallygreatsite.com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101" name=""/>
          <p:cNvSpPr txBox="1"/>
          <p:nvPr/>
        </p:nvSpPr>
        <p:spPr>
          <a:xfrm>
            <a:off x="3177000" y="605160"/>
            <a:ext cx="2096280" cy="658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3800" strike="noStrike" u="none">
                <a:solidFill>
                  <a:srgbClr val="043382"/>
                </a:solidFill>
                <a:effectLst/>
                <a:uFillTx/>
                <a:latin typeface="Poppins"/>
                <a:ea typeface="Poppins"/>
              </a:rPr>
              <a:t>MICHAEL</a:t>
            </a:r>
            <a:endParaRPr b="0" lang="en-US" sz="3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102" name=""/>
          <p:cNvSpPr txBox="1"/>
          <p:nvPr/>
        </p:nvSpPr>
        <p:spPr>
          <a:xfrm>
            <a:off x="3177000" y="1142280"/>
            <a:ext cx="2351160" cy="658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3800" strike="noStrike" u="none">
                <a:solidFill>
                  <a:srgbClr val="043382"/>
                </a:solidFill>
                <a:effectLst/>
                <a:uFillTx/>
                <a:latin typeface="Poppins"/>
                <a:ea typeface="Poppins"/>
              </a:rPr>
              <a:t>JOHNSON</a:t>
            </a:r>
            <a:endParaRPr b="0" lang="en-US" sz="3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103" name=""/>
          <p:cNvSpPr txBox="1"/>
          <p:nvPr/>
        </p:nvSpPr>
        <p:spPr>
          <a:xfrm>
            <a:off x="3207960" y="1762560"/>
            <a:ext cx="2247480" cy="3279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900" strike="noStrike" u="none">
                <a:solidFill>
                  <a:srgbClr val="000000"/>
                </a:solidFill>
                <a:effectLst/>
                <a:uFillTx/>
                <a:latin typeface="Poppins"/>
                <a:ea typeface="Poppins"/>
              </a:rPr>
              <a:t>Marketing Manager</a:t>
            </a:r>
            <a:endParaRPr b="0" lang="en-US" sz="19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104" name=""/>
          <p:cNvSpPr txBox="1"/>
          <p:nvPr/>
        </p:nvSpPr>
        <p:spPr>
          <a:xfrm>
            <a:off x="1163520" y="4271400"/>
            <a:ext cx="586440" cy="24264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400" strike="noStrike" u="none">
                <a:solidFill>
                  <a:srgbClr val="043382"/>
                </a:solidFill>
                <a:effectLst/>
                <a:uFillTx/>
                <a:latin typeface="Poppins"/>
                <a:ea typeface="Poppins"/>
              </a:rPr>
              <a:t>SKILLS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105" name=""/>
          <p:cNvSpPr/>
          <p:nvPr/>
        </p:nvSpPr>
        <p:spPr>
          <a:xfrm>
            <a:off x="620640" y="4782600"/>
            <a:ext cx="38520" cy="38520"/>
          </a:xfrm>
          <a:custGeom>
            <a:avLst/>
            <a:gdLst/>
            <a:ahLst/>
            <a:rect l="0" t="0" r="r" b="b"/>
            <a:pathLst>
              <a:path w="107" h="107">
                <a:moveTo>
                  <a:pt x="107" y="53"/>
                </a:moveTo>
                <a:cubicBezTo>
                  <a:pt x="107" y="60"/>
                  <a:pt x="105" y="67"/>
                  <a:pt x="103" y="73"/>
                </a:cubicBezTo>
                <a:cubicBezTo>
                  <a:pt x="100" y="80"/>
                  <a:pt x="96" y="85"/>
                  <a:pt x="91" y="90"/>
                </a:cubicBezTo>
                <a:cubicBezTo>
                  <a:pt x="86" y="95"/>
                  <a:pt x="80" y="99"/>
                  <a:pt x="74" y="102"/>
                </a:cubicBezTo>
                <a:cubicBezTo>
                  <a:pt x="67" y="105"/>
                  <a:pt x="61" y="107"/>
                  <a:pt x="54" y="107"/>
                </a:cubicBezTo>
                <a:cubicBezTo>
                  <a:pt x="47" y="107"/>
                  <a:pt x="40" y="105"/>
                  <a:pt x="33" y="102"/>
                </a:cubicBezTo>
                <a:cubicBezTo>
                  <a:pt x="27" y="99"/>
                  <a:pt x="21" y="95"/>
                  <a:pt x="16" y="90"/>
                </a:cubicBezTo>
                <a:cubicBezTo>
                  <a:pt x="11" y="85"/>
                  <a:pt x="6" y="80"/>
                  <a:pt x="4" y="73"/>
                </a:cubicBezTo>
                <a:cubicBezTo>
                  <a:pt x="1" y="67"/>
                  <a:pt x="0" y="60"/>
                  <a:pt x="0" y="53"/>
                </a:cubicBezTo>
                <a:cubicBezTo>
                  <a:pt x="0" y="46"/>
                  <a:pt x="1" y="39"/>
                  <a:pt x="4" y="33"/>
                </a:cubicBezTo>
                <a:cubicBezTo>
                  <a:pt x="6" y="26"/>
                  <a:pt x="11" y="20"/>
                  <a:pt x="16" y="15"/>
                </a:cubicBezTo>
                <a:cubicBezTo>
                  <a:pt x="21" y="10"/>
                  <a:pt x="27" y="7"/>
                  <a:pt x="33" y="4"/>
                </a:cubicBezTo>
                <a:cubicBezTo>
                  <a:pt x="40" y="1"/>
                  <a:pt x="47" y="0"/>
                  <a:pt x="54" y="0"/>
                </a:cubicBezTo>
                <a:cubicBezTo>
                  <a:pt x="61" y="0"/>
                  <a:pt x="67" y="1"/>
                  <a:pt x="74" y="4"/>
                </a:cubicBezTo>
                <a:cubicBezTo>
                  <a:pt x="80" y="7"/>
                  <a:pt x="86" y="10"/>
                  <a:pt x="91" y="15"/>
                </a:cubicBezTo>
                <a:cubicBezTo>
                  <a:pt x="96" y="20"/>
                  <a:pt x="100" y="26"/>
                  <a:pt x="103" y="33"/>
                </a:cubicBezTo>
                <a:cubicBezTo>
                  <a:pt x="105" y="39"/>
                  <a:pt x="107" y="46"/>
                  <a:pt x="107" y="53"/>
                </a:cubicBez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106" name=""/>
          <p:cNvSpPr txBox="1"/>
          <p:nvPr/>
        </p:nvSpPr>
        <p:spPr>
          <a:xfrm>
            <a:off x="944280" y="9074520"/>
            <a:ext cx="985320" cy="24264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400" strike="noStrike" u="none">
                <a:solidFill>
                  <a:srgbClr val="043382"/>
                </a:solidFill>
                <a:effectLst/>
                <a:uFillTx/>
                <a:latin typeface="Poppins"/>
                <a:ea typeface="Poppins"/>
              </a:rPr>
              <a:t>LANGUAGE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107" name=""/>
          <p:cNvSpPr/>
          <p:nvPr/>
        </p:nvSpPr>
        <p:spPr>
          <a:xfrm>
            <a:off x="620640" y="5011200"/>
            <a:ext cx="38520" cy="38520"/>
          </a:xfrm>
          <a:custGeom>
            <a:avLst/>
            <a:gdLst/>
            <a:ahLst/>
            <a:rect l="0" t="0" r="r" b="b"/>
            <a:pathLst>
              <a:path w="107" h="107">
                <a:moveTo>
                  <a:pt x="107" y="53"/>
                </a:moveTo>
                <a:cubicBezTo>
                  <a:pt x="107" y="60"/>
                  <a:pt x="105" y="67"/>
                  <a:pt x="103" y="73"/>
                </a:cubicBezTo>
                <a:cubicBezTo>
                  <a:pt x="100" y="80"/>
                  <a:pt x="96" y="86"/>
                  <a:pt x="91" y="90"/>
                </a:cubicBezTo>
                <a:cubicBezTo>
                  <a:pt x="86" y="95"/>
                  <a:pt x="80" y="100"/>
                  <a:pt x="74" y="103"/>
                </a:cubicBezTo>
                <a:cubicBezTo>
                  <a:pt x="67" y="106"/>
                  <a:pt x="61" y="107"/>
                  <a:pt x="54" y="107"/>
                </a:cubicBezTo>
                <a:cubicBezTo>
                  <a:pt x="47" y="107"/>
                  <a:pt x="40" y="106"/>
                  <a:pt x="33" y="103"/>
                </a:cubicBezTo>
                <a:cubicBezTo>
                  <a:pt x="27" y="100"/>
                  <a:pt x="21" y="95"/>
                  <a:pt x="16" y="90"/>
                </a:cubicBezTo>
                <a:cubicBezTo>
                  <a:pt x="11" y="86"/>
                  <a:pt x="6" y="80"/>
                  <a:pt x="4" y="73"/>
                </a:cubicBezTo>
                <a:cubicBezTo>
                  <a:pt x="1" y="67"/>
                  <a:pt x="0" y="60"/>
                  <a:pt x="0" y="53"/>
                </a:cubicBezTo>
                <a:cubicBezTo>
                  <a:pt x="0" y="46"/>
                  <a:pt x="1" y="39"/>
                  <a:pt x="4" y="33"/>
                </a:cubicBezTo>
                <a:cubicBezTo>
                  <a:pt x="6" y="26"/>
                  <a:pt x="11" y="21"/>
                  <a:pt x="16" y="16"/>
                </a:cubicBezTo>
                <a:cubicBezTo>
                  <a:pt x="21" y="11"/>
                  <a:pt x="27" y="7"/>
                  <a:pt x="33" y="4"/>
                </a:cubicBezTo>
                <a:cubicBezTo>
                  <a:pt x="40" y="1"/>
                  <a:pt x="47" y="0"/>
                  <a:pt x="54" y="0"/>
                </a:cubicBezTo>
                <a:cubicBezTo>
                  <a:pt x="61" y="0"/>
                  <a:pt x="67" y="1"/>
                  <a:pt x="74" y="4"/>
                </a:cubicBezTo>
                <a:cubicBezTo>
                  <a:pt x="80" y="7"/>
                  <a:pt x="86" y="11"/>
                  <a:pt x="91" y="16"/>
                </a:cubicBezTo>
                <a:cubicBezTo>
                  <a:pt x="96" y="21"/>
                  <a:pt x="100" y="26"/>
                  <a:pt x="103" y="33"/>
                </a:cubicBezTo>
                <a:cubicBezTo>
                  <a:pt x="105" y="39"/>
                  <a:pt x="107" y="46"/>
                  <a:pt x="107" y="53"/>
                </a:cubicBez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108" name=""/>
          <p:cNvSpPr txBox="1"/>
          <p:nvPr/>
        </p:nvSpPr>
        <p:spPr>
          <a:xfrm>
            <a:off x="758160" y="4708080"/>
            <a:ext cx="1126440" cy="15588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00" strike="noStrike" u="none">
                <a:solidFill>
                  <a:srgbClr val="ffffff"/>
                </a:solidFill>
                <a:effectLst/>
                <a:uFillTx/>
                <a:latin typeface="Montserrat"/>
                <a:ea typeface="Montserrat"/>
              </a:rPr>
              <a:t>Project Management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109" name=""/>
          <p:cNvSpPr/>
          <p:nvPr/>
        </p:nvSpPr>
        <p:spPr>
          <a:xfrm>
            <a:off x="620640" y="5239800"/>
            <a:ext cx="38520" cy="38520"/>
          </a:xfrm>
          <a:custGeom>
            <a:avLst/>
            <a:gdLst/>
            <a:ahLst/>
            <a:rect l="0" t="0" r="r" b="b"/>
            <a:pathLst>
              <a:path w="107" h="107">
                <a:moveTo>
                  <a:pt x="107" y="53"/>
                </a:moveTo>
                <a:cubicBezTo>
                  <a:pt x="107" y="60"/>
                  <a:pt x="105" y="67"/>
                  <a:pt x="103" y="74"/>
                </a:cubicBezTo>
                <a:cubicBezTo>
                  <a:pt x="100" y="80"/>
                  <a:pt x="96" y="86"/>
                  <a:pt x="91" y="91"/>
                </a:cubicBezTo>
                <a:cubicBezTo>
                  <a:pt x="86" y="97"/>
                  <a:pt x="80" y="101"/>
                  <a:pt x="74" y="103"/>
                </a:cubicBezTo>
                <a:cubicBezTo>
                  <a:pt x="67" y="106"/>
                  <a:pt x="61" y="107"/>
                  <a:pt x="54" y="107"/>
                </a:cubicBezTo>
                <a:cubicBezTo>
                  <a:pt x="47" y="107"/>
                  <a:pt x="40" y="106"/>
                  <a:pt x="33" y="103"/>
                </a:cubicBezTo>
                <a:cubicBezTo>
                  <a:pt x="27" y="101"/>
                  <a:pt x="21" y="97"/>
                  <a:pt x="16" y="91"/>
                </a:cubicBezTo>
                <a:cubicBezTo>
                  <a:pt x="11" y="86"/>
                  <a:pt x="6" y="80"/>
                  <a:pt x="4" y="74"/>
                </a:cubicBezTo>
                <a:cubicBezTo>
                  <a:pt x="1" y="67"/>
                  <a:pt x="0" y="60"/>
                  <a:pt x="0" y="53"/>
                </a:cubicBezTo>
                <a:cubicBezTo>
                  <a:pt x="0" y="46"/>
                  <a:pt x="1" y="40"/>
                  <a:pt x="4" y="33"/>
                </a:cubicBezTo>
                <a:cubicBezTo>
                  <a:pt x="6" y="27"/>
                  <a:pt x="11" y="21"/>
                  <a:pt x="16" y="16"/>
                </a:cubicBezTo>
                <a:cubicBezTo>
                  <a:pt x="21" y="11"/>
                  <a:pt x="27" y="7"/>
                  <a:pt x="33" y="4"/>
                </a:cubicBezTo>
                <a:cubicBezTo>
                  <a:pt x="40" y="2"/>
                  <a:pt x="47" y="0"/>
                  <a:pt x="54" y="0"/>
                </a:cubicBezTo>
                <a:cubicBezTo>
                  <a:pt x="61" y="0"/>
                  <a:pt x="67" y="2"/>
                  <a:pt x="74" y="4"/>
                </a:cubicBezTo>
                <a:cubicBezTo>
                  <a:pt x="80" y="7"/>
                  <a:pt x="86" y="11"/>
                  <a:pt x="91" y="16"/>
                </a:cubicBezTo>
                <a:cubicBezTo>
                  <a:pt x="96" y="21"/>
                  <a:pt x="100" y="27"/>
                  <a:pt x="103" y="33"/>
                </a:cubicBezTo>
                <a:cubicBezTo>
                  <a:pt x="105" y="40"/>
                  <a:pt x="107" y="46"/>
                  <a:pt x="107" y="53"/>
                </a:cubicBez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110" name=""/>
          <p:cNvSpPr txBox="1"/>
          <p:nvPr/>
        </p:nvSpPr>
        <p:spPr>
          <a:xfrm>
            <a:off x="758160" y="4936680"/>
            <a:ext cx="848880" cy="15588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00" strike="noStrike" u="none">
                <a:solidFill>
                  <a:srgbClr val="ffffff"/>
                </a:solidFill>
                <a:effectLst/>
                <a:uFillTx/>
                <a:latin typeface="Montserrat"/>
                <a:ea typeface="Montserrat"/>
              </a:rPr>
              <a:t>Public Relations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111" name=""/>
          <p:cNvSpPr/>
          <p:nvPr/>
        </p:nvSpPr>
        <p:spPr>
          <a:xfrm>
            <a:off x="620640" y="5468760"/>
            <a:ext cx="38520" cy="38160"/>
          </a:xfrm>
          <a:custGeom>
            <a:avLst/>
            <a:gdLst/>
            <a:ahLst/>
            <a:rect l="0" t="0" r="r" b="b"/>
            <a:pathLst>
              <a:path w="107" h="106">
                <a:moveTo>
                  <a:pt x="107" y="53"/>
                </a:moveTo>
                <a:cubicBezTo>
                  <a:pt x="107" y="60"/>
                  <a:pt x="105" y="66"/>
                  <a:pt x="103" y="73"/>
                </a:cubicBezTo>
                <a:cubicBezTo>
                  <a:pt x="100" y="79"/>
                  <a:pt x="96" y="85"/>
                  <a:pt x="91" y="91"/>
                </a:cubicBezTo>
                <a:cubicBezTo>
                  <a:pt x="86" y="96"/>
                  <a:pt x="80" y="100"/>
                  <a:pt x="74" y="102"/>
                </a:cubicBezTo>
                <a:cubicBezTo>
                  <a:pt x="67" y="105"/>
                  <a:pt x="61" y="106"/>
                  <a:pt x="54" y="106"/>
                </a:cubicBezTo>
                <a:cubicBezTo>
                  <a:pt x="47" y="106"/>
                  <a:pt x="40" y="105"/>
                  <a:pt x="33" y="102"/>
                </a:cubicBezTo>
                <a:cubicBezTo>
                  <a:pt x="27" y="100"/>
                  <a:pt x="21" y="96"/>
                  <a:pt x="16" y="91"/>
                </a:cubicBezTo>
                <a:cubicBezTo>
                  <a:pt x="11" y="85"/>
                  <a:pt x="6" y="79"/>
                  <a:pt x="4" y="73"/>
                </a:cubicBezTo>
                <a:cubicBezTo>
                  <a:pt x="1" y="66"/>
                  <a:pt x="0" y="60"/>
                  <a:pt x="0" y="53"/>
                </a:cubicBezTo>
                <a:cubicBezTo>
                  <a:pt x="0" y="46"/>
                  <a:pt x="1" y="39"/>
                  <a:pt x="4" y="32"/>
                </a:cubicBezTo>
                <a:cubicBezTo>
                  <a:pt x="6" y="26"/>
                  <a:pt x="11" y="20"/>
                  <a:pt x="16" y="15"/>
                </a:cubicBezTo>
                <a:cubicBezTo>
                  <a:pt x="21" y="10"/>
                  <a:pt x="27" y="6"/>
                  <a:pt x="33" y="4"/>
                </a:cubicBezTo>
                <a:cubicBezTo>
                  <a:pt x="40" y="1"/>
                  <a:pt x="47" y="0"/>
                  <a:pt x="54" y="0"/>
                </a:cubicBezTo>
                <a:cubicBezTo>
                  <a:pt x="61" y="0"/>
                  <a:pt x="67" y="1"/>
                  <a:pt x="74" y="4"/>
                </a:cubicBezTo>
                <a:cubicBezTo>
                  <a:pt x="80" y="6"/>
                  <a:pt x="86" y="10"/>
                  <a:pt x="91" y="15"/>
                </a:cubicBezTo>
                <a:cubicBezTo>
                  <a:pt x="96" y="20"/>
                  <a:pt x="100" y="26"/>
                  <a:pt x="103" y="32"/>
                </a:cubicBezTo>
                <a:cubicBezTo>
                  <a:pt x="105" y="39"/>
                  <a:pt x="107" y="46"/>
                  <a:pt x="107" y="53"/>
                </a:cubicBez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112" name=""/>
          <p:cNvSpPr txBox="1"/>
          <p:nvPr/>
        </p:nvSpPr>
        <p:spPr>
          <a:xfrm>
            <a:off x="758160" y="5165640"/>
            <a:ext cx="567000" cy="15588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00" strike="noStrike" u="none">
                <a:solidFill>
                  <a:srgbClr val="ffffff"/>
                </a:solidFill>
                <a:effectLst/>
                <a:uFillTx/>
                <a:latin typeface="Montserrat"/>
                <a:ea typeface="Montserrat"/>
              </a:rPr>
              <a:t>Teamwork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113" name=""/>
          <p:cNvSpPr/>
          <p:nvPr/>
        </p:nvSpPr>
        <p:spPr>
          <a:xfrm>
            <a:off x="620640" y="5697360"/>
            <a:ext cx="38520" cy="38520"/>
          </a:xfrm>
          <a:custGeom>
            <a:avLst/>
            <a:gdLst/>
            <a:ahLst/>
            <a:rect l="0" t="0" r="r" b="b"/>
            <a:pathLst>
              <a:path w="107" h="107">
                <a:moveTo>
                  <a:pt x="107" y="53"/>
                </a:moveTo>
                <a:cubicBezTo>
                  <a:pt x="107" y="60"/>
                  <a:pt x="105" y="67"/>
                  <a:pt x="103" y="73"/>
                </a:cubicBezTo>
                <a:cubicBezTo>
                  <a:pt x="100" y="80"/>
                  <a:pt x="96" y="86"/>
                  <a:pt x="91" y="91"/>
                </a:cubicBezTo>
                <a:cubicBezTo>
                  <a:pt x="86" y="96"/>
                  <a:pt x="80" y="100"/>
                  <a:pt x="74" y="103"/>
                </a:cubicBezTo>
                <a:cubicBezTo>
                  <a:pt x="67" y="105"/>
                  <a:pt x="61" y="107"/>
                  <a:pt x="54" y="107"/>
                </a:cubicBezTo>
                <a:cubicBezTo>
                  <a:pt x="47" y="107"/>
                  <a:pt x="40" y="105"/>
                  <a:pt x="33" y="103"/>
                </a:cubicBezTo>
                <a:cubicBezTo>
                  <a:pt x="27" y="100"/>
                  <a:pt x="21" y="96"/>
                  <a:pt x="16" y="91"/>
                </a:cubicBezTo>
                <a:cubicBezTo>
                  <a:pt x="11" y="86"/>
                  <a:pt x="6" y="80"/>
                  <a:pt x="4" y="73"/>
                </a:cubicBezTo>
                <a:cubicBezTo>
                  <a:pt x="1" y="67"/>
                  <a:pt x="0" y="60"/>
                  <a:pt x="0" y="53"/>
                </a:cubicBezTo>
                <a:cubicBezTo>
                  <a:pt x="0" y="46"/>
                  <a:pt x="1" y="39"/>
                  <a:pt x="4" y="33"/>
                </a:cubicBezTo>
                <a:cubicBezTo>
                  <a:pt x="6" y="26"/>
                  <a:pt x="11" y="20"/>
                  <a:pt x="16" y="15"/>
                </a:cubicBezTo>
                <a:cubicBezTo>
                  <a:pt x="21" y="10"/>
                  <a:pt x="27" y="7"/>
                  <a:pt x="33" y="4"/>
                </a:cubicBezTo>
                <a:cubicBezTo>
                  <a:pt x="40" y="1"/>
                  <a:pt x="47" y="0"/>
                  <a:pt x="54" y="0"/>
                </a:cubicBezTo>
                <a:cubicBezTo>
                  <a:pt x="61" y="0"/>
                  <a:pt x="67" y="1"/>
                  <a:pt x="74" y="4"/>
                </a:cubicBezTo>
                <a:cubicBezTo>
                  <a:pt x="80" y="7"/>
                  <a:pt x="86" y="10"/>
                  <a:pt x="91" y="15"/>
                </a:cubicBezTo>
                <a:cubicBezTo>
                  <a:pt x="96" y="20"/>
                  <a:pt x="100" y="26"/>
                  <a:pt x="103" y="33"/>
                </a:cubicBezTo>
                <a:cubicBezTo>
                  <a:pt x="105" y="39"/>
                  <a:pt x="107" y="46"/>
                  <a:pt x="107" y="53"/>
                </a:cubicBez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114" name=""/>
          <p:cNvSpPr txBox="1"/>
          <p:nvPr/>
        </p:nvSpPr>
        <p:spPr>
          <a:xfrm>
            <a:off x="758160" y="5394240"/>
            <a:ext cx="1015200" cy="15588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00" strike="noStrike" u="none">
                <a:solidFill>
                  <a:srgbClr val="ffffff"/>
                </a:solidFill>
                <a:effectLst/>
                <a:uFillTx/>
                <a:latin typeface="Montserrat"/>
                <a:ea typeface="Montserrat"/>
              </a:rPr>
              <a:t>Time Management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115" name=""/>
          <p:cNvSpPr/>
          <p:nvPr/>
        </p:nvSpPr>
        <p:spPr>
          <a:xfrm>
            <a:off x="620640" y="5925960"/>
            <a:ext cx="38520" cy="38520"/>
          </a:xfrm>
          <a:custGeom>
            <a:avLst/>
            <a:gdLst/>
            <a:ahLst/>
            <a:rect l="0" t="0" r="r" b="b"/>
            <a:pathLst>
              <a:path w="107" h="107">
                <a:moveTo>
                  <a:pt x="107" y="53"/>
                </a:moveTo>
                <a:cubicBezTo>
                  <a:pt x="107" y="60"/>
                  <a:pt x="105" y="67"/>
                  <a:pt x="103" y="73"/>
                </a:cubicBezTo>
                <a:cubicBezTo>
                  <a:pt x="100" y="81"/>
                  <a:pt x="96" y="86"/>
                  <a:pt x="91" y="91"/>
                </a:cubicBezTo>
                <a:cubicBezTo>
                  <a:pt x="86" y="96"/>
                  <a:pt x="80" y="100"/>
                  <a:pt x="74" y="103"/>
                </a:cubicBezTo>
                <a:cubicBezTo>
                  <a:pt x="67" y="106"/>
                  <a:pt x="61" y="107"/>
                  <a:pt x="54" y="107"/>
                </a:cubicBezTo>
                <a:cubicBezTo>
                  <a:pt x="47" y="107"/>
                  <a:pt x="40" y="106"/>
                  <a:pt x="33" y="103"/>
                </a:cubicBezTo>
                <a:cubicBezTo>
                  <a:pt x="27" y="100"/>
                  <a:pt x="21" y="96"/>
                  <a:pt x="16" y="91"/>
                </a:cubicBezTo>
                <a:cubicBezTo>
                  <a:pt x="11" y="86"/>
                  <a:pt x="6" y="81"/>
                  <a:pt x="4" y="73"/>
                </a:cubicBezTo>
                <a:cubicBezTo>
                  <a:pt x="1" y="67"/>
                  <a:pt x="0" y="60"/>
                  <a:pt x="0" y="53"/>
                </a:cubicBezTo>
                <a:cubicBezTo>
                  <a:pt x="0" y="46"/>
                  <a:pt x="1" y="39"/>
                  <a:pt x="4" y="33"/>
                </a:cubicBezTo>
                <a:cubicBezTo>
                  <a:pt x="6" y="26"/>
                  <a:pt x="11" y="21"/>
                  <a:pt x="16" y="16"/>
                </a:cubicBezTo>
                <a:cubicBezTo>
                  <a:pt x="21" y="11"/>
                  <a:pt x="27" y="7"/>
                  <a:pt x="33" y="4"/>
                </a:cubicBezTo>
                <a:cubicBezTo>
                  <a:pt x="40" y="1"/>
                  <a:pt x="47" y="0"/>
                  <a:pt x="54" y="0"/>
                </a:cubicBezTo>
                <a:cubicBezTo>
                  <a:pt x="61" y="0"/>
                  <a:pt x="67" y="1"/>
                  <a:pt x="74" y="4"/>
                </a:cubicBezTo>
                <a:cubicBezTo>
                  <a:pt x="80" y="7"/>
                  <a:pt x="86" y="11"/>
                  <a:pt x="91" y="16"/>
                </a:cubicBezTo>
                <a:cubicBezTo>
                  <a:pt x="96" y="21"/>
                  <a:pt x="100" y="26"/>
                  <a:pt x="103" y="33"/>
                </a:cubicBezTo>
                <a:cubicBezTo>
                  <a:pt x="105" y="39"/>
                  <a:pt x="107" y="46"/>
                  <a:pt x="107" y="53"/>
                </a:cubicBez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116" name=""/>
          <p:cNvSpPr txBox="1"/>
          <p:nvPr/>
        </p:nvSpPr>
        <p:spPr>
          <a:xfrm>
            <a:off x="758160" y="5622840"/>
            <a:ext cx="596160" cy="15588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00" strike="noStrike" u="none">
                <a:solidFill>
                  <a:srgbClr val="ffffff"/>
                </a:solidFill>
                <a:effectLst/>
                <a:uFillTx/>
                <a:latin typeface="Montserrat"/>
                <a:ea typeface="Montserrat"/>
              </a:rPr>
              <a:t>Leadership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117" name=""/>
          <p:cNvSpPr/>
          <p:nvPr/>
        </p:nvSpPr>
        <p:spPr>
          <a:xfrm>
            <a:off x="620640" y="6154560"/>
            <a:ext cx="38520" cy="38520"/>
          </a:xfrm>
          <a:custGeom>
            <a:avLst/>
            <a:gdLst/>
            <a:ahLst/>
            <a:rect l="0" t="0" r="r" b="b"/>
            <a:pathLst>
              <a:path w="107" h="107">
                <a:moveTo>
                  <a:pt x="107" y="53"/>
                </a:moveTo>
                <a:cubicBezTo>
                  <a:pt x="107" y="60"/>
                  <a:pt x="105" y="67"/>
                  <a:pt x="103" y="75"/>
                </a:cubicBezTo>
                <a:cubicBezTo>
                  <a:pt x="100" y="81"/>
                  <a:pt x="96" y="87"/>
                  <a:pt x="91" y="92"/>
                </a:cubicBezTo>
                <a:cubicBezTo>
                  <a:pt x="86" y="97"/>
                  <a:pt x="80" y="100"/>
                  <a:pt x="74" y="103"/>
                </a:cubicBezTo>
                <a:cubicBezTo>
                  <a:pt x="67" y="106"/>
                  <a:pt x="61" y="107"/>
                  <a:pt x="54" y="107"/>
                </a:cubicBezTo>
                <a:cubicBezTo>
                  <a:pt x="47" y="107"/>
                  <a:pt x="40" y="106"/>
                  <a:pt x="33" y="103"/>
                </a:cubicBezTo>
                <a:cubicBezTo>
                  <a:pt x="27" y="100"/>
                  <a:pt x="21" y="97"/>
                  <a:pt x="16" y="92"/>
                </a:cubicBezTo>
                <a:cubicBezTo>
                  <a:pt x="11" y="87"/>
                  <a:pt x="6" y="81"/>
                  <a:pt x="4" y="75"/>
                </a:cubicBezTo>
                <a:cubicBezTo>
                  <a:pt x="1" y="67"/>
                  <a:pt x="0" y="60"/>
                  <a:pt x="0" y="53"/>
                </a:cubicBezTo>
                <a:cubicBezTo>
                  <a:pt x="0" y="46"/>
                  <a:pt x="1" y="39"/>
                  <a:pt x="4" y="33"/>
                </a:cubicBezTo>
                <a:cubicBezTo>
                  <a:pt x="6" y="27"/>
                  <a:pt x="11" y="21"/>
                  <a:pt x="16" y="16"/>
                </a:cubicBezTo>
                <a:cubicBezTo>
                  <a:pt x="21" y="11"/>
                  <a:pt x="27" y="7"/>
                  <a:pt x="33" y="4"/>
                </a:cubicBezTo>
                <a:cubicBezTo>
                  <a:pt x="40" y="2"/>
                  <a:pt x="47" y="0"/>
                  <a:pt x="54" y="0"/>
                </a:cubicBezTo>
                <a:cubicBezTo>
                  <a:pt x="61" y="0"/>
                  <a:pt x="67" y="2"/>
                  <a:pt x="74" y="4"/>
                </a:cubicBezTo>
                <a:cubicBezTo>
                  <a:pt x="80" y="7"/>
                  <a:pt x="86" y="11"/>
                  <a:pt x="91" y="16"/>
                </a:cubicBezTo>
                <a:cubicBezTo>
                  <a:pt x="96" y="21"/>
                  <a:pt x="100" y="27"/>
                  <a:pt x="103" y="33"/>
                </a:cubicBezTo>
                <a:cubicBezTo>
                  <a:pt x="105" y="39"/>
                  <a:pt x="107" y="46"/>
                  <a:pt x="107" y="53"/>
                </a:cubicBez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118" name=""/>
          <p:cNvSpPr txBox="1"/>
          <p:nvPr/>
        </p:nvSpPr>
        <p:spPr>
          <a:xfrm>
            <a:off x="758160" y="5851440"/>
            <a:ext cx="1340640" cy="15588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00" strike="noStrike" u="none">
                <a:solidFill>
                  <a:srgbClr val="ffffff"/>
                </a:solidFill>
                <a:effectLst/>
                <a:uFillTx/>
                <a:latin typeface="Montserrat"/>
                <a:ea typeface="Montserrat"/>
              </a:rPr>
              <a:t>Effective Communication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119" name=""/>
          <p:cNvSpPr/>
          <p:nvPr/>
        </p:nvSpPr>
        <p:spPr>
          <a:xfrm>
            <a:off x="620640" y="9632880"/>
            <a:ext cx="38520" cy="38520"/>
          </a:xfrm>
          <a:custGeom>
            <a:avLst/>
            <a:gdLst/>
            <a:ahLst/>
            <a:rect l="0" t="0" r="r" b="b"/>
            <a:pathLst>
              <a:path w="107" h="107">
                <a:moveTo>
                  <a:pt x="107" y="53"/>
                </a:moveTo>
                <a:cubicBezTo>
                  <a:pt x="107" y="60"/>
                  <a:pt x="105" y="67"/>
                  <a:pt x="103" y="74"/>
                </a:cubicBezTo>
                <a:cubicBezTo>
                  <a:pt x="100" y="81"/>
                  <a:pt x="96" y="86"/>
                  <a:pt x="91" y="91"/>
                </a:cubicBezTo>
                <a:cubicBezTo>
                  <a:pt x="86" y="96"/>
                  <a:pt x="80" y="100"/>
                  <a:pt x="74" y="103"/>
                </a:cubicBezTo>
                <a:cubicBezTo>
                  <a:pt x="67" y="105"/>
                  <a:pt x="61" y="107"/>
                  <a:pt x="54" y="107"/>
                </a:cubicBezTo>
                <a:cubicBezTo>
                  <a:pt x="47" y="107"/>
                  <a:pt x="40" y="105"/>
                  <a:pt x="33" y="103"/>
                </a:cubicBezTo>
                <a:cubicBezTo>
                  <a:pt x="27" y="100"/>
                  <a:pt x="21" y="96"/>
                  <a:pt x="16" y="91"/>
                </a:cubicBezTo>
                <a:cubicBezTo>
                  <a:pt x="11" y="86"/>
                  <a:pt x="6" y="81"/>
                  <a:pt x="4" y="74"/>
                </a:cubicBezTo>
                <a:cubicBezTo>
                  <a:pt x="1" y="67"/>
                  <a:pt x="0" y="60"/>
                  <a:pt x="0" y="53"/>
                </a:cubicBezTo>
                <a:cubicBezTo>
                  <a:pt x="0" y="46"/>
                  <a:pt x="1" y="39"/>
                  <a:pt x="4" y="33"/>
                </a:cubicBezTo>
                <a:cubicBezTo>
                  <a:pt x="6" y="26"/>
                  <a:pt x="11" y="20"/>
                  <a:pt x="16" y="15"/>
                </a:cubicBezTo>
                <a:cubicBezTo>
                  <a:pt x="21" y="10"/>
                  <a:pt x="27" y="7"/>
                  <a:pt x="33" y="4"/>
                </a:cubicBezTo>
                <a:cubicBezTo>
                  <a:pt x="40" y="1"/>
                  <a:pt x="47" y="0"/>
                  <a:pt x="54" y="0"/>
                </a:cubicBezTo>
                <a:cubicBezTo>
                  <a:pt x="61" y="0"/>
                  <a:pt x="67" y="1"/>
                  <a:pt x="74" y="4"/>
                </a:cubicBezTo>
                <a:cubicBezTo>
                  <a:pt x="80" y="7"/>
                  <a:pt x="86" y="10"/>
                  <a:pt x="91" y="15"/>
                </a:cubicBezTo>
                <a:cubicBezTo>
                  <a:pt x="96" y="20"/>
                  <a:pt x="100" y="26"/>
                  <a:pt x="103" y="33"/>
                </a:cubicBezTo>
                <a:cubicBezTo>
                  <a:pt x="105" y="39"/>
                  <a:pt x="107" y="46"/>
                  <a:pt x="107" y="53"/>
                </a:cubicBez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120" name=""/>
          <p:cNvSpPr txBox="1"/>
          <p:nvPr/>
        </p:nvSpPr>
        <p:spPr>
          <a:xfrm>
            <a:off x="758160" y="6080400"/>
            <a:ext cx="864360" cy="15588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00" strike="noStrike" u="none">
                <a:solidFill>
                  <a:srgbClr val="ffffff"/>
                </a:solidFill>
                <a:effectLst/>
                <a:uFillTx/>
                <a:latin typeface="Montserrat"/>
                <a:ea typeface="Montserrat"/>
              </a:rPr>
              <a:t>Critical Thinking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121" name=""/>
          <p:cNvSpPr/>
          <p:nvPr/>
        </p:nvSpPr>
        <p:spPr>
          <a:xfrm>
            <a:off x="620640" y="9890280"/>
            <a:ext cx="38520" cy="38160"/>
          </a:xfrm>
          <a:custGeom>
            <a:avLst/>
            <a:gdLst/>
            <a:ahLst/>
            <a:rect l="0" t="0" r="r" b="b"/>
            <a:pathLst>
              <a:path w="107" h="106">
                <a:moveTo>
                  <a:pt x="107" y="52"/>
                </a:moveTo>
                <a:cubicBezTo>
                  <a:pt x="107" y="59"/>
                  <a:pt x="105" y="66"/>
                  <a:pt x="103" y="73"/>
                </a:cubicBezTo>
                <a:cubicBezTo>
                  <a:pt x="100" y="79"/>
                  <a:pt x="96" y="85"/>
                  <a:pt x="91" y="91"/>
                </a:cubicBezTo>
                <a:cubicBezTo>
                  <a:pt x="86" y="96"/>
                  <a:pt x="80" y="100"/>
                  <a:pt x="74" y="102"/>
                </a:cubicBezTo>
                <a:cubicBezTo>
                  <a:pt x="67" y="105"/>
                  <a:pt x="61" y="106"/>
                  <a:pt x="54" y="106"/>
                </a:cubicBezTo>
                <a:cubicBezTo>
                  <a:pt x="47" y="106"/>
                  <a:pt x="40" y="105"/>
                  <a:pt x="33" y="102"/>
                </a:cubicBezTo>
                <a:cubicBezTo>
                  <a:pt x="27" y="100"/>
                  <a:pt x="21" y="96"/>
                  <a:pt x="16" y="91"/>
                </a:cubicBezTo>
                <a:cubicBezTo>
                  <a:pt x="11" y="85"/>
                  <a:pt x="6" y="79"/>
                  <a:pt x="4" y="73"/>
                </a:cubicBezTo>
                <a:cubicBezTo>
                  <a:pt x="1" y="66"/>
                  <a:pt x="0" y="59"/>
                  <a:pt x="0" y="52"/>
                </a:cubicBezTo>
                <a:cubicBezTo>
                  <a:pt x="0" y="45"/>
                  <a:pt x="1" y="39"/>
                  <a:pt x="4" y="32"/>
                </a:cubicBezTo>
                <a:cubicBezTo>
                  <a:pt x="6" y="26"/>
                  <a:pt x="11" y="20"/>
                  <a:pt x="16" y="15"/>
                </a:cubicBezTo>
                <a:cubicBezTo>
                  <a:pt x="21" y="10"/>
                  <a:pt x="27" y="6"/>
                  <a:pt x="33" y="4"/>
                </a:cubicBezTo>
                <a:cubicBezTo>
                  <a:pt x="40" y="1"/>
                  <a:pt x="47" y="0"/>
                  <a:pt x="54" y="0"/>
                </a:cubicBezTo>
                <a:cubicBezTo>
                  <a:pt x="61" y="0"/>
                  <a:pt x="67" y="1"/>
                  <a:pt x="74" y="4"/>
                </a:cubicBezTo>
                <a:cubicBezTo>
                  <a:pt x="80" y="6"/>
                  <a:pt x="86" y="10"/>
                  <a:pt x="91" y="15"/>
                </a:cubicBezTo>
                <a:cubicBezTo>
                  <a:pt x="96" y="20"/>
                  <a:pt x="100" y="26"/>
                  <a:pt x="103" y="32"/>
                </a:cubicBezTo>
                <a:cubicBezTo>
                  <a:pt x="105" y="39"/>
                  <a:pt x="107" y="45"/>
                  <a:pt x="107" y="52"/>
                </a:cubicBez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122" name=""/>
          <p:cNvSpPr txBox="1"/>
          <p:nvPr/>
        </p:nvSpPr>
        <p:spPr>
          <a:xfrm>
            <a:off x="758160" y="9558360"/>
            <a:ext cx="389520" cy="15588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00" strike="noStrike" u="none">
                <a:solidFill>
                  <a:srgbClr val="ffffff"/>
                </a:solidFill>
                <a:effectLst/>
                <a:uFillTx/>
                <a:latin typeface="Montserrat"/>
                <a:ea typeface="Montserrat"/>
              </a:rPr>
              <a:t>English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123" name=""/>
          <p:cNvSpPr/>
          <p:nvPr/>
        </p:nvSpPr>
        <p:spPr>
          <a:xfrm>
            <a:off x="620640" y="10147320"/>
            <a:ext cx="38520" cy="38520"/>
          </a:xfrm>
          <a:custGeom>
            <a:avLst/>
            <a:gdLst/>
            <a:ahLst/>
            <a:rect l="0" t="0" r="r" b="b"/>
            <a:pathLst>
              <a:path w="107" h="107">
                <a:moveTo>
                  <a:pt x="107" y="54"/>
                </a:moveTo>
                <a:cubicBezTo>
                  <a:pt x="107" y="61"/>
                  <a:pt x="105" y="68"/>
                  <a:pt x="103" y="74"/>
                </a:cubicBezTo>
                <a:cubicBezTo>
                  <a:pt x="100" y="81"/>
                  <a:pt x="96" y="87"/>
                  <a:pt x="91" y="92"/>
                </a:cubicBezTo>
                <a:cubicBezTo>
                  <a:pt x="86" y="97"/>
                  <a:pt x="80" y="100"/>
                  <a:pt x="74" y="103"/>
                </a:cubicBezTo>
                <a:cubicBezTo>
                  <a:pt x="67" y="106"/>
                  <a:pt x="61" y="107"/>
                  <a:pt x="54" y="107"/>
                </a:cubicBezTo>
                <a:cubicBezTo>
                  <a:pt x="47" y="107"/>
                  <a:pt x="40" y="106"/>
                  <a:pt x="33" y="103"/>
                </a:cubicBezTo>
                <a:cubicBezTo>
                  <a:pt x="27" y="100"/>
                  <a:pt x="21" y="97"/>
                  <a:pt x="16" y="92"/>
                </a:cubicBezTo>
                <a:cubicBezTo>
                  <a:pt x="11" y="87"/>
                  <a:pt x="6" y="81"/>
                  <a:pt x="4" y="74"/>
                </a:cubicBezTo>
                <a:cubicBezTo>
                  <a:pt x="1" y="68"/>
                  <a:pt x="0" y="61"/>
                  <a:pt x="0" y="54"/>
                </a:cubicBezTo>
                <a:cubicBezTo>
                  <a:pt x="0" y="47"/>
                  <a:pt x="1" y="40"/>
                  <a:pt x="4" y="34"/>
                </a:cubicBezTo>
                <a:cubicBezTo>
                  <a:pt x="6" y="27"/>
                  <a:pt x="11" y="22"/>
                  <a:pt x="16" y="17"/>
                </a:cubicBezTo>
                <a:cubicBezTo>
                  <a:pt x="21" y="12"/>
                  <a:pt x="27" y="8"/>
                  <a:pt x="33" y="4"/>
                </a:cubicBezTo>
                <a:cubicBezTo>
                  <a:pt x="40" y="2"/>
                  <a:pt x="47" y="0"/>
                  <a:pt x="54" y="0"/>
                </a:cubicBezTo>
                <a:cubicBezTo>
                  <a:pt x="61" y="0"/>
                  <a:pt x="67" y="2"/>
                  <a:pt x="74" y="4"/>
                </a:cubicBezTo>
                <a:cubicBezTo>
                  <a:pt x="80" y="8"/>
                  <a:pt x="86" y="12"/>
                  <a:pt x="91" y="17"/>
                </a:cubicBezTo>
                <a:cubicBezTo>
                  <a:pt x="96" y="22"/>
                  <a:pt x="100" y="27"/>
                  <a:pt x="103" y="34"/>
                </a:cubicBezTo>
                <a:cubicBezTo>
                  <a:pt x="105" y="40"/>
                  <a:pt x="107" y="47"/>
                  <a:pt x="107" y="54"/>
                </a:cubicBez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124" name=""/>
          <p:cNvSpPr txBox="1"/>
          <p:nvPr/>
        </p:nvSpPr>
        <p:spPr>
          <a:xfrm>
            <a:off x="758160" y="9815760"/>
            <a:ext cx="367920" cy="15588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00" strike="noStrike" u="none">
                <a:solidFill>
                  <a:srgbClr val="ffffff"/>
                </a:solidFill>
                <a:effectLst/>
                <a:uFillTx/>
                <a:latin typeface="Montserrat"/>
                <a:ea typeface="Montserrat"/>
              </a:rPr>
              <a:t>French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125" name=""/>
          <p:cNvSpPr txBox="1"/>
          <p:nvPr/>
        </p:nvSpPr>
        <p:spPr>
          <a:xfrm>
            <a:off x="758160" y="10072800"/>
            <a:ext cx="423360" cy="15588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00" strike="noStrike" u="none">
                <a:solidFill>
                  <a:srgbClr val="ffffff"/>
                </a:solidFill>
                <a:effectLst/>
                <a:uFillTx/>
                <a:latin typeface="Montserrat"/>
                <a:ea typeface="Montserrat"/>
              </a:rPr>
              <a:t>Spanish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126" name=""/>
          <p:cNvSpPr txBox="1"/>
          <p:nvPr/>
        </p:nvSpPr>
        <p:spPr>
          <a:xfrm>
            <a:off x="824400" y="2730600"/>
            <a:ext cx="1158480" cy="24264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400" strike="noStrike" u="none">
                <a:solidFill>
                  <a:srgbClr val="043382"/>
                </a:solidFill>
                <a:effectLst/>
                <a:uFillTx/>
                <a:latin typeface="Poppins"/>
                <a:ea typeface="Poppins"/>
              </a:rPr>
              <a:t>CONTACT ME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127" name=""/>
          <p:cNvSpPr txBox="1"/>
          <p:nvPr/>
        </p:nvSpPr>
        <p:spPr>
          <a:xfrm>
            <a:off x="3242160" y="2721960"/>
            <a:ext cx="937800" cy="24264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400" strike="noStrike" u="none">
                <a:solidFill>
                  <a:srgbClr val="ffffff"/>
                </a:solidFill>
                <a:effectLst/>
                <a:uFillTx/>
                <a:latin typeface="Poppins"/>
                <a:ea typeface="Poppins"/>
              </a:rPr>
              <a:t>ABOUT ME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128" name=""/>
          <p:cNvSpPr txBox="1"/>
          <p:nvPr/>
        </p:nvSpPr>
        <p:spPr>
          <a:xfrm>
            <a:off x="3177000" y="3217680"/>
            <a:ext cx="3486600" cy="140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737373"/>
                </a:solidFill>
                <a:effectLst/>
                <a:uFillTx/>
                <a:latin typeface="Montserrat"/>
                <a:ea typeface="Montserrat"/>
              </a:rPr>
              <a:t>Lorem ipsum dolor sit amet, consectetur adipiscing elit. Fusce consequat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129" name=""/>
          <p:cNvSpPr txBox="1"/>
          <p:nvPr/>
        </p:nvSpPr>
        <p:spPr>
          <a:xfrm>
            <a:off x="3177000" y="3353400"/>
            <a:ext cx="3748320" cy="140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737373"/>
                </a:solidFill>
                <a:effectLst/>
                <a:uFillTx/>
                <a:latin typeface="Montserrat"/>
                <a:ea typeface="Montserrat"/>
              </a:rPr>
              <a:t>orci  a  quam  porta  accumsan.  Sed  lobortis  ut  enim  in  fringilla.  Sed  quam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130" name=""/>
          <p:cNvSpPr txBox="1"/>
          <p:nvPr/>
        </p:nvSpPr>
        <p:spPr>
          <a:xfrm>
            <a:off x="3177000" y="3489120"/>
            <a:ext cx="3586680" cy="140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737373"/>
                </a:solidFill>
                <a:effectLst/>
                <a:uFillTx/>
                <a:latin typeface="Montserrat"/>
                <a:ea typeface="Montserrat"/>
              </a:rPr>
              <a:t>nunc, pellentesque non arcu eget, sagittis sodales arcu. Vestibulum aliquet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131" name=""/>
          <p:cNvSpPr txBox="1"/>
          <p:nvPr/>
        </p:nvSpPr>
        <p:spPr>
          <a:xfrm>
            <a:off x="3177000" y="3624840"/>
            <a:ext cx="3607920" cy="140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737373"/>
                </a:solidFill>
                <a:effectLst/>
                <a:uFillTx/>
                <a:latin typeface="Montserrat"/>
                <a:ea typeface="Montserrat"/>
              </a:rPr>
              <a:t>lorem  id  dolor  tincidunt,  sed  blandit  nisi  venenatis.  Vivamus  porta  sed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132" name=""/>
          <p:cNvSpPr txBox="1"/>
          <p:nvPr/>
        </p:nvSpPr>
        <p:spPr>
          <a:xfrm>
            <a:off x="3177000" y="3760560"/>
            <a:ext cx="3502080" cy="140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737373"/>
                </a:solidFill>
                <a:effectLst/>
                <a:uFillTx/>
                <a:latin typeface="Montserrat"/>
                <a:ea typeface="Montserrat"/>
              </a:rPr>
              <a:t>dolor sit amet consequat. Sed tempus neque sollicitudin, commodo enim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133" name=""/>
          <p:cNvSpPr txBox="1"/>
          <p:nvPr/>
        </p:nvSpPr>
        <p:spPr>
          <a:xfrm>
            <a:off x="3177000" y="3896280"/>
            <a:ext cx="1142280" cy="140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737373"/>
                </a:solidFill>
                <a:effectLst/>
                <a:uFillTx/>
                <a:latin typeface="Montserrat"/>
                <a:ea typeface="Montserrat"/>
              </a:rPr>
              <a:t>non, accumsan magna. 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134" name=""/>
          <p:cNvSpPr txBox="1"/>
          <p:nvPr/>
        </p:nvSpPr>
        <p:spPr>
          <a:xfrm>
            <a:off x="3154680" y="4437720"/>
            <a:ext cx="1076760" cy="24264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400" strike="noStrike" u="none">
                <a:solidFill>
                  <a:srgbClr val="ffffff"/>
                </a:solidFill>
                <a:effectLst/>
                <a:uFillTx/>
                <a:latin typeface="Poppins"/>
                <a:ea typeface="Poppins"/>
              </a:rPr>
              <a:t>EXPERIENCE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135" name=""/>
          <p:cNvSpPr txBox="1"/>
          <p:nvPr/>
        </p:nvSpPr>
        <p:spPr>
          <a:xfrm>
            <a:off x="6256440" y="4918680"/>
            <a:ext cx="70848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414042"/>
                </a:solidFill>
                <a:effectLst/>
                <a:uFillTx/>
                <a:latin typeface="Montserrat"/>
                <a:ea typeface="Montserrat"/>
              </a:rPr>
              <a:t>2020 – 2023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136" name=""/>
          <p:cNvSpPr txBox="1"/>
          <p:nvPr/>
        </p:nvSpPr>
        <p:spPr>
          <a:xfrm>
            <a:off x="6327360" y="7481880"/>
            <a:ext cx="68616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414042"/>
                </a:solidFill>
                <a:effectLst/>
                <a:uFillTx/>
                <a:latin typeface="Montserrat"/>
                <a:ea typeface="Montserrat"/>
              </a:rPr>
              <a:t> 2017- 2019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137" name=""/>
          <p:cNvSpPr txBox="1"/>
          <p:nvPr/>
        </p:nvSpPr>
        <p:spPr>
          <a:xfrm>
            <a:off x="3177000" y="5129280"/>
            <a:ext cx="145224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000" strike="noStrike" u="none">
                <a:solidFill>
                  <a:srgbClr val="414042"/>
                </a:solidFill>
                <a:effectLst/>
                <a:uFillTx/>
                <a:latin typeface="Montserrat-Semi"/>
                <a:ea typeface="Montserrat-Semi"/>
              </a:rPr>
              <a:t>Really Great Industries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138" name=""/>
          <p:cNvSpPr txBox="1"/>
          <p:nvPr/>
        </p:nvSpPr>
        <p:spPr>
          <a:xfrm>
            <a:off x="3177000" y="7692480"/>
            <a:ext cx="145224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000" strike="noStrike" u="none">
                <a:solidFill>
                  <a:srgbClr val="414042"/>
                </a:solidFill>
                <a:effectLst/>
                <a:uFillTx/>
                <a:latin typeface="Montserrat-Semi"/>
                <a:ea typeface="Montserrat-Semi"/>
              </a:rPr>
              <a:t>Really Great Industries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139" name=""/>
          <p:cNvSpPr txBox="1"/>
          <p:nvPr/>
        </p:nvSpPr>
        <p:spPr>
          <a:xfrm>
            <a:off x="3177000" y="4918320"/>
            <a:ext cx="126396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000" strike="noStrike" u="none">
                <a:solidFill>
                  <a:srgbClr val="043382"/>
                </a:solidFill>
                <a:effectLst/>
                <a:uFillTx/>
                <a:latin typeface="Montserrat"/>
                <a:ea typeface="Montserrat"/>
              </a:rPr>
              <a:t>Marketing Manager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140" name=""/>
          <p:cNvSpPr txBox="1"/>
          <p:nvPr/>
        </p:nvSpPr>
        <p:spPr>
          <a:xfrm>
            <a:off x="3177000" y="7481520"/>
            <a:ext cx="126396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000" strike="noStrike" u="none">
                <a:solidFill>
                  <a:srgbClr val="043382"/>
                </a:solidFill>
                <a:effectLst/>
                <a:uFillTx/>
                <a:latin typeface="Montserrat"/>
                <a:ea typeface="Montserrat"/>
              </a:rPr>
              <a:t>Marketing Manager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141" name=""/>
          <p:cNvSpPr txBox="1"/>
          <p:nvPr/>
        </p:nvSpPr>
        <p:spPr>
          <a:xfrm>
            <a:off x="3177000" y="5349240"/>
            <a:ext cx="3533400" cy="1206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700" strike="noStrike" u="none">
                <a:solidFill>
                  <a:srgbClr val="737373"/>
                </a:solidFill>
                <a:effectLst/>
                <a:uFillTx/>
                <a:latin typeface="Montserrat"/>
                <a:ea typeface="Montserrat"/>
              </a:rPr>
              <a:t>Lorem ipsum dolor sit amet, consectetur adipiscing elit. Fusce consequat orci a quam</a:t>
            </a:r>
            <a:endParaRPr b="0" lang="en-US" sz="7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142" name=""/>
          <p:cNvSpPr txBox="1"/>
          <p:nvPr/>
        </p:nvSpPr>
        <p:spPr>
          <a:xfrm>
            <a:off x="3177000" y="5467680"/>
            <a:ext cx="3453120" cy="1206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700" strike="noStrike" u="none">
                <a:solidFill>
                  <a:srgbClr val="737373"/>
                </a:solidFill>
                <a:effectLst/>
                <a:uFillTx/>
                <a:latin typeface="Montserrat"/>
                <a:ea typeface="Montserrat"/>
              </a:rPr>
              <a:t>porta accumsan. Sed lobortis ut enim in fringilla. Sed quam nunc, pellentesque non</a:t>
            </a:r>
            <a:endParaRPr b="0" lang="en-US" sz="7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143" name=""/>
          <p:cNvSpPr txBox="1"/>
          <p:nvPr/>
        </p:nvSpPr>
        <p:spPr>
          <a:xfrm>
            <a:off x="3177000" y="5586480"/>
            <a:ext cx="3557160" cy="1206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700" strike="noStrike" u="none">
                <a:solidFill>
                  <a:srgbClr val="737373"/>
                </a:solidFill>
                <a:effectLst/>
                <a:uFillTx/>
                <a:latin typeface="Montserrat"/>
                <a:ea typeface="Montserrat"/>
              </a:rPr>
              <a:t>arcu  eget,  sagittis  sodales  arcu.  Vestibulum  aliquet  lorem  id  dolor  tincidunt,  sed</a:t>
            </a:r>
            <a:endParaRPr b="0" lang="en-US" sz="7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144" name=""/>
          <p:cNvSpPr txBox="1"/>
          <p:nvPr/>
        </p:nvSpPr>
        <p:spPr>
          <a:xfrm>
            <a:off x="3177000" y="5704920"/>
            <a:ext cx="3543120" cy="1206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700" strike="noStrike" u="none">
                <a:solidFill>
                  <a:srgbClr val="737373"/>
                </a:solidFill>
                <a:effectLst/>
                <a:uFillTx/>
                <a:latin typeface="Montserrat"/>
                <a:ea typeface="Montserrat"/>
              </a:rPr>
              <a:t>blandit  nisi  venenatis.  Vivamus  porta  sed  dolor  sit  amet  consequat.  Sed  tempus</a:t>
            </a:r>
            <a:endParaRPr b="0" lang="en-US" sz="7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145" name=""/>
          <p:cNvSpPr txBox="1"/>
          <p:nvPr/>
        </p:nvSpPr>
        <p:spPr>
          <a:xfrm>
            <a:off x="3177000" y="5823720"/>
            <a:ext cx="2448000" cy="1206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700" strike="noStrike" u="none">
                <a:solidFill>
                  <a:srgbClr val="737373"/>
                </a:solidFill>
                <a:effectLst/>
                <a:uFillTx/>
                <a:latin typeface="Montserrat"/>
                <a:ea typeface="Montserrat"/>
              </a:rPr>
              <a:t>neque sollicitudin, commodo enim non, accumsan magna. </a:t>
            </a:r>
            <a:endParaRPr b="0" lang="en-US" sz="7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146" name=""/>
          <p:cNvSpPr txBox="1"/>
          <p:nvPr/>
        </p:nvSpPr>
        <p:spPr>
          <a:xfrm>
            <a:off x="6292080" y="6200280"/>
            <a:ext cx="68616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414042"/>
                </a:solidFill>
                <a:effectLst/>
                <a:uFillTx/>
                <a:latin typeface="Montserrat"/>
                <a:ea typeface="Montserrat"/>
              </a:rPr>
              <a:t>2019 - 2020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147" name=""/>
          <p:cNvSpPr txBox="1"/>
          <p:nvPr/>
        </p:nvSpPr>
        <p:spPr>
          <a:xfrm>
            <a:off x="3177000" y="6410880"/>
            <a:ext cx="145224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000" strike="noStrike" u="none">
                <a:solidFill>
                  <a:srgbClr val="414042"/>
                </a:solidFill>
                <a:effectLst/>
                <a:uFillTx/>
                <a:latin typeface="Montserrat-Semi"/>
                <a:ea typeface="Montserrat-Semi"/>
              </a:rPr>
              <a:t>Really Great Industries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148" name=""/>
          <p:cNvSpPr txBox="1"/>
          <p:nvPr/>
        </p:nvSpPr>
        <p:spPr>
          <a:xfrm>
            <a:off x="3177000" y="6199920"/>
            <a:ext cx="126396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000" strike="noStrike" u="none">
                <a:solidFill>
                  <a:srgbClr val="043382"/>
                </a:solidFill>
                <a:effectLst/>
                <a:uFillTx/>
                <a:latin typeface="Montserrat"/>
                <a:ea typeface="Montserrat"/>
              </a:rPr>
              <a:t>Marketing Manager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149" name=""/>
          <p:cNvSpPr txBox="1"/>
          <p:nvPr/>
        </p:nvSpPr>
        <p:spPr>
          <a:xfrm>
            <a:off x="3177000" y="6630840"/>
            <a:ext cx="3533400" cy="1206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700" strike="noStrike" u="none">
                <a:solidFill>
                  <a:srgbClr val="737373"/>
                </a:solidFill>
                <a:effectLst/>
                <a:uFillTx/>
                <a:latin typeface="Montserrat"/>
                <a:ea typeface="Montserrat"/>
              </a:rPr>
              <a:t>Lorem ipsum dolor sit amet, consectetur adipiscing elit. Fusce consequat orci a quam</a:t>
            </a:r>
            <a:endParaRPr b="0" lang="en-US" sz="7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150" name=""/>
          <p:cNvSpPr txBox="1"/>
          <p:nvPr/>
        </p:nvSpPr>
        <p:spPr>
          <a:xfrm>
            <a:off x="3177000" y="6749280"/>
            <a:ext cx="3453120" cy="1206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700" strike="noStrike" u="none">
                <a:solidFill>
                  <a:srgbClr val="737373"/>
                </a:solidFill>
                <a:effectLst/>
                <a:uFillTx/>
                <a:latin typeface="Montserrat"/>
                <a:ea typeface="Montserrat"/>
              </a:rPr>
              <a:t>porta accumsan. Sed lobortis ut enim in fringilla. Sed quam nunc, pellentesque non</a:t>
            </a:r>
            <a:endParaRPr b="0" lang="en-US" sz="7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151" name=""/>
          <p:cNvSpPr txBox="1"/>
          <p:nvPr/>
        </p:nvSpPr>
        <p:spPr>
          <a:xfrm>
            <a:off x="3177000" y="6868080"/>
            <a:ext cx="3557160" cy="1206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700" strike="noStrike" u="none">
                <a:solidFill>
                  <a:srgbClr val="737373"/>
                </a:solidFill>
                <a:effectLst/>
                <a:uFillTx/>
                <a:latin typeface="Montserrat"/>
                <a:ea typeface="Montserrat"/>
              </a:rPr>
              <a:t>arcu  eget,  sagittis  sodales  arcu.  Vestibulum  aliquet  lorem  id  dolor  tincidunt,  sed</a:t>
            </a:r>
            <a:endParaRPr b="0" lang="en-US" sz="7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152" name=""/>
          <p:cNvSpPr txBox="1"/>
          <p:nvPr/>
        </p:nvSpPr>
        <p:spPr>
          <a:xfrm>
            <a:off x="3177000" y="6986520"/>
            <a:ext cx="3543120" cy="1206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700" strike="noStrike" u="none">
                <a:solidFill>
                  <a:srgbClr val="737373"/>
                </a:solidFill>
                <a:effectLst/>
                <a:uFillTx/>
                <a:latin typeface="Montserrat"/>
                <a:ea typeface="Montserrat"/>
              </a:rPr>
              <a:t>blandit  nisi  venenatis.  Vivamus  porta  sed  dolor  sit  amet  consequat.  Sed  tempus</a:t>
            </a:r>
            <a:endParaRPr b="0" lang="en-US" sz="7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153" name=""/>
          <p:cNvSpPr txBox="1"/>
          <p:nvPr/>
        </p:nvSpPr>
        <p:spPr>
          <a:xfrm>
            <a:off x="3177000" y="7105320"/>
            <a:ext cx="2448000" cy="1206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700" strike="noStrike" u="none">
                <a:solidFill>
                  <a:srgbClr val="737373"/>
                </a:solidFill>
                <a:effectLst/>
                <a:uFillTx/>
                <a:latin typeface="Montserrat"/>
                <a:ea typeface="Montserrat"/>
              </a:rPr>
              <a:t>neque sollicitudin, commodo enim non, accumsan magna. </a:t>
            </a:r>
            <a:endParaRPr b="0" lang="en-US" sz="7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154" name=""/>
          <p:cNvSpPr txBox="1"/>
          <p:nvPr/>
        </p:nvSpPr>
        <p:spPr>
          <a:xfrm>
            <a:off x="3177000" y="7912440"/>
            <a:ext cx="3533400" cy="1206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700" strike="noStrike" u="none">
                <a:solidFill>
                  <a:srgbClr val="737373"/>
                </a:solidFill>
                <a:effectLst/>
                <a:uFillTx/>
                <a:latin typeface="Montserrat"/>
                <a:ea typeface="Montserrat"/>
              </a:rPr>
              <a:t>Lorem ipsum dolor sit amet, consectetur adipiscing elit. Fusce consequat orci a quam</a:t>
            </a:r>
            <a:endParaRPr b="0" lang="en-US" sz="7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155" name=""/>
          <p:cNvSpPr txBox="1"/>
          <p:nvPr/>
        </p:nvSpPr>
        <p:spPr>
          <a:xfrm>
            <a:off x="3177000" y="8030880"/>
            <a:ext cx="3453120" cy="1206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700" strike="noStrike" u="none">
                <a:solidFill>
                  <a:srgbClr val="737373"/>
                </a:solidFill>
                <a:effectLst/>
                <a:uFillTx/>
                <a:latin typeface="Montserrat"/>
                <a:ea typeface="Montserrat"/>
              </a:rPr>
              <a:t>porta accumsan. Sed lobortis ut enim in fringilla. Sed quam nunc, pellentesque non</a:t>
            </a:r>
            <a:endParaRPr b="0" lang="en-US" sz="7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156" name=""/>
          <p:cNvSpPr txBox="1"/>
          <p:nvPr/>
        </p:nvSpPr>
        <p:spPr>
          <a:xfrm>
            <a:off x="3177000" y="8149680"/>
            <a:ext cx="3557160" cy="1206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700" strike="noStrike" u="none">
                <a:solidFill>
                  <a:srgbClr val="737373"/>
                </a:solidFill>
                <a:effectLst/>
                <a:uFillTx/>
                <a:latin typeface="Montserrat"/>
                <a:ea typeface="Montserrat"/>
              </a:rPr>
              <a:t>arcu  eget,  sagittis  sodales  arcu.  Vestibulum  aliquet  lorem  id  dolor  tincidunt,  sed</a:t>
            </a:r>
            <a:endParaRPr b="0" lang="en-US" sz="7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157" name=""/>
          <p:cNvSpPr txBox="1"/>
          <p:nvPr/>
        </p:nvSpPr>
        <p:spPr>
          <a:xfrm>
            <a:off x="3177000" y="8268120"/>
            <a:ext cx="3543120" cy="1206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700" strike="noStrike" u="none">
                <a:solidFill>
                  <a:srgbClr val="737373"/>
                </a:solidFill>
                <a:effectLst/>
                <a:uFillTx/>
                <a:latin typeface="Montserrat"/>
                <a:ea typeface="Montserrat"/>
              </a:rPr>
              <a:t>blandit  nisi  venenatis.  Vivamus  porta  sed  dolor  sit  amet  consequat.  Sed  tempus</a:t>
            </a:r>
            <a:endParaRPr b="0" lang="en-US" sz="7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158" name=""/>
          <p:cNvSpPr txBox="1"/>
          <p:nvPr/>
        </p:nvSpPr>
        <p:spPr>
          <a:xfrm>
            <a:off x="3177000" y="8386920"/>
            <a:ext cx="2448000" cy="1206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700" strike="noStrike" u="none">
                <a:solidFill>
                  <a:srgbClr val="737373"/>
                </a:solidFill>
                <a:effectLst/>
                <a:uFillTx/>
                <a:latin typeface="Montserrat"/>
                <a:ea typeface="Montserrat"/>
              </a:rPr>
              <a:t>neque sollicitudin, commodo enim non, accumsan magna. </a:t>
            </a:r>
            <a:endParaRPr b="0" lang="en-US" sz="7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159" name=""/>
          <p:cNvSpPr txBox="1"/>
          <p:nvPr/>
        </p:nvSpPr>
        <p:spPr>
          <a:xfrm>
            <a:off x="3168360" y="8925840"/>
            <a:ext cx="1063440" cy="24264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400" strike="noStrike" u="none">
                <a:solidFill>
                  <a:srgbClr val="ffffff"/>
                </a:solidFill>
                <a:effectLst/>
                <a:uFillTx/>
                <a:latin typeface="Poppins"/>
                <a:ea typeface="Poppins"/>
              </a:rPr>
              <a:t>EDUCATION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160" name=""/>
          <p:cNvSpPr txBox="1"/>
          <p:nvPr/>
        </p:nvSpPr>
        <p:spPr>
          <a:xfrm>
            <a:off x="3177000" y="9563400"/>
            <a:ext cx="206604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4d4d4f"/>
                </a:solidFill>
                <a:effectLst/>
                <a:uFillTx/>
                <a:latin typeface="Montserrat"/>
                <a:ea typeface="Montserrat"/>
              </a:rPr>
              <a:t>Bachelor of Business Management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161" name=""/>
          <p:cNvSpPr txBox="1"/>
          <p:nvPr/>
        </p:nvSpPr>
        <p:spPr>
          <a:xfrm>
            <a:off x="3177000" y="10055520"/>
            <a:ext cx="206604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4d4d4f"/>
                </a:solidFill>
                <a:effectLst/>
                <a:uFillTx/>
                <a:latin typeface="Montserrat"/>
                <a:ea typeface="Montserrat"/>
              </a:rPr>
              <a:t>Bachelor of Business Management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162" name=""/>
          <p:cNvSpPr txBox="1"/>
          <p:nvPr/>
        </p:nvSpPr>
        <p:spPr>
          <a:xfrm>
            <a:off x="3177000" y="9388800"/>
            <a:ext cx="154512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000" strike="noStrike" u="none">
                <a:solidFill>
                  <a:srgbClr val="414042"/>
                </a:solidFill>
                <a:effectLst/>
                <a:uFillTx/>
                <a:latin typeface="Montserrat"/>
                <a:ea typeface="Montserrat"/>
              </a:rPr>
              <a:t>Borcelle Business School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163" name=""/>
          <p:cNvSpPr txBox="1"/>
          <p:nvPr/>
        </p:nvSpPr>
        <p:spPr>
          <a:xfrm>
            <a:off x="3177000" y="9880920"/>
            <a:ext cx="154512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000" strike="noStrike" u="none">
                <a:solidFill>
                  <a:srgbClr val="414042"/>
                </a:solidFill>
                <a:effectLst/>
                <a:uFillTx/>
                <a:latin typeface="Montserrat"/>
                <a:ea typeface="Montserrat"/>
              </a:rPr>
              <a:t>Borcelle Business School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164" name=""/>
          <p:cNvSpPr txBox="1"/>
          <p:nvPr/>
        </p:nvSpPr>
        <p:spPr>
          <a:xfrm>
            <a:off x="6271560" y="9406080"/>
            <a:ext cx="68616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414042"/>
                </a:solidFill>
                <a:effectLst/>
                <a:uFillTx/>
                <a:latin typeface="Montserrat"/>
                <a:ea typeface="Montserrat"/>
              </a:rPr>
              <a:t>2020 - 2023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165" name=""/>
          <p:cNvSpPr txBox="1"/>
          <p:nvPr/>
        </p:nvSpPr>
        <p:spPr>
          <a:xfrm>
            <a:off x="6292080" y="9894600"/>
            <a:ext cx="68616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414042"/>
                </a:solidFill>
                <a:effectLst/>
                <a:uFillTx/>
                <a:latin typeface="Montserrat"/>
                <a:ea typeface="Montserrat"/>
              </a:rPr>
              <a:t>2016 - 2020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166" name=""/>
          <p:cNvSpPr txBox="1"/>
          <p:nvPr/>
        </p:nvSpPr>
        <p:spPr>
          <a:xfrm>
            <a:off x="869760" y="6697080"/>
            <a:ext cx="1090080" cy="24264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400" strike="noStrike" u="none">
                <a:solidFill>
                  <a:srgbClr val="043382"/>
                </a:solidFill>
                <a:effectLst/>
                <a:uFillTx/>
                <a:latin typeface="Poppins"/>
                <a:ea typeface="Poppins"/>
              </a:rPr>
              <a:t>REFERENCES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167" name=""/>
          <p:cNvSpPr txBox="1"/>
          <p:nvPr/>
        </p:nvSpPr>
        <p:spPr>
          <a:xfrm>
            <a:off x="920160" y="8323920"/>
            <a:ext cx="563400" cy="1206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700" strike="noStrike" u="none">
                <a:solidFill>
                  <a:srgbClr val="ffffff"/>
                </a:solidFill>
                <a:effectLst/>
                <a:uFillTx/>
                <a:latin typeface="Montserrat"/>
                <a:ea typeface="Montserrat"/>
              </a:rPr>
              <a:t>123-456-7890</a:t>
            </a:r>
            <a:endParaRPr b="0" lang="en-US" sz="7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168" name=""/>
          <p:cNvSpPr txBox="1"/>
          <p:nvPr/>
        </p:nvSpPr>
        <p:spPr>
          <a:xfrm>
            <a:off x="920160" y="8508960"/>
            <a:ext cx="1081800" cy="1206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700" strike="noStrike" u="none">
                <a:solidFill>
                  <a:srgbClr val="ffffff"/>
                </a:solidFill>
                <a:effectLst/>
                <a:uFillTx/>
                <a:latin typeface="Montserrat"/>
                <a:ea typeface="Montserrat"/>
              </a:rPr>
              <a:t>hello@reallygreatsite.com</a:t>
            </a:r>
            <a:endParaRPr b="0" lang="en-US" sz="7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169" name=""/>
          <p:cNvSpPr txBox="1"/>
          <p:nvPr/>
        </p:nvSpPr>
        <p:spPr>
          <a:xfrm>
            <a:off x="563400" y="7926480"/>
            <a:ext cx="988560" cy="190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100" strike="noStrike" u="none">
                <a:solidFill>
                  <a:srgbClr val="ffffff"/>
                </a:solidFill>
                <a:effectLst/>
                <a:uFillTx/>
                <a:latin typeface="Montserrat"/>
                <a:ea typeface="Montserrat"/>
              </a:rPr>
              <a:t>Bailey Dupont</a:t>
            </a:r>
            <a:endParaRPr b="0" lang="en-US" sz="11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170" name=""/>
          <p:cNvSpPr txBox="1"/>
          <p:nvPr/>
        </p:nvSpPr>
        <p:spPr>
          <a:xfrm>
            <a:off x="563400" y="8320320"/>
            <a:ext cx="327600" cy="1206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700" strike="noStrike" u="none">
                <a:solidFill>
                  <a:srgbClr val="ffffff"/>
                </a:solidFill>
                <a:effectLst/>
                <a:uFillTx/>
                <a:latin typeface="Montserrat"/>
                <a:ea typeface="Montserrat"/>
              </a:rPr>
              <a:t>Phone: </a:t>
            </a:r>
            <a:endParaRPr b="0" lang="en-US" sz="7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171" name=""/>
          <p:cNvSpPr txBox="1"/>
          <p:nvPr/>
        </p:nvSpPr>
        <p:spPr>
          <a:xfrm>
            <a:off x="563400" y="8505000"/>
            <a:ext cx="292680" cy="1206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700" strike="noStrike" u="none">
                <a:solidFill>
                  <a:srgbClr val="ffffff"/>
                </a:solidFill>
                <a:effectLst/>
                <a:uFillTx/>
                <a:latin typeface="Montserrat"/>
                <a:ea typeface="Montserrat"/>
              </a:rPr>
              <a:t>Email :</a:t>
            </a:r>
            <a:endParaRPr b="0" lang="en-US" sz="7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172" name=""/>
          <p:cNvSpPr txBox="1"/>
          <p:nvPr/>
        </p:nvSpPr>
        <p:spPr>
          <a:xfrm>
            <a:off x="563400" y="8134200"/>
            <a:ext cx="934560" cy="140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ffffff"/>
                </a:solidFill>
                <a:effectLst/>
                <a:uFillTx/>
                <a:latin typeface="Montserrat"/>
                <a:ea typeface="Montserrat"/>
              </a:rPr>
              <a:t>Wardiere Inc. / CEO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173" name=""/>
          <p:cNvSpPr txBox="1"/>
          <p:nvPr/>
        </p:nvSpPr>
        <p:spPr>
          <a:xfrm>
            <a:off x="928440" y="7504920"/>
            <a:ext cx="563400" cy="1206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700" strike="noStrike" u="none">
                <a:solidFill>
                  <a:srgbClr val="ffffff"/>
                </a:solidFill>
                <a:effectLst/>
                <a:uFillTx/>
                <a:latin typeface="Montserrat"/>
                <a:ea typeface="Montserrat"/>
              </a:rPr>
              <a:t>123-456-7890</a:t>
            </a:r>
            <a:endParaRPr b="0" lang="en-US" sz="7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174" name=""/>
          <p:cNvSpPr txBox="1"/>
          <p:nvPr/>
        </p:nvSpPr>
        <p:spPr>
          <a:xfrm>
            <a:off x="928440" y="7689960"/>
            <a:ext cx="1081800" cy="1206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700" strike="noStrike" u="none">
                <a:solidFill>
                  <a:srgbClr val="ffffff"/>
                </a:solidFill>
                <a:effectLst/>
                <a:uFillTx/>
                <a:latin typeface="Montserrat"/>
                <a:ea typeface="Montserrat"/>
              </a:rPr>
              <a:t>hello@reallygreatsite.com</a:t>
            </a:r>
            <a:endParaRPr b="0" lang="en-US" sz="7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175" name=""/>
          <p:cNvSpPr txBox="1"/>
          <p:nvPr/>
        </p:nvSpPr>
        <p:spPr>
          <a:xfrm>
            <a:off x="567720" y="7501320"/>
            <a:ext cx="327600" cy="1206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700" strike="noStrike" u="none">
                <a:solidFill>
                  <a:srgbClr val="ffffff"/>
                </a:solidFill>
                <a:effectLst/>
                <a:uFillTx/>
                <a:latin typeface="Montserrat"/>
                <a:ea typeface="Montserrat"/>
              </a:rPr>
              <a:t>Phone: </a:t>
            </a:r>
            <a:endParaRPr b="0" lang="en-US" sz="7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176" name=""/>
          <p:cNvSpPr txBox="1"/>
          <p:nvPr/>
        </p:nvSpPr>
        <p:spPr>
          <a:xfrm>
            <a:off x="567720" y="7686000"/>
            <a:ext cx="292680" cy="1206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700" strike="noStrike" u="none">
                <a:solidFill>
                  <a:srgbClr val="ffffff"/>
                </a:solidFill>
                <a:effectLst/>
                <a:uFillTx/>
                <a:latin typeface="Montserrat"/>
                <a:ea typeface="Montserrat"/>
              </a:rPr>
              <a:t>Email :</a:t>
            </a:r>
            <a:endParaRPr b="0" lang="en-US" sz="7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177" name=""/>
          <p:cNvSpPr txBox="1"/>
          <p:nvPr/>
        </p:nvSpPr>
        <p:spPr>
          <a:xfrm>
            <a:off x="567720" y="7107480"/>
            <a:ext cx="1287720" cy="190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100" strike="noStrike" u="none">
                <a:solidFill>
                  <a:srgbClr val="ffffff"/>
                </a:solidFill>
                <a:effectLst/>
                <a:uFillTx/>
                <a:latin typeface="Montserrat"/>
                <a:ea typeface="Montserrat"/>
              </a:rPr>
              <a:t>Harumi Kobayashi</a:t>
            </a:r>
            <a:endParaRPr b="0" lang="en-US" sz="11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178" name=""/>
          <p:cNvSpPr/>
          <p:nvPr/>
        </p:nvSpPr>
        <p:spPr>
          <a:xfrm>
            <a:off x="7053480" y="672840"/>
            <a:ext cx="509400" cy="1289160"/>
          </a:xfrm>
          <a:custGeom>
            <a:avLst/>
            <a:gdLst/>
            <a:ahLst/>
            <a:rect l="0" t="0" r="r" b="b"/>
            <a:pathLst>
              <a:path w="1415" h="3581">
                <a:moveTo>
                  <a:pt x="1415" y="3581"/>
                </a:moveTo>
                <a:lnTo>
                  <a:pt x="397" y="3581"/>
                </a:lnTo>
                <a:cubicBezTo>
                  <a:pt x="291" y="3581"/>
                  <a:pt x="190" y="3539"/>
                  <a:pt x="116" y="3464"/>
                </a:cubicBezTo>
                <a:cubicBezTo>
                  <a:pt x="41" y="3389"/>
                  <a:pt x="0" y="3289"/>
                  <a:pt x="0" y="3183"/>
                </a:cubicBezTo>
                <a:lnTo>
                  <a:pt x="0" y="397"/>
                </a:lnTo>
                <a:cubicBezTo>
                  <a:pt x="0" y="291"/>
                  <a:pt x="41" y="190"/>
                  <a:pt x="116" y="116"/>
                </a:cubicBezTo>
                <a:cubicBezTo>
                  <a:pt x="190" y="41"/>
                  <a:pt x="291" y="0"/>
                  <a:pt x="397" y="0"/>
                </a:cubicBezTo>
                <a:lnTo>
                  <a:pt x="1415" y="0"/>
                </a:lnTo>
                <a:lnTo>
                  <a:pt x="1415" y="3581"/>
                </a:lnTo>
                <a:close/>
              </a:path>
            </a:pathLst>
          </a:custGeom>
          <a:solidFill>
            <a:srgbClr val="4d6182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179" name=""/>
          <p:cNvSpPr/>
          <p:nvPr/>
        </p:nvSpPr>
        <p:spPr>
          <a:xfrm>
            <a:off x="7281720" y="878400"/>
            <a:ext cx="281160" cy="878040"/>
          </a:xfrm>
          <a:custGeom>
            <a:avLst/>
            <a:gdLst/>
            <a:ahLst/>
            <a:rect l="0" t="0" r="r" b="b"/>
            <a:pathLst>
              <a:path w="781" h="2439">
                <a:moveTo>
                  <a:pt x="397" y="0"/>
                </a:moveTo>
                <a:lnTo>
                  <a:pt x="781" y="0"/>
                </a:lnTo>
                <a:lnTo>
                  <a:pt x="781" y="2439"/>
                </a:lnTo>
                <a:lnTo>
                  <a:pt x="397" y="2439"/>
                </a:lnTo>
                <a:cubicBezTo>
                  <a:pt x="292" y="2439"/>
                  <a:pt x="191" y="2397"/>
                  <a:pt x="116" y="2322"/>
                </a:cubicBezTo>
                <a:cubicBezTo>
                  <a:pt x="42" y="2248"/>
                  <a:pt x="0" y="2147"/>
                  <a:pt x="0" y="2042"/>
                </a:cubicBezTo>
                <a:lnTo>
                  <a:pt x="0" y="397"/>
                </a:lnTo>
                <a:cubicBezTo>
                  <a:pt x="0" y="292"/>
                  <a:pt x="42" y="191"/>
                  <a:pt x="116" y="117"/>
                </a:cubicBezTo>
                <a:cubicBezTo>
                  <a:pt x="191" y="42"/>
                  <a:pt x="292" y="0"/>
                  <a:pt x="397" y="0"/>
                </a:cubicBezTo>
                <a:close/>
              </a:path>
            </a:pathLst>
          </a:custGeom>
          <a:solidFill>
            <a:srgbClr val="f3f7f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180" name=""/>
          <p:cNvSpPr/>
          <p:nvPr/>
        </p:nvSpPr>
        <p:spPr>
          <a:xfrm>
            <a:off x="243360" y="1377720"/>
            <a:ext cx="2480040" cy="9045720"/>
          </a:xfrm>
          <a:custGeom>
            <a:avLst/>
            <a:gdLst/>
            <a:ahLst/>
            <a:rect l="0" t="0" r="r" b="b"/>
            <a:pathLst>
              <a:path w="6889" h="25127">
                <a:moveTo>
                  <a:pt x="0" y="0"/>
                </a:moveTo>
                <a:lnTo>
                  <a:pt x="6889" y="0"/>
                </a:lnTo>
                <a:lnTo>
                  <a:pt x="6889" y="25127"/>
                </a:lnTo>
                <a:lnTo>
                  <a:pt x="0" y="25127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181" name=""/>
          <p:cNvSpPr/>
          <p:nvPr/>
        </p:nvSpPr>
        <p:spPr>
          <a:xfrm>
            <a:off x="700920" y="2703600"/>
            <a:ext cx="1564920" cy="297360"/>
          </a:xfrm>
          <a:custGeom>
            <a:avLst/>
            <a:gdLst/>
            <a:ahLst/>
            <a:rect l="0" t="0" r="r" b="b"/>
            <a:pathLst>
              <a:path w="4347" h="826">
                <a:moveTo>
                  <a:pt x="0" y="0"/>
                </a:moveTo>
                <a:lnTo>
                  <a:pt x="4347" y="0"/>
                </a:lnTo>
                <a:lnTo>
                  <a:pt x="4347" y="826"/>
                </a:lnTo>
                <a:lnTo>
                  <a:pt x="0" y="826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182" name=""/>
          <p:cNvSpPr/>
          <p:nvPr/>
        </p:nvSpPr>
        <p:spPr>
          <a:xfrm>
            <a:off x="582120" y="3177720"/>
            <a:ext cx="187200" cy="149760"/>
          </a:xfrm>
          <a:custGeom>
            <a:avLst/>
            <a:gdLst/>
            <a:ahLst/>
            <a:rect l="0" t="0" r="r" b="b"/>
            <a:pathLst>
              <a:path w="520" h="416">
                <a:moveTo>
                  <a:pt x="0" y="0"/>
                </a:moveTo>
                <a:lnTo>
                  <a:pt x="520" y="0"/>
                </a:lnTo>
                <a:lnTo>
                  <a:pt x="520" y="416"/>
                </a:lnTo>
                <a:lnTo>
                  <a:pt x="0" y="416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183" name=""/>
          <p:cNvSpPr/>
          <p:nvPr/>
        </p:nvSpPr>
        <p:spPr>
          <a:xfrm>
            <a:off x="590760" y="3427920"/>
            <a:ext cx="169920" cy="122040"/>
          </a:xfrm>
          <a:custGeom>
            <a:avLst/>
            <a:gdLst/>
            <a:ahLst/>
            <a:rect l="0" t="0" r="r" b="b"/>
            <a:pathLst>
              <a:path w="472" h="339">
                <a:moveTo>
                  <a:pt x="0" y="0"/>
                </a:moveTo>
                <a:lnTo>
                  <a:pt x="472" y="0"/>
                </a:lnTo>
                <a:lnTo>
                  <a:pt x="472" y="339"/>
                </a:lnTo>
                <a:lnTo>
                  <a:pt x="0" y="339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184" name=""/>
          <p:cNvSpPr/>
          <p:nvPr/>
        </p:nvSpPr>
        <p:spPr>
          <a:xfrm>
            <a:off x="603000" y="3655800"/>
            <a:ext cx="145440" cy="198360"/>
          </a:xfrm>
          <a:custGeom>
            <a:avLst/>
            <a:gdLst/>
            <a:ahLst/>
            <a:rect l="0" t="0" r="r" b="b"/>
            <a:pathLst>
              <a:path w="404" h="551">
                <a:moveTo>
                  <a:pt x="0" y="0"/>
                </a:moveTo>
                <a:lnTo>
                  <a:pt x="404" y="0"/>
                </a:lnTo>
                <a:lnTo>
                  <a:pt x="404" y="551"/>
                </a:lnTo>
                <a:lnTo>
                  <a:pt x="0" y="551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185" name=""/>
          <p:cNvSpPr/>
          <p:nvPr/>
        </p:nvSpPr>
        <p:spPr>
          <a:xfrm>
            <a:off x="700920" y="4253760"/>
            <a:ext cx="1564920" cy="297360"/>
          </a:xfrm>
          <a:custGeom>
            <a:avLst/>
            <a:gdLst/>
            <a:ahLst/>
            <a:rect l="0" t="0" r="r" b="b"/>
            <a:pathLst>
              <a:path w="4347" h="826">
                <a:moveTo>
                  <a:pt x="0" y="0"/>
                </a:moveTo>
                <a:lnTo>
                  <a:pt x="4347" y="0"/>
                </a:lnTo>
                <a:lnTo>
                  <a:pt x="4347" y="826"/>
                </a:lnTo>
                <a:lnTo>
                  <a:pt x="0" y="826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186" name=""/>
          <p:cNvSpPr/>
          <p:nvPr/>
        </p:nvSpPr>
        <p:spPr>
          <a:xfrm>
            <a:off x="700920" y="6671520"/>
            <a:ext cx="1564920" cy="297360"/>
          </a:xfrm>
          <a:custGeom>
            <a:avLst/>
            <a:gdLst/>
            <a:ahLst/>
            <a:rect l="0" t="0" r="r" b="b"/>
            <a:pathLst>
              <a:path w="4347" h="826">
                <a:moveTo>
                  <a:pt x="0" y="0"/>
                </a:moveTo>
                <a:lnTo>
                  <a:pt x="4347" y="0"/>
                </a:lnTo>
                <a:lnTo>
                  <a:pt x="4347" y="826"/>
                </a:lnTo>
                <a:lnTo>
                  <a:pt x="0" y="826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187" name=""/>
          <p:cNvSpPr/>
          <p:nvPr/>
        </p:nvSpPr>
        <p:spPr>
          <a:xfrm>
            <a:off x="700920" y="9055080"/>
            <a:ext cx="1564920" cy="297360"/>
          </a:xfrm>
          <a:custGeom>
            <a:avLst/>
            <a:gdLst/>
            <a:ahLst/>
            <a:rect l="0" t="0" r="r" b="b"/>
            <a:pathLst>
              <a:path w="4347" h="826">
                <a:moveTo>
                  <a:pt x="0" y="0"/>
                </a:moveTo>
                <a:lnTo>
                  <a:pt x="4347" y="0"/>
                </a:lnTo>
                <a:lnTo>
                  <a:pt x="4347" y="826"/>
                </a:lnTo>
                <a:lnTo>
                  <a:pt x="0" y="826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188" name=""/>
          <p:cNvSpPr/>
          <p:nvPr/>
        </p:nvSpPr>
        <p:spPr>
          <a:xfrm>
            <a:off x="7050600" y="672480"/>
            <a:ext cx="512280" cy="1288800"/>
          </a:xfrm>
          <a:custGeom>
            <a:avLst/>
            <a:gdLst/>
            <a:ahLst/>
            <a:rect l="0" t="0" r="r" b="b"/>
            <a:pathLst>
              <a:path w="1423" h="3580">
                <a:moveTo>
                  <a:pt x="0" y="0"/>
                </a:moveTo>
                <a:lnTo>
                  <a:pt x="1423" y="0"/>
                </a:lnTo>
                <a:lnTo>
                  <a:pt x="1423" y="3580"/>
                </a:lnTo>
                <a:lnTo>
                  <a:pt x="0" y="358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189" name=""/>
          <p:cNvSpPr/>
          <p:nvPr/>
        </p:nvSpPr>
        <p:spPr>
          <a:xfrm>
            <a:off x="7278840" y="878040"/>
            <a:ext cx="284040" cy="877680"/>
          </a:xfrm>
          <a:custGeom>
            <a:avLst/>
            <a:gdLst/>
            <a:ahLst/>
            <a:rect l="0" t="0" r="r" b="b"/>
            <a:pathLst>
              <a:path w="789" h="2438">
                <a:moveTo>
                  <a:pt x="0" y="0"/>
                </a:moveTo>
                <a:lnTo>
                  <a:pt x="789" y="0"/>
                </a:lnTo>
                <a:lnTo>
                  <a:pt x="789" y="2438"/>
                </a:lnTo>
                <a:lnTo>
                  <a:pt x="0" y="2438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190" name=""/>
          <p:cNvSpPr/>
          <p:nvPr/>
        </p:nvSpPr>
        <p:spPr>
          <a:xfrm>
            <a:off x="2968920" y="2700360"/>
            <a:ext cx="1565280" cy="297360"/>
          </a:xfrm>
          <a:custGeom>
            <a:avLst/>
            <a:gdLst/>
            <a:ahLst/>
            <a:rect l="0" t="0" r="r" b="b"/>
            <a:pathLst>
              <a:path w="4348" h="826">
                <a:moveTo>
                  <a:pt x="0" y="0"/>
                </a:moveTo>
                <a:lnTo>
                  <a:pt x="4348" y="0"/>
                </a:lnTo>
                <a:lnTo>
                  <a:pt x="4348" y="826"/>
                </a:lnTo>
                <a:lnTo>
                  <a:pt x="0" y="826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191" name=""/>
          <p:cNvSpPr/>
          <p:nvPr/>
        </p:nvSpPr>
        <p:spPr>
          <a:xfrm>
            <a:off x="2968920" y="3111840"/>
            <a:ext cx="4217760" cy="1059480"/>
          </a:xfrm>
          <a:custGeom>
            <a:avLst/>
            <a:gdLst/>
            <a:ahLst/>
            <a:rect l="0" t="0" r="r" b="b"/>
            <a:pathLst>
              <a:path w="11716" h="2943">
                <a:moveTo>
                  <a:pt x="0" y="0"/>
                </a:moveTo>
                <a:lnTo>
                  <a:pt x="11716" y="0"/>
                </a:lnTo>
                <a:lnTo>
                  <a:pt x="11716" y="2943"/>
                </a:lnTo>
                <a:lnTo>
                  <a:pt x="0" y="2943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192" name=""/>
          <p:cNvSpPr/>
          <p:nvPr/>
        </p:nvSpPr>
        <p:spPr>
          <a:xfrm>
            <a:off x="2968920" y="4421160"/>
            <a:ext cx="1565280" cy="297360"/>
          </a:xfrm>
          <a:custGeom>
            <a:avLst/>
            <a:gdLst/>
            <a:ahLst/>
            <a:rect l="0" t="0" r="r" b="b"/>
            <a:pathLst>
              <a:path w="4348" h="826">
                <a:moveTo>
                  <a:pt x="0" y="0"/>
                </a:moveTo>
                <a:lnTo>
                  <a:pt x="4348" y="0"/>
                </a:lnTo>
                <a:lnTo>
                  <a:pt x="4348" y="826"/>
                </a:lnTo>
                <a:lnTo>
                  <a:pt x="0" y="826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193" name=""/>
          <p:cNvSpPr/>
          <p:nvPr/>
        </p:nvSpPr>
        <p:spPr>
          <a:xfrm>
            <a:off x="2968920" y="4820400"/>
            <a:ext cx="4217760" cy="3844080"/>
          </a:xfrm>
          <a:custGeom>
            <a:avLst/>
            <a:gdLst/>
            <a:ahLst/>
            <a:rect l="0" t="0" r="r" b="b"/>
            <a:pathLst>
              <a:path w="11716" h="10678">
                <a:moveTo>
                  <a:pt x="0" y="0"/>
                </a:moveTo>
                <a:lnTo>
                  <a:pt x="11716" y="0"/>
                </a:lnTo>
                <a:lnTo>
                  <a:pt x="11716" y="10678"/>
                </a:lnTo>
                <a:lnTo>
                  <a:pt x="0" y="10678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194" name=""/>
          <p:cNvSpPr/>
          <p:nvPr/>
        </p:nvSpPr>
        <p:spPr>
          <a:xfrm>
            <a:off x="2968920" y="8906760"/>
            <a:ext cx="1565280" cy="297360"/>
          </a:xfrm>
          <a:custGeom>
            <a:avLst/>
            <a:gdLst/>
            <a:ahLst/>
            <a:rect l="0" t="0" r="r" b="b"/>
            <a:pathLst>
              <a:path w="4348" h="826">
                <a:moveTo>
                  <a:pt x="0" y="0"/>
                </a:moveTo>
                <a:lnTo>
                  <a:pt x="4348" y="0"/>
                </a:lnTo>
                <a:lnTo>
                  <a:pt x="4348" y="826"/>
                </a:lnTo>
                <a:lnTo>
                  <a:pt x="0" y="826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195" name=""/>
          <p:cNvSpPr/>
          <p:nvPr/>
        </p:nvSpPr>
        <p:spPr>
          <a:xfrm>
            <a:off x="2968920" y="9306360"/>
            <a:ext cx="4217760" cy="1117080"/>
          </a:xfrm>
          <a:custGeom>
            <a:avLst/>
            <a:gdLst/>
            <a:ahLst/>
            <a:rect l="0" t="0" r="r" b="b"/>
            <a:pathLst>
              <a:path w="11716" h="3103">
                <a:moveTo>
                  <a:pt x="0" y="0"/>
                </a:moveTo>
                <a:lnTo>
                  <a:pt x="11716" y="0"/>
                </a:lnTo>
                <a:lnTo>
                  <a:pt x="11716" y="3103"/>
                </a:lnTo>
                <a:lnTo>
                  <a:pt x="0" y="3103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196" name=""/>
          <p:cNvSpPr txBox="1"/>
          <p:nvPr/>
        </p:nvSpPr>
        <p:spPr>
          <a:xfrm>
            <a:off x="567720" y="7315200"/>
            <a:ext cx="934560" cy="140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ffffff"/>
                </a:solidFill>
                <a:effectLst/>
                <a:uFillTx/>
                <a:latin typeface="Montserrat"/>
                <a:ea typeface="Montserrat"/>
              </a:rPr>
              <a:t>Wardiere Inc. / CEO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7" name=""/>
          <p:cNvSpPr/>
          <p:nvPr/>
        </p:nvSpPr>
        <p:spPr>
          <a:xfrm>
            <a:off x="0" y="0"/>
            <a:ext cx="7562880" cy="10696680"/>
          </a:xfrm>
          <a:custGeom>
            <a:avLst/>
            <a:gdLst/>
            <a:ahLst/>
            <a:rect l="0" t="0" r="r" b="b"/>
            <a:pathLst>
              <a:path w="21008" h="29713">
                <a:moveTo>
                  <a:pt x="0" y="0"/>
                </a:moveTo>
                <a:lnTo>
                  <a:pt x="21008" y="0"/>
                </a:lnTo>
                <a:lnTo>
                  <a:pt x="21008" y="29713"/>
                </a:lnTo>
                <a:lnTo>
                  <a:pt x="0" y="29713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198" name=""/>
          <p:cNvSpPr/>
          <p:nvPr/>
        </p:nvSpPr>
        <p:spPr>
          <a:xfrm>
            <a:off x="0" y="0"/>
            <a:ext cx="7562880" cy="10696680"/>
          </a:xfrm>
          <a:custGeom>
            <a:avLst/>
            <a:gdLst/>
            <a:ahLst/>
            <a:rect l="0" t="0" r="r" b="b"/>
            <a:pathLst>
              <a:path w="21008" h="29713">
                <a:moveTo>
                  <a:pt x="0" y="0"/>
                </a:moveTo>
                <a:lnTo>
                  <a:pt x="21008" y="0"/>
                </a:lnTo>
                <a:lnTo>
                  <a:pt x="21008" y="29713"/>
                </a:lnTo>
                <a:lnTo>
                  <a:pt x="0" y="29713"/>
                </a:lnTo>
                <a:lnTo>
                  <a:pt x="0" y="0"/>
                </a:lnTo>
                <a:close/>
              </a:path>
            </a:pathLst>
          </a:custGeom>
          <a:solidFill>
            <a:srgbClr val="fdf9f6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199" name=""/>
          <p:cNvSpPr/>
          <p:nvPr/>
        </p:nvSpPr>
        <p:spPr>
          <a:xfrm>
            <a:off x="4172400" y="0"/>
            <a:ext cx="3012840" cy="10696680"/>
          </a:xfrm>
          <a:custGeom>
            <a:avLst/>
            <a:gdLst/>
            <a:ahLst/>
            <a:rect l="0" t="0" r="r" b="b"/>
            <a:pathLst>
              <a:path w="8369" h="29713">
                <a:moveTo>
                  <a:pt x="0" y="0"/>
                </a:moveTo>
                <a:lnTo>
                  <a:pt x="8369" y="0"/>
                </a:lnTo>
                <a:lnTo>
                  <a:pt x="8369" y="29713"/>
                </a:lnTo>
                <a:lnTo>
                  <a:pt x="0" y="29713"/>
                </a:lnTo>
                <a:lnTo>
                  <a:pt x="0" y="0"/>
                </a:lnTo>
                <a:close/>
              </a:path>
            </a:pathLst>
          </a:custGeom>
          <a:solidFill>
            <a:srgbClr val="150601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200" name=""/>
          <p:cNvSpPr/>
          <p:nvPr/>
        </p:nvSpPr>
        <p:spPr>
          <a:xfrm>
            <a:off x="4616280" y="0"/>
            <a:ext cx="2946600" cy="1353600"/>
          </a:xfrm>
          <a:custGeom>
            <a:avLst/>
            <a:gdLst/>
            <a:ahLst/>
            <a:rect l="0" t="0" r="r" b="b"/>
            <a:pathLst>
              <a:path w="8185" h="3760">
                <a:moveTo>
                  <a:pt x="1180" y="0"/>
                </a:moveTo>
                <a:cubicBezTo>
                  <a:pt x="3533" y="1111"/>
                  <a:pt x="6120" y="2123"/>
                  <a:pt x="8185" y="3541"/>
                </a:cubicBezTo>
                <a:lnTo>
                  <a:pt x="8185" y="3760"/>
                </a:lnTo>
                <a:cubicBezTo>
                  <a:pt x="5826" y="2262"/>
                  <a:pt x="2745" y="1348"/>
                  <a:pt x="0" y="0"/>
                </a:cubicBezTo>
                <a:lnTo>
                  <a:pt x="1180" y="0"/>
                </a:lnTo>
                <a:close/>
              </a:path>
            </a:pathLst>
          </a:custGeom>
          <a:solidFill>
            <a:srgbClr val="d2653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201" name=""/>
          <p:cNvSpPr/>
          <p:nvPr/>
        </p:nvSpPr>
        <p:spPr>
          <a:xfrm>
            <a:off x="5979240" y="351360"/>
            <a:ext cx="1583640" cy="812160"/>
          </a:xfrm>
          <a:custGeom>
            <a:avLst/>
            <a:gdLst/>
            <a:ahLst/>
            <a:rect l="0" t="0" r="r" b="b"/>
            <a:pathLst>
              <a:path w="4399" h="2256">
                <a:moveTo>
                  <a:pt x="4399" y="2256"/>
                </a:moveTo>
                <a:cubicBezTo>
                  <a:pt x="3298" y="1503"/>
                  <a:pt x="1859" y="716"/>
                  <a:pt x="0" y="0"/>
                </a:cubicBezTo>
                <a:cubicBezTo>
                  <a:pt x="0" y="0"/>
                  <a:pt x="2215" y="708"/>
                  <a:pt x="4399" y="1841"/>
                </a:cubicBezTo>
                <a:lnTo>
                  <a:pt x="4399" y="2256"/>
                </a:lnTo>
                <a:close/>
              </a:path>
            </a:pathLst>
          </a:custGeom>
          <a:solidFill>
            <a:srgbClr val="ff9a47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202" name=""/>
          <p:cNvSpPr/>
          <p:nvPr/>
        </p:nvSpPr>
        <p:spPr>
          <a:xfrm>
            <a:off x="5259960" y="0"/>
            <a:ext cx="2302920" cy="868320"/>
          </a:xfrm>
          <a:custGeom>
            <a:avLst/>
            <a:gdLst/>
            <a:ahLst/>
            <a:rect l="0" t="0" r="r" b="b"/>
            <a:pathLst>
              <a:path w="6397" h="2412">
                <a:moveTo>
                  <a:pt x="645" y="0"/>
                </a:moveTo>
                <a:cubicBezTo>
                  <a:pt x="2127" y="430"/>
                  <a:pt x="3965" y="961"/>
                  <a:pt x="4720" y="1167"/>
                </a:cubicBezTo>
                <a:cubicBezTo>
                  <a:pt x="5119" y="1276"/>
                  <a:pt x="5716" y="1448"/>
                  <a:pt x="6397" y="1676"/>
                </a:cubicBezTo>
                <a:lnTo>
                  <a:pt x="6397" y="2412"/>
                </a:lnTo>
                <a:cubicBezTo>
                  <a:pt x="4314" y="1480"/>
                  <a:pt x="2086" y="811"/>
                  <a:pt x="0" y="0"/>
                </a:cubicBezTo>
                <a:lnTo>
                  <a:pt x="645" y="0"/>
                </a:lnTo>
                <a:close/>
              </a:path>
            </a:pathLst>
          </a:custGeom>
          <a:solidFill>
            <a:srgbClr val="d2653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203" name=""/>
          <p:cNvSpPr/>
          <p:nvPr/>
        </p:nvSpPr>
        <p:spPr>
          <a:xfrm>
            <a:off x="5979240" y="351720"/>
            <a:ext cx="1583640" cy="811800"/>
          </a:xfrm>
          <a:custGeom>
            <a:avLst/>
            <a:gdLst/>
            <a:ahLst/>
            <a:rect l="0" t="0" r="r" b="b"/>
            <a:pathLst>
              <a:path w="4399" h="2255">
                <a:moveTo>
                  <a:pt x="4399" y="2255"/>
                </a:moveTo>
                <a:cubicBezTo>
                  <a:pt x="3298" y="1502"/>
                  <a:pt x="1859" y="716"/>
                  <a:pt x="0" y="0"/>
                </a:cubicBezTo>
                <a:cubicBezTo>
                  <a:pt x="0" y="0"/>
                  <a:pt x="78" y="25"/>
                  <a:pt x="219" y="73"/>
                </a:cubicBezTo>
                <a:cubicBezTo>
                  <a:pt x="1634" y="657"/>
                  <a:pt x="2915" y="1252"/>
                  <a:pt x="4399" y="2109"/>
                </a:cubicBezTo>
                <a:lnTo>
                  <a:pt x="4399" y="2255"/>
                </a:lnTo>
                <a:close/>
              </a:path>
            </a:pathLst>
          </a:custGeom>
          <a:solidFill>
            <a:srgbClr val="150601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204" name=""/>
          <p:cNvSpPr/>
          <p:nvPr/>
        </p:nvSpPr>
        <p:spPr>
          <a:xfrm>
            <a:off x="4939560" y="792000"/>
            <a:ext cx="1586880" cy="1587240"/>
          </a:xfrm>
          <a:custGeom>
            <a:avLst/>
            <a:gdLst/>
            <a:ahLst/>
            <a:rect l="0" t="0" r="r" b="b"/>
            <a:pathLst>
              <a:path w="4408" h="4409">
                <a:moveTo>
                  <a:pt x="2204" y="0"/>
                </a:moveTo>
                <a:cubicBezTo>
                  <a:pt x="3422" y="0"/>
                  <a:pt x="4408" y="988"/>
                  <a:pt x="4408" y="2205"/>
                </a:cubicBezTo>
                <a:cubicBezTo>
                  <a:pt x="4408" y="3422"/>
                  <a:pt x="3422" y="4409"/>
                  <a:pt x="2204" y="4409"/>
                </a:cubicBezTo>
                <a:cubicBezTo>
                  <a:pt x="986" y="4409"/>
                  <a:pt x="0" y="3422"/>
                  <a:pt x="0" y="2205"/>
                </a:cubicBezTo>
                <a:cubicBezTo>
                  <a:pt x="0" y="988"/>
                  <a:pt x="986" y="0"/>
                  <a:pt x="2204" y="0"/>
                </a:cubicBezTo>
                <a:close/>
              </a:path>
            </a:pathLst>
          </a:custGeom>
          <a:solidFill>
            <a:srgbClr val="ff9a47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pic>
        <p:nvPicPr>
          <p:cNvPr id="3205" name="" descr=""/>
          <p:cNvPicPr/>
          <p:nvPr/>
        </p:nvPicPr>
        <p:blipFill>
          <a:blip r:embed="rId1"/>
          <a:stretch/>
        </p:blipFill>
        <p:spPr>
          <a:xfrm>
            <a:off x="4892760" y="756360"/>
            <a:ext cx="1572480" cy="15544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206" name=""/>
          <p:cNvSpPr/>
          <p:nvPr/>
        </p:nvSpPr>
        <p:spPr>
          <a:xfrm>
            <a:off x="5021280" y="876240"/>
            <a:ext cx="1083240" cy="1082880"/>
          </a:xfrm>
          <a:custGeom>
            <a:avLst/>
            <a:gdLst/>
            <a:ahLst/>
            <a:rect l="0" t="0" r="r" b="b"/>
            <a:pathLst>
              <a:path fill="none" w="3009" h="3008">
                <a:moveTo>
                  <a:pt x="0" y="2980"/>
                </a:moveTo>
                <a:cubicBezTo>
                  <a:pt x="6" y="2990"/>
                  <a:pt x="13" y="2999"/>
                  <a:pt x="19" y="3008"/>
                </a:cubicBezTo>
                <a:moveTo>
                  <a:pt x="3009" y="18"/>
                </a:moveTo>
                <a:cubicBezTo>
                  <a:pt x="3000" y="12"/>
                  <a:pt x="2990" y="6"/>
                  <a:pt x="2980" y="0"/>
                </a:cubicBezTo>
              </a:path>
            </a:pathLst>
          </a:custGeom>
          <a:ln w="37800">
            <a:solidFill>
              <a:srgbClr val="ff9a47"/>
            </a:solidFill>
            <a:miter/>
          </a:ln>
        </p:spPr>
        <p:txBody>
          <a:bodyPr lIns="18720" rIns="18720" tIns="18720" bIns="1872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207" name=""/>
          <p:cNvSpPr/>
          <p:nvPr/>
        </p:nvSpPr>
        <p:spPr>
          <a:xfrm>
            <a:off x="756000" y="2513520"/>
            <a:ext cx="3102840" cy="0"/>
          </a:xfrm>
          <a:prstGeom prst="line">
            <a:avLst/>
          </a:prstGeom>
          <a:ln w="1872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360" rIns="9360" tIns="-9360" bIns="-936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208" name=""/>
          <p:cNvSpPr/>
          <p:nvPr/>
        </p:nvSpPr>
        <p:spPr>
          <a:xfrm>
            <a:off x="4460040" y="3111120"/>
            <a:ext cx="2346480" cy="0"/>
          </a:xfrm>
          <a:prstGeom prst="line">
            <a:avLst/>
          </a:prstGeom>
          <a:ln w="18720">
            <a:solidFill>
              <a:srgbClr val="ffb95c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360" rIns="9360" tIns="-9360" bIns="-936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209" name=""/>
          <p:cNvSpPr/>
          <p:nvPr/>
        </p:nvSpPr>
        <p:spPr>
          <a:xfrm>
            <a:off x="4460040" y="4640760"/>
            <a:ext cx="2346480" cy="0"/>
          </a:xfrm>
          <a:prstGeom prst="line">
            <a:avLst/>
          </a:prstGeom>
          <a:ln w="18720">
            <a:solidFill>
              <a:srgbClr val="ffb95c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360" rIns="9360" tIns="-9360" bIns="-936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210" name=""/>
          <p:cNvSpPr/>
          <p:nvPr/>
        </p:nvSpPr>
        <p:spPr>
          <a:xfrm>
            <a:off x="4446720" y="6611760"/>
            <a:ext cx="2346480" cy="0"/>
          </a:xfrm>
          <a:prstGeom prst="line">
            <a:avLst/>
          </a:prstGeom>
          <a:ln w="18720">
            <a:solidFill>
              <a:srgbClr val="ffb95c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360" rIns="9360" tIns="-9360" bIns="-936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211" name=""/>
          <p:cNvSpPr/>
          <p:nvPr/>
        </p:nvSpPr>
        <p:spPr>
          <a:xfrm>
            <a:off x="4446720" y="8049240"/>
            <a:ext cx="2346480" cy="0"/>
          </a:xfrm>
          <a:prstGeom prst="line">
            <a:avLst/>
          </a:prstGeom>
          <a:ln w="18720">
            <a:solidFill>
              <a:srgbClr val="ffb95c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360" rIns="9360" tIns="-9360" bIns="-936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212" name=""/>
          <p:cNvSpPr/>
          <p:nvPr/>
        </p:nvSpPr>
        <p:spPr>
          <a:xfrm>
            <a:off x="99360" y="8912880"/>
            <a:ext cx="7463520" cy="1783800"/>
          </a:xfrm>
          <a:custGeom>
            <a:avLst/>
            <a:gdLst/>
            <a:ahLst/>
            <a:rect l="0" t="0" r="r" b="b"/>
            <a:pathLst>
              <a:path w="20732" h="4955">
                <a:moveTo>
                  <a:pt x="20732" y="4955"/>
                </a:moveTo>
                <a:lnTo>
                  <a:pt x="338" y="4955"/>
                </a:lnTo>
                <a:lnTo>
                  <a:pt x="145" y="4058"/>
                </a:lnTo>
                <a:lnTo>
                  <a:pt x="0" y="3386"/>
                </a:lnTo>
                <a:cubicBezTo>
                  <a:pt x="1577" y="3883"/>
                  <a:pt x="3147" y="4213"/>
                  <a:pt x="4709" y="4376"/>
                </a:cubicBezTo>
                <a:cubicBezTo>
                  <a:pt x="7122" y="4627"/>
                  <a:pt x="9516" y="4479"/>
                  <a:pt x="11892" y="3933"/>
                </a:cubicBezTo>
                <a:cubicBezTo>
                  <a:pt x="14868" y="3248"/>
                  <a:pt x="17815" y="1936"/>
                  <a:pt x="20732" y="0"/>
                </a:cubicBezTo>
                <a:lnTo>
                  <a:pt x="20732" y="4955"/>
                </a:lnTo>
                <a:close/>
              </a:path>
            </a:pathLst>
          </a:custGeom>
          <a:solidFill>
            <a:srgbClr val="ff9a47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213" name=""/>
          <p:cNvSpPr/>
          <p:nvPr/>
        </p:nvSpPr>
        <p:spPr>
          <a:xfrm>
            <a:off x="0" y="9654120"/>
            <a:ext cx="7562880" cy="1042560"/>
          </a:xfrm>
          <a:custGeom>
            <a:avLst/>
            <a:gdLst/>
            <a:ahLst/>
            <a:rect l="0" t="0" r="r" b="b"/>
            <a:pathLst>
              <a:path w="21008" h="2896">
                <a:moveTo>
                  <a:pt x="21008" y="2896"/>
                </a:moveTo>
                <a:lnTo>
                  <a:pt x="0" y="2896"/>
                </a:lnTo>
                <a:lnTo>
                  <a:pt x="0" y="1818"/>
                </a:lnTo>
                <a:cubicBezTo>
                  <a:pt x="140" y="1880"/>
                  <a:pt x="280" y="1940"/>
                  <a:pt x="421" y="1999"/>
                </a:cubicBezTo>
                <a:cubicBezTo>
                  <a:pt x="1269" y="2355"/>
                  <a:pt x="2122" y="2654"/>
                  <a:pt x="2980" y="2896"/>
                </a:cubicBezTo>
                <a:lnTo>
                  <a:pt x="14164" y="2896"/>
                </a:lnTo>
                <a:cubicBezTo>
                  <a:pt x="16416" y="2290"/>
                  <a:pt x="18697" y="1325"/>
                  <a:pt x="21008" y="0"/>
                </a:cubicBezTo>
                <a:lnTo>
                  <a:pt x="21008" y="2896"/>
                </a:lnTo>
                <a:close/>
              </a:path>
            </a:pathLst>
          </a:custGeom>
          <a:solidFill>
            <a:srgbClr val="d2653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214" name=""/>
          <p:cNvSpPr/>
          <p:nvPr/>
        </p:nvSpPr>
        <p:spPr>
          <a:xfrm>
            <a:off x="0" y="9654480"/>
            <a:ext cx="7562880" cy="1042200"/>
          </a:xfrm>
          <a:custGeom>
            <a:avLst/>
            <a:gdLst/>
            <a:ahLst/>
            <a:rect l="0" t="0" r="r" b="b"/>
            <a:pathLst>
              <a:path w="21008" h="2895">
                <a:moveTo>
                  <a:pt x="21008" y="2895"/>
                </a:moveTo>
                <a:lnTo>
                  <a:pt x="0" y="2895"/>
                </a:lnTo>
                <a:lnTo>
                  <a:pt x="0" y="0"/>
                </a:lnTo>
                <a:cubicBezTo>
                  <a:pt x="1677" y="961"/>
                  <a:pt x="3339" y="1733"/>
                  <a:pt x="4985" y="2316"/>
                </a:cubicBezTo>
                <a:cubicBezTo>
                  <a:pt x="5607" y="2536"/>
                  <a:pt x="6226" y="2729"/>
                  <a:pt x="6843" y="2895"/>
                </a:cubicBezTo>
                <a:lnTo>
                  <a:pt x="17874" y="2895"/>
                </a:lnTo>
                <a:cubicBezTo>
                  <a:pt x="18933" y="2605"/>
                  <a:pt x="19980" y="2233"/>
                  <a:pt x="21008" y="1786"/>
                </a:cubicBezTo>
                <a:lnTo>
                  <a:pt x="21008" y="2895"/>
                </a:lnTo>
                <a:close/>
              </a:path>
            </a:pathLst>
          </a:custGeom>
          <a:solidFill>
            <a:srgbClr val="150601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215" name=""/>
          <p:cNvSpPr/>
          <p:nvPr/>
        </p:nvSpPr>
        <p:spPr>
          <a:xfrm>
            <a:off x="4433400" y="8695800"/>
            <a:ext cx="171000" cy="171000"/>
          </a:xfrm>
          <a:custGeom>
            <a:avLst/>
            <a:gdLst/>
            <a:ahLst/>
            <a:rect l="0" t="0" r="r" b="b"/>
            <a:pathLst>
              <a:path w="475" h="475">
                <a:moveTo>
                  <a:pt x="475" y="238"/>
                </a:moveTo>
                <a:cubicBezTo>
                  <a:pt x="475" y="253"/>
                  <a:pt x="474" y="269"/>
                  <a:pt x="471" y="284"/>
                </a:cubicBezTo>
                <a:cubicBezTo>
                  <a:pt x="468" y="299"/>
                  <a:pt x="463" y="314"/>
                  <a:pt x="457" y="328"/>
                </a:cubicBezTo>
                <a:cubicBezTo>
                  <a:pt x="451" y="343"/>
                  <a:pt x="444" y="356"/>
                  <a:pt x="435" y="369"/>
                </a:cubicBezTo>
                <a:cubicBezTo>
                  <a:pt x="427" y="382"/>
                  <a:pt x="417" y="394"/>
                  <a:pt x="406" y="405"/>
                </a:cubicBezTo>
                <a:cubicBezTo>
                  <a:pt x="395" y="416"/>
                  <a:pt x="383" y="426"/>
                  <a:pt x="370" y="435"/>
                </a:cubicBezTo>
                <a:cubicBezTo>
                  <a:pt x="357" y="443"/>
                  <a:pt x="343" y="451"/>
                  <a:pt x="329" y="457"/>
                </a:cubicBezTo>
                <a:cubicBezTo>
                  <a:pt x="315" y="463"/>
                  <a:pt x="300" y="467"/>
                  <a:pt x="285" y="470"/>
                </a:cubicBezTo>
                <a:cubicBezTo>
                  <a:pt x="269" y="473"/>
                  <a:pt x="254" y="475"/>
                  <a:pt x="238" y="475"/>
                </a:cubicBezTo>
                <a:cubicBezTo>
                  <a:pt x="223" y="475"/>
                  <a:pt x="206" y="473"/>
                  <a:pt x="191" y="470"/>
                </a:cubicBezTo>
                <a:cubicBezTo>
                  <a:pt x="176" y="467"/>
                  <a:pt x="161" y="463"/>
                  <a:pt x="147" y="457"/>
                </a:cubicBezTo>
                <a:cubicBezTo>
                  <a:pt x="132" y="451"/>
                  <a:pt x="119" y="443"/>
                  <a:pt x="106" y="435"/>
                </a:cubicBezTo>
                <a:cubicBezTo>
                  <a:pt x="93" y="426"/>
                  <a:pt x="81" y="416"/>
                  <a:pt x="70" y="405"/>
                </a:cubicBezTo>
                <a:cubicBezTo>
                  <a:pt x="59" y="394"/>
                  <a:pt x="49" y="382"/>
                  <a:pt x="40" y="369"/>
                </a:cubicBezTo>
                <a:cubicBezTo>
                  <a:pt x="32" y="356"/>
                  <a:pt x="24" y="343"/>
                  <a:pt x="18" y="328"/>
                </a:cubicBezTo>
                <a:cubicBezTo>
                  <a:pt x="13" y="314"/>
                  <a:pt x="8" y="299"/>
                  <a:pt x="5" y="284"/>
                </a:cubicBezTo>
                <a:cubicBezTo>
                  <a:pt x="2" y="269"/>
                  <a:pt x="0" y="253"/>
                  <a:pt x="0" y="238"/>
                </a:cubicBezTo>
                <a:cubicBezTo>
                  <a:pt x="0" y="222"/>
                  <a:pt x="2" y="207"/>
                  <a:pt x="5" y="190"/>
                </a:cubicBezTo>
                <a:cubicBezTo>
                  <a:pt x="8" y="175"/>
                  <a:pt x="13" y="160"/>
                  <a:pt x="18" y="146"/>
                </a:cubicBezTo>
                <a:cubicBezTo>
                  <a:pt x="24" y="132"/>
                  <a:pt x="32" y="118"/>
                  <a:pt x="40" y="105"/>
                </a:cubicBezTo>
                <a:cubicBezTo>
                  <a:pt x="49" y="92"/>
                  <a:pt x="59" y="80"/>
                  <a:pt x="70" y="69"/>
                </a:cubicBezTo>
                <a:cubicBezTo>
                  <a:pt x="81" y="58"/>
                  <a:pt x="93" y="48"/>
                  <a:pt x="106" y="40"/>
                </a:cubicBezTo>
                <a:cubicBezTo>
                  <a:pt x="119" y="31"/>
                  <a:pt x="132" y="24"/>
                  <a:pt x="147" y="18"/>
                </a:cubicBezTo>
                <a:cubicBezTo>
                  <a:pt x="161" y="12"/>
                  <a:pt x="176" y="7"/>
                  <a:pt x="191" y="4"/>
                </a:cubicBezTo>
                <a:cubicBezTo>
                  <a:pt x="206" y="1"/>
                  <a:pt x="223" y="0"/>
                  <a:pt x="238" y="0"/>
                </a:cubicBezTo>
                <a:lnTo>
                  <a:pt x="239" y="0"/>
                </a:lnTo>
                <a:cubicBezTo>
                  <a:pt x="254" y="0"/>
                  <a:pt x="269" y="1"/>
                  <a:pt x="285" y="4"/>
                </a:cubicBezTo>
                <a:cubicBezTo>
                  <a:pt x="300" y="7"/>
                  <a:pt x="315" y="12"/>
                  <a:pt x="329" y="18"/>
                </a:cubicBezTo>
                <a:cubicBezTo>
                  <a:pt x="343" y="24"/>
                  <a:pt x="357" y="31"/>
                  <a:pt x="370" y="40"/>
                </a:cubicBezTo>
                <a:cubicBezTo>
                  <a:pt x="383" y="48"/>
                  <a:pt x="395" y="58"/>
                  <a:pt x="406" y="69"/>
                </a:cubicBezTo>
                <a:cubicBezTo>
                  <a:pt x="417" y="80"/>
                  <a:pt x="427" y="92"/>
                  <a:pt x="435" y="105"/>
                </a:cubicBezTo>
                <a:cubicBezTo>
                  <a:pt x="444" y="118"/>
                  <a:pt x="451" y="132"/>
                  <a:pt x="457" y="146"/>
                </a:cubicBezTo>
                <a:cubicBezTo>
                  <a:pt x="463" y="160"/>
                  <a:pt x="468" y="175"/>
                  <a:pt x="471" y="190"/>
                </a:cubicBezTo>
                <a:cubicBezTo>
                  <a:pt x="474" y="207"/>
                  <a:pt x="475" y="222"/>
                  <a:pt x="475" y="238"/>
                </a:cubicBez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216" name=""/>
          <p:cNvSpPr/>
          <p:nvPr/>
        </p:nvSpPr>
        <p:spPr>
          <a:xfrm>
            <a:off x="4480920" y="8727840"/>
            <a:ext cx="75960" cy="106920"/>
          </a:xfrm>
          <a:custGeom>
            <a:avLst/>
            <a:gdLst/>
            <a:ahLst/>
            <a:rect l="0" t="0" r="r" b="b"/>
            <a:pathLst>
              <a:path w="211" h="297">
                <a:moveTo>
                  <a:pt x="105" y="0"/>
                </a:moveTo>
                <a:cubicBezTo>
                  <a:pt x="47" y="0"/>
                  <a:pt x="0" y="47"/>
                  <a:pt x="0" y="104"/>
                </a:cubicBezTo>
                <a:cubicBezTo>
                  <a:pt x="0" y="127"/>
                  <a:pt x="5" y="150"/>
                  <a:pt x="16" y="175"/>
                </a:cubicBezTo>
                <a:cubicBezTo>
                  <a:pt x="24" y="196"/>
                  <a:pt x="35" y="216"/>
                  <a:pt x="50" y="236"/>
                </a:cubicBezTo>
                <a:cubicBezTo>
                  <a:pt x="74" y="271"/>
                  <a:pt x="98" y="294"/>
                  <a:pt x="99" y="295"/>
                </a:cubicBezTo>
                <a:cubicBezTo>
                  <a:pt x="101" y="296"/>
                  <a:pt x="103" y="297"/>
                  <a:pt x="105" y="297"/>
                </a:cubicBezTo>
                <a:cubicBezTo>
                  <a:pt x="107" y="297"/>
                  <a:pt x="109" y="296"/>
                  <a:pt x="111" y="294"/>
                </a:cubicBezTo>
                <a:cubicBezTo>
                  <a:pt x="112" y="293"/>
                  <a:pt x="136" y="270"/>
                  <a:pt x="160" y="235"/>
                </a:cubicBezTo>
                <a:cubicBezTo>
                  <a:pt x="193" y="187"/>
                  <a:pt x="211" y="143"/>
                  <a:pt x="211" y="104"/>
                </a:cubicBezTo>
                <a:cubicBezTo>
                  <a:pt x="211" y="47"/>
                  <a:pt x="163" y="0"/>
                  <a:pt x="105" y="0"/>
                </a:cubicBezTo>
                <a:moveTo>
                  <a:pt x="105" y="140"/>
                </a:moveTo>
                <a:cubicBezTo>
                  <a:pt x="81" y="140"/>
                  <a:pt x="62" y="121"/>
                  <a:pt x="62" y="97"/>
                </a:cubicBezTo>
                <a:cubicBezTo>
                  <a:pt x="62" y="73"/>
                  <a:pt x="81" y="54"/>
                  <a:pt x="105" y="54"/>
                </a:cubicBezTo>
                <a:cubicBezTo>
                  <a:pt x="129" y="54"/>
                  <a:pt x="148" y="73"/>
                  <a:pt x="148" y="97"/>
                </a:cubicBezTo>
                <a:cubicBezTo>
                  <a:pt x="148" y="121"/>
                  <a:pt x="129" y="140"/>
                  <a:pt x="105" y="140"/>
                </a:cubicBez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217" name=""/>
          <p:cNvSpPr/>
          <p:nvPr/>
        </p:nvSpPr>
        <p:spPr>
          <a:xfrm>
            <a:off x="4433400" y="8982000"/>
            <a:ext cx="171000" cy="171000"/>
          </a:xfrm>
          <a:custGeom>
            <a:avLst/>
            <a:gdLst/>
            <a:ahLst/>
            <a:rect l="0" t="0" r="r" b="b"/>
            <a:pathLst>
              <a:path w="475" h="475">
                <a:moveTo>
                  <a:pt x="475" y="237"/>
                </a:moveTo>
                <a:cubicBezTo>
                  <a:pt x="475" y="253"/>
                  <a:pt x="474" y="268"/>
                  <a:pt x="471" y="283"/>
                </a:cubicBezTo>
                <a:cubicBezTo>
                  <a:pt x="468" y="299"/>
                  <a:pt x="463" y="313"/>
                  <a:pt x="457" y="328"/>
                </a:cubicBezTo>
                <a:cubicBezTo>
                  <a:pt x="451" y="342"/>
                  <a:pt x="444" y="357"/>
                  <a:pt x="435" y="370"/>
                </a:cubicBezTo>
                <a:cubicBezTo>
                  <a:pt x="427" y="383"/>
                  <a:pt x="417" y="395"/>
                  <a:pt x="406" y="406"/>
                </a:cubicBezTo>
                <a:cubicBezTo>
                  <a:pt x="395" y="417"/>
                  <a:pt x="383" y="427"/>
                  <a:pt x="370" y="435"/>
                </a:cubicBezTo>
                <a:cubicBezTo>
                  <a:pt x="357" y="444"/>
                  <a:pt x="343" y="451"/>
                  <a:pt x="329" y="457"/>
                </a:cubicBezTo>
                <a:cubicBezTo>
                  <a:pt x="315" y="463"/>
                  <a:pt x="300" y="468"/>
                  <a:pt x="285" y="471"/>
                </a:cubicBezTo>
                <a:cubicBezTo>
                  <a:pt x="269" y="474"/>
                  <a:pt x="254" y="475"/>
                  <a:pt x="238" y="475"/>
                </a:cubicBezTo>
                <a:cubicBezTo>
                  <a:pt x="223" y="475"/>
                  <a:pt x="206" y="474"/>
                  <a:pt x="191" y="471"/>
                </a:cubicBezTo>
                <a:cubicBezTo>
                  <a:pt x="176" y="468"/>
                  <a:pt x="161" y="463"/>
                  <a:pt x="147" y="457"/>
                </a:cubicBezTo>
                <a:cubicBezTo>
                  <a:pt x="132" y="451"/>
                  <a:pt x="119" y="444"/>
                  <a:pt x="106" y="435"/>
                </a:cubicBezTo>
                <a:cubicBezTo>
                  <a:pt x="93" y="427"/>
                  <a:pt x="81" y="417"/>
                  <a:pt x="70" y="406"/>
                </a:cubicBezTo>
                <a:cubicBezTo>
                  <a:pt x="59" y="395"/>
                  <a:pt x="49" y="383"/>
                  <a:pt x="40" y="370"/>
                </a:cubicBezTo>
                <a:cubicBezTo>
                  <a:pt x="32" y="357"/>
                  <a:pt x="24" y="342"/>
                  <a:pt x="18" y="328"/>
                </a:cubicBezTo>
                <a:cubicBezTo>
                  <a:pt x="13" y="313"/>
                  <a:pt x="8" y="299"/>
                  <a:pt x="5" y="283"/>
                </a:cubicBezTo>
                <a:cubicBezTo>
                  <a:pt x="2" y="268"/>
                  <a:pt x="0" y="253"/>
                  <a:pt x="0" y="237"/>
                </a:cubicBezTo>
                <a:cubicBezTo>
                  <a:pt x="0" y="222"/>
                  <a:pt x="2" y="206"/>
                  <a:pt x="5" y="191"/>
                </a:cubicBezTo>
                <a:cubicBezTo>
                  <a:pt x="8" y="176"/>
                  <a:pt x="13" y="161"/>
                  <a:pt x="18" y="146"/>
                </a:cubicBezTo>
                <a:cubicBezTo>
                  <a:pt x="24" y="132"/>
                  <a:pt x="32" y="118"/>
                  <a:pt x="40" y="106"/>
                </a:cubicBezTo>
                <a:cubicBezTo>
                  <a:pt x="49" y="93"/>
                  <a:pt x="59" y="81"/>
                  <a:pt x="70" y="70"/>
                </a:cubicBezTo>
                <a:cubicBezTo>
                  <a:pt x="81" y="59"/>
                  <a:pt x="93" y="49"/>
                  <a:pt x="106" y="40"/>
                </a:cubicBezTo>
                <a:cubicBezTo>
                  <a:pt x="119" y="31"/>
                  <a:pt x="132" y="24"/>
                  <a:pt x="147" y="18"/>
                </a:cubicBezTo>
                <a:cubicBezTo>
                  <a:pt x="161" y="12"/>
                  <a:pt x="176" y="8"/>
                  <a:pt x="191" y="5"/>
                </a:cubicBezTo>
                <a:cubicBezTo>
                  <a:pt x="206" y="2"/>
                  <a:pt x="223" y="0"/>
                  <a:pt x="238" y="0"/>
                </a:cubicBezTo>
                <a:cubicBezTo>
                  <a:pt x="254" y="0"/>
                  <a:pt x="269" y="2"/>
                  <a:pt x="285" y="5"/>
                </a:cubicBezTo>
                <a:cubicBezTo>
                  <a:pt x="300" y="8"/>
                  <a:pt x="315" y="12"/>
                  <a:pt x="329" y="18"/>
                </a:cubicBezTo>
                <a:cubicBezTo>
                  <a:pt x="343" y="24"/>
                  <a:pt x="357" y="31"/>
                  <a:pt x="370" y="40"/>
                </a:cubicBezTo>
                <a:cubicBezTo>
                  <a:pt x="383" y="49"/>
                  <a:pt x="395" y="59"/>
                  <a:pt x="406" y="70"/>
                </a:cubicBezTo>
                <a:cubicBezTo>
                  <a:pt x="417" y="81"/>
                  <a:pt x="427" y="93"/>
                  <a:pt x="435" y="106"/>
                </a:cubicBezTo>
                <a:cubicBezTo>
                  <a:pt x="444" y="118"/>
                  <a:pt x="451" y="132"/>
                  <a:pt x="457" y="146"/>
                </a:cubicBezTo>
                <a:cubicBezTo>
                  <a:pt x="463" y="161"/>
                  <a:pt x="468" y="176"/>
                  <a:pt x="471" y="191"/>
                </a:cubicBezTo>
                <a:cubicBezTo>
                  <a:pt x="474" y="206"/>
                  <a:pt x="475" y="222"/>
                  <a:pt x="475" y="237"/>
                </a:cubicBez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218" name=""/>
          <p:cNvSpPr/>
          <p:nvPr/>
        </p:nvSpPr>
        <p:spPr>
          <a:xfrm>
            <a:off x="4458600" y="9007200"/>
            <a:ext cx="120600" cy="120600"/>
          </a:xfrm>
          <a:custGeom>
            <a:avLst/>
            <a:gdLst/>
            <a:ahLst/>
            <a:rect l="0" t="0" r="r" b="b"/>
            <a:pathLst>
              <a:path w="335" h="335">
                <a:moveTo>
                  <a:pt x="322" y="102"/>
                </a:moveTo>
                <a:cubicBezTo>
                  <a:pt x="317" y="90"/>
                  <a:pt x="310" y="78"/>
                  <a:pt x="302" y="67"/>
                </a:cubicBezTo>
                <a:cubicBezTo>
                  <a:pt x="293" y="56"/>
                  <a:pt x="284" y="46"/>
                  <a:pt x="273" y="37"/>
                </a:cubicBezTo>
                <a:cubicBezTo>
                  <a:pt x="263" y="29"/>
                  <a:pt x="251" y="22"/>
                  <a:pt x="239" y="16"/>
                </a:cubicBezTo>
                <a:cubicBezTo>
                  <a:pt x="226" y="10"/>
                  <a:pt x="213" y="6"/>
                  <a:pt x="200" y="3"/>
                </a:cubicBezTo>
                <a:cubicBezTo>
                  <a:pt x="186" y="1"/>
                  <a:pt x="173" y="0"/>
                  <a:pt x="159" y="0"/>
                </a:cubicBezTo>
                <a:cubicBezTo>
                  <a:pt x="145" y="1"/>
                  <a:pt x="131" y="3"/>
                  <a:pt x="118" y="7"/>
                </a:cubicBezTo>
                <a:cubicBezTo>
                  <a:pt x="105" y="12"/>
                  <a:pt x="92" y="17"/>
                  <a:pt x="80" y="24"/>
                </a:cubicBezTo>
                <a:cubicBezTo>
                  <a:pt x="69" y="31"/>
                  <a:pt x="58" y="40"/>
                  <a:pt x="48" y="49"/>
                </a:cubicBezTo>
                <a:cubicBezTo>
                  <a:pt x="39" y="59"/>
                  <a:pt x="30" y="70"/>
                  <a:pt x="23" y="82"/>
                </a:cubicBezTo>
                <a:cubicBezTo>
                  <a:pt x="16" y="94"/>
                  <a:pt x="11" y="106"/>
                  <a:pt x="7" y="119"/>
                </a:cubicBezTo>
                <a:cubicBezTo>
                  <a:pt x="3" y="132"/>
                  <a:pt x="1" y="146"/>
                  <a:pt x="0" y="159"/>
                </a:cubicBezTo>
                <a:cubicBezTo>
                  <a:pt x="-1" y="173"/>
                  <a:pt x="0" y="187"/>
                  <a:pt x="3" y="201"/>
                </a:cubicBezTo>
                <a:cubicBezTo>
                  <a:pt x="6" y="215"/>
                  <a:pt x="10" y="228"/>
                  <a:pt x="16" y="240"/>
                </a:cubicBezTo>
                <a:cubicBezTo>
                  <a:pt x="22" y="252"/>
                  <a:pt x="29" y="264"/>
                  <a:pt x="38" y="274"/>
                </a:cubicBezTo>
                <a:cubicBezTo>
                  <a:pt x="47" y="285"/>
                  <a:pt x="57" y="294"/>
                  <a:pt x="68" y="303"/>
                </a:cubicBezTo>
                <a:cubicBezTo>
                  <a:pt x="79" y="311"/>
                  <a:pt x="91" y="317"/>
                  <a:pt x="103" y="323"/>
                </a:cubicBezTo>
                <a:cubicBezTo>
                  <a:pt x="116" y="328"/>
                  <a:pt x="129" y="331"/>
                  <a:pt x="144" y="333"/>
                </a:cubicBezTo>
                <a:cubicBezTo>
                  <a:pt x="157" y="335"/>
                  <a:pt x="171" y="336"/>
                  <a:pt x="185" y="334"/>
                </a:cubicBezTo>
                <a:cubicBezTo>
                  <a:pt x="198" y="333"/>
                  <a:pt x="211" y="330"/>
                  <a:pt x="224" y="325"/>
                </a:cubicBezTo>
                <a:cubicBezTo>
                  <a:pt x="237" y="321"/>
                  <a:pt x="249" y="315"/>
                  <a:pt x="261" y="307"/>
                </a:cubicBezTo>
                <a:cubicBezTo>
                  <a:pt x="272" y="299"/>
                  <a:pt x="283" y="290"/>
                  <a:pt x="292" y="280"/>
                </a:cubicBezTo>
                <a:cubicBezTo>
                  <a:pt x="301" y="270"/>
                  <a:pt x="309" y="259"/>
                  <a:pt x="315" y="247"/>
                </a:cubicBezTo>
                <a:cubicBezTo>
                  <a:pt x="322" y="235"/>
                  <a:pt x="327" y="222"/>
                  <a:pt x="330" y="209"/>
                </a:cubicBezTo>
                <a:cubicBezTo>
                  <a:pt x="333" y="194"/>
                  <a:pt x="335" y="181"/>
                  <a:pt x="335" y="167"/>
                </a:cubicBezTo>
                <a:cubicBezTo>
                  <a:pt x="335" y="145"/>
                  <a:pt x="331" y="123"/>
                  <a:pt x="322" y="102"/>
                </a:cubicBezTo>
                <a:moveTo>
                  <a:pt x="147" y="20"/>
                </a:moveTo>
                <a:cubicBezTo>
                  <a:pt x="151" y="19"/>
                  <a:pt x="156" y="18"/>
                  <a:pt x="161" y="18"/>
                </a:cubicBezTo>
                <a:lnTo>
                  <a:pt x="161" y="88"/>
                </a:lnTo>
                <a:cubicBezTo>
                  <a:pt x="148" y="88"/>
                  <a:pt x="134" y="86"/>
                  <a:pt x="121" y="84"/>
                </a:cubicBezTo>
                <a:cubicBezTo>
                  <a:pt x="116" y="83"/>
                  <a:pt x="112" y="83"/>
                  <a:pt x="108" y="82"/>
                </a:cubicBezTo>
                <a:cubicBezTo>
                  <a:pt x="124" y="44"/>
                  <a:pt x="146" y="20"/>
                  <a:pt x="147" y="20"/>
                </a:cubicBezTo>
                <a:moveTo>
                  <a:pt x="239" y="109"/>
                </a:moveTo>
                <a:cubicBezTo>
                  <a:pt x="244" y="125"/>
                  <a:pt x="246" y="142"/>
                  <a:pt x="248" y="158"/>
                </a:cubicBezTo>
                <a:lnTo>
                  <a:pt x="179" y="158"/>
                </a:lnTo>
                <a:lnTo>
                  <a:pt x="179" y="106"/>
                </a:lnTo>
                <a:cubicBezTo>
                  <a:pt x="186" y="106"/>
                  <a:pt x="193" y="105"/>
                  <a:pt x="200" y="104"/>
                </a:cubicBezTo>
                <a:cubicBezTo>
                  <a:pt x="212" y="103"/>
                  <a:pt x="224" y="101"/>
                  <a:pt x="236" y="98"/>
                </a:cubicBezTo>
                <a:cubicBezTo>
                  <a:pt x="237" y="102"/>
                  <a:pt x="238" y="106"/>
                  <a:pt x="239" y="109"/>
                </a:cubicBezTo>
                <a:moveTo>
                  <a:pt x="179" y="88"/>
                </a:moveTo>
                <a:lnTo>
                  <a:pt x="179" y="18"/>
                </a:lnTo>
                <a:cubicBezTo>
                  <a:pt x="184" y="19"/>
                  <a:pt x="190" y="20"/>
                  <a:pt x="195" y="21"/>
                </a:cubicBezTo>
                <a:cubicBezTo>
                  <a:pt x="197" y="23"/>
                  <a:pt x="216" y="46"/>
                  <a:pt x="230" y="82"/>
                </a:cubicBezTo>
                <a:cubicBezTo>
                  <a:pt x="213" y="86"/>
                  <a:pt x="196" y="88"/>
                  <a:pt x="179" y="88"/>
                </a:cubicBezTo>
                <a:moveTo>
                  <a:pt x="117" y="101"/>
                </a:moveTo>
                <a:cubicBezTo>
                  <a:pt x="132" y="104"/>
                  <a:pt x="147" y="105"/>
                  <a:pt x="161" y="106"/>
                </a:cubicBezTo>
                <a:lnTo>
                  <a:pt x="161" y="158"/>
                </a:lnTo>
                <a:lnTo>
                  <a:pt x="88" y="158"/>
                </a:lnTo>
                <a:cubicBezTo>
                  <a:pt x="89" y="143"/>
                  <a:pt x="92" y="127"/>
                  <a:pt x="97" y="112"/>
                </a:cubicBezTo>
                <a:cubicBezTo>
                  <a:pt x="98" y="107"/>
                  <a:pt x="100" y="103"/>
                  <a:pt x="101" y="98"/>
                </a:cubicBezTo>
                <a:cubicBezTo>
                  <a:pt x="106" y="99"/>
                  <a:pt x="112" y="100"/>
                  <a:pt x="117" y="101"/>
                </a:cubicBezTo>
                <a:moveTo>
                  <a:pt x="80" y="106"/>
                </a:moveTo>
                <a:cubicBezTo>
                  <a:pt x="75" y="123"/>
                  <a:pt x="72" y="141"/>
                  <a:pt x="71" y="158"/>
                </a:cubicBezTo>
                <a:lnTo>
                  <a:pt x="19" y="158"/>
                </a:lnTo>
                <a:cubicBezTo>
                  <a:pt x="20" y="130"/>
                  <a:pt x="30" y="104"/>
                  <a:pt x="46" y="80"/>
                </a:cubicBezTo>
                <a:cubicBezTo>
                  <a:pt x="59" y="86"/>
                  <a:pt x="71" y="90"/>
                  <a:pt x="84" y="94"/>
                </a:cubicBezTo>
                <a:cubicBezTo>
                  <a:pt x="83" y="98"/>
                  <a:pt x="81" y="102"/>
                  <a:pt x="80" y="106"/>
                </a:cubicBezTo>
                <a:moveTo>
                  <a:pt x="71" y="176"/>
                </a:moveTo>
                <a:cubicBezTo>
                  <a:pt x="71" y="187"/>
                  <a:pt x="72" y="199"/>
                  <a:pt x="74" y="210"/>
                </a:cubicBezTo>
                <a:cubicBezTo>
                  <a:pt x="76" y="219"/>
                  <a:pt x="78" y="228"/>
                  <a:pt x="80" y="236"/>
                </a:cubicBezTo>
                <a:cubicBezTo>
                  <a:pt x="62" y="242"/>
                  <a:pt x="49" y="247"/>
                  <a:pt x="43" y="250"/>
                </a:cubicBezTo>
                <a:cubicBezTo>
                  <a:pt x="28" y="228"/>
                  <a:pt x="20" y="204"/>
                  <a:pt x="19" y="176"/>
                </a:cubicBezTo>
                <a:lnTo>
                  <a:pt x="71" y="176"/>
                </a:lnTo>
                <a:moveTo>
                  <a:pt x="88" y="176"/>
                </a:moveTo>
                <a:lnTo>
                  <a:pt x="161" y="176"/>
                </a:lnTo>
                <a:lnTo>
                  <a:pt x="161" y="223"/>
                </a:lnTo>
                <a:cubicBezTo>
                  <a:pt x="147" y="224"/>
                  <a:pt x="132" y="225"/>
                  <a:pt x="117" y="228"/>
                </a:cubicBezTo>
                <a:cubicBezTo>
                  <a:pt x="110" y="229"/>
                  <a:pt x="103" y="230"/>
                  <a:pt x="97" y="232"/>
                </a:cubicBezTo>
                <a:cubicBezTo>
                  <a:pt x="91" y="214"/>
                  <a:pt x="88" y="195"/>
                  <a:pt x="88" y="176"/>
                </a:cubicBezTo>
                <a:moveTo>
                  <a:pt x="121" y="245"/>
                </a:moveTo>
                <a:cubicBezTo>
                  <a:pt x="134" y="242"/>
                  <a:pt x="148" y="241"/>
                  <a:pt x="161" y="241"/>
                </a:cubicBezTo>
                <a:lnTo>
                  <a:pt x="161" y="317"/>
                </a:lnTo>
                <a:cubicBezTo>
                  <a:pt x="156" y="317"/>
                  <a:pt x="151" y="316"/>
                  <a:pt x="146" y="316"/>
                </a:cubicBezTo>
                <a:cubicBezTo>
                  <a:pt x="127" y="294"/>
                  <a:pt x="113" y="271"/>
                  <a:pt x="103" y="248"/>
                </a:cubicBezTo>
                <a:cubicBezTo>
                  <a:pt x="109" y="247"/>
                  <a:pt x="115" y="246"/>
                  <a:pt x="121" y="245"/>
                </a:cubicBezTo>
                <a:moveTo>
                  <a:pt x="179" y="241"/>
                </a:moveTo>
                <a:cubicBezTo>
                  <a:pt x="198" y="241"/>
                  <a:pt x="216" y="244"/>
                  <a:pt x="234" y="248"/>
                </a:cubicBezTo>
                <a:cubicBezTo>
                  <a:pt x="226" y="271"/>
                  <a:pt x="214" y="292"/>
                  <a:pt x="199" y="314"/>
                </a:cubicBezTo>
                <a:cubicBezTo>
                  <a:pt x="192" y="315"/>
                  <a:pt x="186" y="316"/>
                  <a:pt x="179" y="317"/>
                </a:cubicBezTo>
                <a:lnTo>
                  <a:pt x="179" y="241"/>
                </a:lnTo>
                <a:moveTo>
                  <a:pt x="200" y="225"/>
                </a:moveTo>
                <a:cubicBezTo>
                  <a:pt x="193" y="224"/>
                  <a:pt x="186" y="223"/>
                  <a:pt x="179" y="223"/>
                </a:cubicBezTo>
                <a:lnTo>
                  <a:pt x="179" y="176"/>
                </a:lnTo>
                <a:lnTo>
                  <a:pt x="248" y="176"/>
                </a:lnTo>
                <a:cubicBezTo>
                  <a:pt x="248" y="194"/>
                  <a:pt x="245" y="214"/>
                  <a:pt x="240" y="231"/>
                </a:cubicBezTo>
                <a:cubicBezTo>
                  <a:pt x="227" y="228"/>
                  <a:pt x="213" y="226"/>
                  <a:pt x="200" y="225"/>
                </a:cubicBezTo>
                <a:moveTo>
                  <a:pt x="263" y="205"/>
                </a:moveTo>
                <a:cubicBezTo>
                  <a:pt x="264" y="195"/>
                  <a:pt x="265" y="185"/>
                  <a:pt x="265" y="176"/>
                </a:cubicBezTo>
                <a:lnTo>
                  <a:pt x="317" y="176"/>
                </a:lnTo>
                <a:cubicBezTo>
                  <a:pt x="316" y="204"/>
                  <a:pt x="308" y="228"/>
                  <a:pt x="293" y="250"/>
                </a:cubicBezTo>
                <a:cubicBezTo>
                  <a:pt x="281" y="245"/>
                  <a:pt x="269" y="240"/>
                  <a:pt x="257" y="236"/>
                </a:cubicBezTo>
                <a:cubicBezTo>
                  <a:pt x="259" y="226"/>
                  <a:pt x="261" y="216"/>
                  <a:pt x="263" y="205"/>
                </a:cubicBezTo>
                <a:moveTo>
                  <a:pt x="265" y="158"/>
                </a:moveTo>
                <a:cubicBezTo>
                  <a:pt x="264" y="140"/>
                  <a:pt x="261" y="122"/>
                  <a:pt x="256" y="104"/>
                </a:cubicBezTo>
                <a:cubicBezTo>
                  <a:pt x="255" y="101"/>
                  <a:pt x="254" y="97"/>
                  <a:pt x="253" y="94"/>
                </a:cubicBezTo>
                <a:cubicBezTo>
                  <a:pt x="265" y="90"/>
                  <a:pt x="278" y="86"/>
                  <a:pt x="289" y="80"/>
                </a:cubicBezTo>
                <a:cubicBezTo>
                  <a:pt x="306" y="103"/>
                  <a:pt x="316" y="130"/>
                  <a:pt x="317" y="158"/>
                </a:cubicBezTo>
                <a:lnTo>
                  <a:pt x="265" y="158"/>
                </a:lnTo>
                <a:moveTo>
                  <a:pt x="278" y="66"/>
                </a:moveTo>
                <a:cubicBezTo>
                  <a:pt x="268" y="70"/>
                  <a:pt x="257" y="74"/>
                  <a:pt x="247" y="77"/>
                </a:cubicBezTo>
                <a:cubicBezTo>
                  <a:pt x="240" y="60"/>
                  <a:pt x="232" y="44"/>
                  <a:pt x="222" y="28"/>
                </a:cubicBezTo>
                <a:cubicBezTo>
                  <a:pt x="244" y="36"/>
                  <a:pt x="262" y="49"/>
                  <a:pt x="278" y="66"/>
                </a:cubicBezTo>
                <a:moveTo>
                  <a:pt x="119" y="26"/>
                </a:moveTo>
                <a:cubicBezTo>
                  <a:pt x="108" y="42"/>
                  <a:pt x="98" y="59"/>
                  <a:pt x="90" y="77"/>
                </a:cubicBezTo>
                <a:cubicBezTo>
                  <a:pt x="79" y="74"/>
                  <a:pt x="68" y="71"/>
                  <a:pt x="58" y="66"/>
                </a:cubicBezTo>
                <a:cubicBezTo>
                  <a:pt x="75" y="48"/>
                  <a:pt x="95" y="34"/>
                  <a:pt x="119" y="26"/>
                </a:cubicBezTo>
                <a:moveTo>
                  <a:pt x="54" y="265"/>
                </a:moveTo>
                <a:cubicBezTo>
                  <a:pt x="64" y="260"/>
                  <a:pt x="75" y="256"/>
                  <a:pt x="86" y="253"/>
                </a:cubicBezTo>
                <a:cubicBezTo>
                  <a:pt x="94" y="272"/>
                  <a:pt x="104" y="291"/>
                  <a:pt x="118" y="309"/>
                </a:cubicBezTo>
                <a:cubicBezTo>
                  <a:pt x="92" y="300"/>
                  <a:pt x="71" y="285"/>
                  <a:pt x="54" y="265"/>
                </a:cubicBezTo>
                <a:moveTo>
                  <a:pt x="225" y="306"/>
                </a:moveTo>
                <a:cubicBezTo>
                  <a:pt x="236" y="289"/>
                  <a:pt x="244" y="272"/>
                  <a:pt x="251" y="253"/>
                </a:cubicBezTo>
                <a:cubicBezTo>
                  <a:pt x="262" y="256"/>
                  <a:pt x="272" y="260"/>
                  <a:pt x="282" y="265"/>
                </a:cubicBezTo>
                <a:cubicBezTo>
                  <a:pt x="266" y="283"/>
                  <a:pt x="248" y="297"/>
                  <a:pt x="225" y="306"/>
                </a:cubicBez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219" name=""/>
          <p:cNvSpPr/>
          <p:nvPr/>
        </p:nvSpPr>
        <p:spPr>
          <a:xfrm>
            <a:off x="4433400" y="8152200"/>
            <a:ext cx="171000" cy="171000"/>
          </a:xfrm>
          <a:custGeom>
            <a:avLst/>
            <a:gdLst/>
            <a:ahLst/>
            <a:rect l="0" t="0" r="r" b="b"/>
            <a:pathLst>
              <a:path w="475" h="475">
                <a:moveTo>
                  <a:pt x="475" y="237"/>
                </a:moveTo>
                <a:cubicBezTo>
                  <a:pt x="475" y="253"/>
                  <a:pt x="474" y="268"/>
                  <a:pt x="471" y="283"/>
                </a:cubicBezTo>
                <a:cubicBezTo>
                  <a:pt x="468" y="300"/>
                  <a:pt x="463" y="314"/>
                  <a:pt x="457" y="329"/>
                </a:cubicBezTo>
                <a:cubicBezTo>
                  <a:pt x="451" y="343"/>
                  <a:pt x="444" y="357"/>
                  <a:pt x="435" y="370"/>
                </a:cubicBezTo>
                <a:cubicBezTo>
                  <a:pt x="427" y="383"/>
                  <a:pt x="417" y="395"/>
                  <a:pt x="406" y="406"/>
                </a:cubicBezTo>
                <a:cubicBezTo>
                  <a:pt x="395" y="417"/>
                  <a:pt x="383" y="426"/>
                  <a:pt x="370" y="435"/>
                </a:cubicBezTo>
                <a:cubicBezTo>
                  <a:pt x="357" y="444"/>
                  <a:pt x="343" y="451"/>
                  <a:pt x="329" y="457"/>
                </a:cubicBezTo>
                <a:cubicBezTo>
                  <a:pt x="315" y="463"/>
                  <a:pt x="300" y="467"/>
                  <a:pt x="285" y="470"/>
                </a:cubicBezTo>
                <a:cubicBezTo>
                  <a:pt x="269" y="474"/>
                  <a:pt x="254" y="475"/>
                  <a:pt x="238" y="475"/>
                </a:cubicBezTo>
                <a:cubicBezTo>
                  <a:pt x="223" y="475"/>
                  <a:pt x="206" y="474"/>
                  <a:pt x="191" y="470"/>
                </a:cubicBezTo>
                <a:cubicBezTo>
                  <a:pt x="176" y="467"/>
                  <a:pt x="161" y="463"/>
                  <a:pt x="147" y="457"/>
                </a:cubicBezTo>
                <a:cubicBezTo>
                  <a:pt x="132" y="451"/>
                  <a:pt x="119" y="444"/>
                  <a:pt x="106" y="435"/>
                </a:cubicBezTo>
                <a:cubicBezTo>
                  <a:pt x="93" y="426"/>
                  <a:pt x="81" y="417"/>
                  <a:pt x="70" y="406"/>
                </a:cubicBezTo>
                <a:cubicBezTo>
                  <a:pt x="59" y="395"/>
                  <a:pt x="49" y="383"/>
                  <a:pt x="40" y="370"/>
                </a:cubicBezTo>
                <a:cubicBezTo>
                  <a:pt x="32" y="357"/>
                  <a:pt x="24" y="343"/>
                  <a:pt x="18" y="329"/>
                </a:cubicBezTo>
                <a:cubicBezTo>
                  <a:pt x="13" y="314"/>
                  <a:pt x="8" y="300"/>
                  <a:pt x="5" y="283"/>
                </a:cubicBezTo>
                <a:cubicBezTo>
                  <a:pt x="2" y="268"/>
                  <a:pt x="0" y="253"/>
                  <a:pt x="0" y="237"/>
                </a:cubicBezTo>
                <a:cubicBezTo>
                  <a:pt x="0" y="222"/>
                  <a:pt x="2" y="206"/>
                  <a:pt x="5" y="191"/>
                </a:cubicBezTo>
                <a:cubicBezTo>
                  <a:pt x="8" y="176"/>
                  <a:pt x="13" y="161"/>
                  <a:pt x="18" y="146"/>
                </a:cubicBezTo>
                <a:cubicBezTo>
                  <a:pt x="24" y="132"/>
                  <a:pt x="32" y="118"/>
                  <a:pt x="40" y="105"/>
                </a:cubicBezTo>
                <a:cubicBezTo>
                  <a:pt x="49" y="92"/>
                  <a:pt x="59" y="81"/>
                  <a:pt x="70" y="70"/>
                </a:cubicBezTo>
                <a:cubicBezTo>
                  <a:pt x="81" y="59"/>
                  <a:pt x="93" y="49"/>
                  <a:pt x="106" y="40"/>
                </a:cubicBezTo>
                <a:cubicBezTo>
                  <a:pt x="119" y="31"/>
                  <a:pt x="132" y="24"/>
                  <a:pt x="147" y="18"/>
                </a:cubicBezTo>
                <a:cubicBezTo>
                  <a:pt x="161" y="12"/>
                  <a:pt x="176" y="8"/>
                  <a:pt x="191" y="5"/>
                </a:cubicBezTo>
                <a:cubicBezTo>
                  <a:pt x="206" y="2"/>
                  <a:pt x="223" y="0"/>
                  <a:pt x="238" y="0"/>
                </a:cubicBezTo>
                <a:cubicBezTo>
                  <a:pt x="254" y="0"/>
                  <a:pt x="269" y="2"/>
                  <a:pt x="285" y="5"/>
                </a:cubicBezTo>
                <a:cubicBezTo>
                  <a:pt x="300" y="8"/>
                  <a:pt x="315" y="12"/>
                  <a:pt x="329" y="18"/>
                </a:cubicBezTo>
                <a:cubicBezTo>
                  <a:pt x="343" y="24"/>
                  <a:pt x="357" y="31"/>
                  <a:pt x="370" y="40"/>
                </a:cubicBezTo>
                <a:cubicBezTo>
                  <a:pt x="383" y="49"/>
                  <a:pt x="395" y="59"/>
                  <a:pt x="406" y="70"/>
                </a:cubicBezTo>
                <a:cubicBezTo>
                  <a:pt x="417" y="81"/>
                  <a:pt x="427" y="92"/>
                  <a:pt x="435" y="105"/>
                </a:cubicBezTo>
                <a:cubicBezTo>
                  <a:pt x="444" y="118"/>
                  <a:pt x="451" y="132"/>
                  <a:pt x="457" y="146"/>
                </a:cubicBezTo>
                <a:cubicBezTo>
                  <a:pt x="463" y="161"/>
                  <a:pt x="468" y="176"/>
                  <a:pt x="471" y="191"/>
                </a:cubicBezTo>
                <a:cubicBezTo>
                  <a:pt x="474" y="206"/>
                  <a:pt x="475" y="222"/>
                  <a:pt x="475" y="237"/>
                </a:cubicBez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220" name=""/>
          <p:cNvSpPr/>
          <p:nvPr/>
        </p:nvSpPr>
        <p:spPr>
          <a:xfrm>
            <a:off x="4474800" y="8194320"/>
            <a:ext cx="88560" cy="87480"/>
          </a:xfrm>
          <a:custGeom>
            <a:avLst/>
            <a:gdLst/>
            <a:ahLst/>
            <a:rect l="0" t="0" r="r" b="b"/>
            <a:pathLst>
              <a:path w="246" h="243">
                <a:moveTo>
                  <a:pt x="106" y="136"/>
                </a:moveTo>
                <a:cubicBezTo>
                  <a:pt x="67" y="98"/>
                  <a:pt x="73" y="81"/>
                  <a:pt x="73" y="81"/>
                </a:cubicBezTo>
                <a:cubicBezTo>
                  <a:pt x="89" y="65"/>
                  <a:pt x="87" y="45"/>
                  <a:pt x="87" y="45"/>
                </a:cubicBezTo>
                <a:cubicBezTo>
                  <a:pt x="78" y="34"/>
                  <a:pt x="70" y="23"/>
                  <a:pt x="62" y="11"/>
                </a:cubicBezTo>
                <a:cubicBezTo>
                  <a:pt x="62" y="11"/>
                  <a:pt x="51" y="-7"/>
                  <a:pt x="34" y="3"/>
                </a:cubicBezTo>
                <a:cubicBezTo>
                  <a:pt x="-12" y="31"/>
                  <a:pt x="2" y="77"/>
                  <a:pt x="2" y="77"/>
                </a:cubicBezTo>
                <a:cubicBezTo>
                  <a:pt x="2" y="78"/>
                  <a:pt x="15" y="117"/>
                  <a:pt x="73" y="171"/>
                </a:cubicBezTo>
                <a:cubicBezTo>
                  <a:pt x="131" y="225"/>
                  <a:pt x="174" y="240"/>
                  <a:pt x="174" y="240"/>
                </a:cubicBezTo>
                <a:cubicBezTo>
                  <a:pt x="174" y="240"/>
                  <a:pt x="221" y="256"/>
                  <a:pt x="244" y="211"/>
                </a:cubicBezTo>
                <a:cubicBezTo>
                  <a:pt x="252" y="195"/>
                  <a:pt x="233" y="182"/>
                  <a:pt x="233" y="182"/>
                </a:cubicBezTo>
                <a:cubicBezTo>
                  <a:pt x="221" y="173"/>
                  <a:pt x="210" y="164"/>
                  <a:pt x="198" y="155"/>
                </a:cubicBezTo>
                <a:cubicBezTo>
                  <a:pt x="198" y="155"/>
                  <a:pt x="177" y="152"/>
                  <a:pt x="163" y="168"/>
                </a:cubicBezTo>
                <a:cubicBezTo>
                  <a:pt x="163" y="168"/>
                  <a:pt x="145" y="173"/>
                  <a:pt x="106" y="136"/>
                </a:cubicBez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221" name=""/>
          <p:cNvSpPr/>
          <p:nvPr/>
        </p:nvSpPr>
        <p:spPr>
          <a:xfrm>
            <a:off x="4433400" y="8436960"/>
            <a:ext cx="171000" cy="171000"/>
          </a:xfrm>
          <a:custGeom>
            <a:avLst/>
            <a:gdLst/>
            <a:ahLst/>
            <a:rect l="0" t="0" r="r" b="b"/>
            <a:pathLst>
              <a:path w="475" h="475">
                <a:moveTo>
                  <a:pt x="475" y="237"/>
                </a:moveTo>
                <a:cubicBezTo>
                  <a:pt x="475" y="252"/>
                  <a:pt x="474" y="268"/>
                  <a:pt x="471" y="283"/>
                </a:cubicBezTo>
                <a:cubicBezTo>
                  <a:pt x="468" y="298"/>
                  <a:pt x="463" y="313"/>
                  <a:pt x="457" y="327"/>
                </a:cubicBezTo>
                <a:cubicBezTo>
                  <a:pt x="451" y="342"/>
                  <a:pt x="444" y="355"/>
                  <a:pt x="435" y="368"/>
                </a:cubicBezTo>
                <a:cubicBezTo>
                  <a:pt x="427" y="381"/>
                  <a:pt x="417" y="393"/>
                  <a:pt x="406" y="404"/>
                </a:cubicBezTo>
                <a:cubicBezTo>
                  <a:pt x="395" y="415"/>
                  <a:pt x="383" y="425"/>
                  <a:pt x="370" y="434"/>
                </a:cubicBezTo>
                <a:cubicBezTo>
                  <a:pt x="357" y="442"/>
                  <a:pt x="343" y="450"/>
                  <a:pt x="329" y="456"/>
                </a:cubicBezTo>
                <a:cubicBezTo>
                  <a:pt x="315" y="462"/>
                  <a:pt x="300" y="467"/>
                  <a:pt x="285" y="470"/>
                </a:cubicBezTo>
                <a:cubicBezTo>
                  <a:pt x="269" y="473"/>
                  <a:pt x="254" y="475"/>
                  <a:pt x="238" y="475"/>
                </a:cubicBezTo>
                <a:cubicBezTo>
                  <a:pt x="223" y="475"/>
                  <a:pt x="206" y="473"/>
                  <a:pt x="191" y="470"/>
                </a:cubicBezTo>
                <a:cubicBezTo>
                  <a:pt x="176" y="467"/>
                  <a:pt x="161" y="462"/>
                  <a:pt x="147" y="456"/>
                </a:cubicBezTo>
                <a:cubicBezTo>
                  <a:pt x="132" y="450"/>
                  <a:pt x="119" y="442"/>
                  <a:pt x="106" y="434"/>
                </a:cubicBezTo>
                <a:cubicBezTo>
                  <a:pt x="93" y="425"/>
                  <a:pt x="81" y="415"/>
                  <a:pt x="70" y="404"/>
                </a:cubicBezTo>
                <a:cubicBezTo>
                  <a:pt x="59" y="393"/>
                  <a:pt x="49" y="381"/>
                  <a:pt x="40" y="368"/>
                </a:cubicBezTo>
                <a:cubicBezTo>
                  <a:pt x="32" y="355"/>
                  <a:pt x="24" y="342"/>
                  <a:pt x="18" y="327"/>
                </a:cubicBezTo>
                <a:cubicBezTo>
                  <a:pt x="13" y="313"/>
                  <a:pt x="8" y="298"/>
                  <a:pt x="5" y="283"/>
                </a:cubicBezTo>
                <a:cubicBezTo>
                  <a:pt x="2" y="268"/>
                  <a:pt x="0" y="252"/>
                  <a:pt x="0" y="237"/>
                </a:cubicBezTo>
                <a:cubicBezTo>
                  <a:pt x="0" y="221"/>
                  <a:pt x="2" y="206"/>
                  <a:pt x="5" y="190"/>
                </a:cubicBezTo>
                <a:cubicBezTo>
                  <a:pt x="8" y="175"/>
                  <a:pt x="13" y="160"/>
                  <a:pt x="18" y="146"/>
                </a:cubicBezTo>
                <a:cubicBezTo>
                  <a:pt x="24" y="132"/>
                  <a:pt x="32" y="118"/>
                  <a:pt x="40" y="105"/>
                </a:cubicBezTo>
                <a:cubicBezTo>
                  <a:pt x="49" y="92"/>
                  <a:pt x="59" y="80"/>
                  <a:pt x="70" y="69"/>
                </a:cubicBezTo>
                <a:cubicBezTo>
                  <a:pt x="81" y="58"/>
                  <a:pt x="93" y="48"/>
                  <a:pt x="106" y="40"/>
                </a:cubicBezTo>
                <a:cubicBezTo>
                  <a:pt x="119" y="31"/>
                  <a:pt x="132" y="24"/>
                  <a:pt x="147" y="18"/>
                </a:cubicBezTo>
                <a:cubicBezTo>
                  <a:pt x="161" y="12"/>
                  <a:pt x="176" y="7"/>
                  <a:pt x="191" y="4"/>
                </a:cubicBezTo>
                <a:cubicBezTo>
                  <a:pt x="206" y="1"/>
                  <a:pt x="223" y="0"/>
                  <a:pt x="238" y="0"/>
                </a:cubicBezTo>
                <a:cubicBezTo>
                  <a:pt x="254" y="0"/>
                  <a:pt x="269" y="1"/>
                  <a:pt x="285" y="4"/>
                </a:cubicBezTo>
                <a:cubicBezTo>
                  <a:pt x="300" y="7"/>
                  <a:pt x="315" y="12"/>
                  <a:pt x="329" y="18"/>
                </a:cubicBezTo>
                <a:cubicBezTo>
                  <a:pt x="343" y="24"/>
                  <a:pt x="357" y="31"/>
                  <a:pt x="370" y="40"/>
                </a:cubicBezTo>
                <a:cubicBezTo>
                  <a:pt x="383" y="48"/>
                  <a:pt x="395" y="58"/>
                  <a:pt x="406" y="69"/>
                </a:cubicBezTo>
                <a:cubicBezTo>
                  <a:pt x="417" y="80"/>
                  <a:pt x="427" y="92"/>
                  <a:pt x="435" y="105"/>
                </a:cubicBezTo>
                <a:cubicBezTo>
                  <a:pt x="444" y="118"/>
                  <a:pt x="451" y="132"/>
                  <a:pt x="457" y="146"/>
                </a:cubicBezTo>
                <a:cubicBezTo>
                  <a:pt x="463" y="160"/>
                  <a:pt x="468" y="175"/>
                  <a:pt x="471" y="190"/>
                </a:cubicBezTo>
                <a:cubicBezTo>
                  <a:pt x="474" y="206"/>
                  <a:pt x="475" y="221"/>
                  <a:pt x="475" y="237"/>
                </a:cubicBez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222" name=""/>
          <p:cNvSpPr/>
          <p:nvPr/>
        </p:nvSpPr>
        <p:spPr>
          <a:xfrm>
            <a:off x="4467960" y="8490240"/>
            <a:ext cx="102240" cy="29160"/>
          </a:xfrm>
          <a:custGeom>
            <a:avLst/>
            <a:gdLst/>
            <a:ahLst/>
            <a:rect l="0" t="0" r="r" b="b"/>
            <a:pathLst>
              <a:path w="284" h="81">
                <a:moveTo>
                  <a:pt x="142" y="81"/>
                </a:moveTo>
                <a:lnTo>
                  <a:pt x="282" y="3"/>
                </a:lnTo>
                <a:cubicBezTo>
                  <a:pt x="282" y="2"/>
                  <a:pt x="283" y="2"/>
                  <a:pt x="284" y="2"/>
                </a:cubicBezTo>
                <a:cubicBezTo>
                  <a:pt x="282" y="0"/>
                  <a:pt x="279" y="0"/>
                  <a:pt x="276" y="0"/>
                </a:cubicBezTo>
                <a:lnTo>
                  <a:pt x="6" y="0"/>
                </a:lnTo>
                <a:cubicBezTo>
                  <a:pt x="4" y="0"/>
                  <a:pt x="2" y="0"/>
                  <a:pt x="0" y="1"/>
                </a:cubicBezTo>
                <a:lnTo>
                  <a:pt x="142" y="81"/>
                </a:ln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223" name=""/>
          <p:cNvSpPr/>
          <p:nvPr/>
        </p:nvSpPr>
        <p:spPr>
          <a:xfrm>
            <a:off x="4465440" y="8495640"/>
            <a:ext cx="106920" cy="58680"/>
          </a:xfrm>
          <a:custGeom>
            <a:avLst/>
            <a:gdLst/>
            <a:ahLst/>
            <a:rect l="0" t="0" r="r" b="b"/>
            <a:pathLst>
              <a:path w="297" h="163">
                <a:moveTo>
                  <a:pt x="296" y="1"/>
                </a:moveTo>
                <a:lnTo>
                  <a:pt x="151" y="80"/>
                </a:lnTo>
                <a:cubicBezTo>
                  <a:pt x="150" y="81"/>
                  <a:pt x="149" y="81"/>
                  <a:pt x="148" y="81"/>
                </a:cubicBezTo>
                <a:cubicBezTo>
                  <a:pt x="146" y="81"/>
                  <a:pt x="145" y="81"/>
                  <a:pt x="144" y="80"/>
                </a:cubicBezTo>
                <a:lnTo>
                  <a:pt x="0" y="0"/>
                </a:lnTo>
                <a:lnTo>
                  <a:pt x="0" y="150"/>
                </a:lnTo>
                <a:cubicBezTo>
                  <a:pt x="0" y="157"/>
                  <a:pt x="6" y="163"/>
                  <a:pt x="13" y="163"/>
                </a:cubicBezTo>
                <a:lnTo>
                  <a:pt x="283" y="163"/>
                </a:lnTo>
                <a:cubicBezTo>
                  <a:pt x="291" y="163"/>
                  <a:pt x="297" y="157"/>
                  <a:pt x="297" y="150"/>
                </a:cubicBezTo>
                <a:lnTo>
                  <a:pt x="297" y="0"/>
                </a:lnTo>
                <a:cubicBezTo>
                  <a:pt x="297" y="1"/>
                  <a:pt x="296" y="1"/>
                  <a:pt x="296" y="1"/>
                </a:cubicBez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224" name=""/>
          <p:cNvSpPr/>
          <p:nvPr/>
        </p:nvSpPr>
        <p:spPr>
          <a:xfrm>
            <a:off x="756000" y="4533480"/>
            <a:ext cx="3102840" cy="0"/>
          </a:xfrm>
          <a:prstGeom prst="line">
            <a:avLst/>
          </a:prstGeom>
          <a:ln w="1872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360" rIns="9360" tIns="-9360" bIns="-936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225" name=""/>
          <p:cNvSpPr/>
          <p:nvPr/>
        </p:nvSpPr>
        <p:spPr>
          <a:xfrm>
            <a:off x="756000" y="8856720"/>
            <a:ext cx="3102840" cy="0"/>
          </a:xfrm>
          <a:prstGeom prst="line">
            <a:avLst/>
          </a:prstGeom>
          <a:ln w="1872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360" rIns="9360" tIns="-9360" bIns="-936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226" name=""/>
          <p:cNvSpPr/>
          <p:nvPr/>
        </p:nvSpPr>
        <p:spPr>
          <a:xfrm>
            <a:off x="771120" y="9661320"/>
            <a:ext cx="171000" cy="171000"/>
          </a:xfrm>
          <a:custGeom>
            <a:avLst/>
            <a:gdLst/>
            <a:ahLst/>
            <a:rect l="0" t="0" r="r" b="b"/>
            <a:pathLst>
              <a:path w="475" h="475">
                <a:moveTo>
                  <a:pt x="475" y="237"/>
                </a:moveTo>
                <a:cubicBezTo>
                  <a:pt x="475" y="253"/>
                  <a:pt x="474" y="268"/>
                  <a:pt x="471" y="283"/>
                </a:cubicBezTo>
                <a:cubicBezTo>
                  <a:pt x="468" y="299"/>
                  <a:pt x="463" y="314"/>
                  <a:pt x="456" y="328"/>
                </a:cubicBezTo>
                <a:cubicBezTo>
                  <a:pt x="450" y="342"/>
                  <a:pt x="443" y="356"/>
                  <a:pt x="434" y="370"/>
                </a:cubicBezTo>
                <a:cubicBezTo>
                  <a:pt x="426" y="383"/>
                  <a:pt x="416" y="395"/>
                  <a:pt x="405" y="406"/>
                </a:cubicBezTo>
                <a:cubicBezTo>
                  <a:pt x="394" y="417"/>
                  <a:pt x="382" y="427"/>
                  <a:pt x="369" y="435"/>
                </a:cubicBezTo>
                <a:cubicBezTo>
                  <a:pt x="356" y="444"/>
                  <a:pt x="342" y="451"/>
                  <a:pt x="328" y="457"/>
                </a:cubicBezTo>
                <a:cubicBezTo>
                  <a:pt x="314" y="463"/>
                  <a:pt x="299" y="468"/>
                  <a:pt x="284" y="471"/>
                </a:cubicBezTo>
                <a:cubicBezTo>
                  <a:pt x="268" y="474"/>
                  <a:pt x="253" y="475"/>
                  <a:pt x="237" y="475"/>
                </a:cubicBezTo>
                <a:cubicBezTo>
                  <a:pt x="222" y="475"/>
                  <a:pt x="206" y="474"/>
                  <a:pt x="191" y="471"/>
                </a:cubicBezTo>
                <a:cubicBezTo>
                  <a:pt x="176" y="468"/>
                  <a:pt x="161" y="463"/>
                  <a:pt x="147" y="457"/>
                </a:cubicBezTo>
                <a:cubicBezTo>
                  <a:pt x="132" y="451"/>
                  <a:pt x="119" y="444"/>
                  <a:pt x="106" y="435"/>
                </a:cubicBezTo>
                <a:cubicBezTo>
                  <a:pt x="93" y="427"/>
                  <a:pt x="81" y="417"/>
                  <a:pt x="70" y="406"/>
                </a:cubicBezTo>
                <a:cubicBezTo>
                  <a:pt x="59" y="395"/>
                  <a:pt x="49" y="383"/>
                  <a:pt x="40" y="370"/>
                </a:cubicBezTo>
                <a:cubicBezTo>
                  <a:pt x="32" y="356"/>
                  <a:pt x="24" y="342"/>
                  <a:pt x="18" y="328"/>
                </a:cubicBezTo>
                <a:cubicBezTo>
                  <a:pt x="13" y="314"/>
                  <a:pt x="8" y="299"/>
                  <a:pt x="5" y="283"/>
                </a:cubicBezTo>
                <a:cubicBezTo>
                  <a:pt x="2" y="268"/>
                  <a:pt x="0" y="253"/>
                  <a:pt x="0" y="237"/>
                </a:cubicBezTo>
                <a:cubicBezTo>
                  <a:pt x="0" y="222"/>
                  <a:pt x="2" y="206"/>
                  <a:pt x="5" y="191"/>
                </a:cubicBezTo>
                <a:cubicBezTo>
                  <a:pt x="8" y="176"/>
                  <a:pt x="13" y="161"/>
                  <a:pt x="18" y="147"/>
                </a:cubicBezTo>
                <a:cubicBezTo>
                  <a:pt x="24" y="132"/>
                  <a:pt x="32" y="118"/>
                  <a:pt x="40" y="106"/>
                </a:cubicBezTo>
                <a:cubicBezTo>
                  <a:pt x="49" y="93"/>
                  <a:pt x="59" y="81"/>
                  <a:pt x="70" y="70"/>
                </a:cubicBezTo>
                <a:cubicBezTo>
                  <a:pt x="81" y="59"/>
                  <a:pt x="93" y="49"/>
                  <a:pt x="106" y="40"/>
                </a:cubicBezTo>
                <a:cubicBezTo>
                  <a:pt x="119" y="32"/>
                  <a:pt x="132" y="24"/>
                  <a:pt x="147" y="18"/>
                </a:cubicBezTo>
                <a:cubicBezTo>
                  <a:pt x="161" y="12"/>
                  <a:pt x="176" y="8"/>
                  <a:pt x="191" y="5"/>
                </a:cubicBezTo>
                <a:cubicBezTo>
                  <a:pt x="206" y="2"/>
                  <a:pt x="222" y="0"/>
                  <a:pt x="237" y="0"/>
                </a:cubicBezTo>
                <a:lnTo>
                  <a:pt x="238" y="0"/>
                </a:lnTo>
                <a:cubicBezTo>
                  <a:pt x="253" y="0"/>
                  <a:pt x="268" y="2"/>
                  <a:pt x="284" y="5"/>
                </a:cubicBezTo>
                <a:cubicBezTo>
                  <a:pt x="299" y="8"/>
                  <a:pt x="314" y="12"/>
                  <a:pt x="328" y="18"/>
                </a:cubicBezTo>
                <a:cubicBezTo>
                  <a:pt x="342" y="24"/>
                  <a:pt x="356" y="32"/>
                  <a:pt x="369" y="40"/>
                </a:cubicBezTo>
                <a:cubicBezTo>
                  <a:pt x="382" y="49"/>
                  <a:pt x="394" y="59"/>
                  <a:pt x="405" y="70"/>
                </a:cubicBezTo>
                <a:cubicBezTo>
                  <a:pt x="416" y="81"/>
                  <a:pt x="426" y="93"/>
                  <a:pt x="434" y="106"/>
                </a:cubicBezTo>
                <a:cubicBezTo>
                  <a:pt x="443" y="118"/>
                  <a:pt x="450" y="132"/>
                  <a:pt x="456" y="147"/>
                </a:cubicBezTo>
                <a:cubicBezTo>
                  <a:pt x="463" y="161"/>
                  <a:pt x="468" y="176"/>
                  <a:pt x="471" y="191"/>
                </a:cubicBezTo>
                <a:cubicBezTo>
                  <a:pt x="474" y="206"/>
                  <a:pt x="475" y="222"/>
                  <a:pt x="475" y="237"/>
                </a:cubicBezTo>
                <a:close/>
              </a:path>
            </a:pathLst>
          </a:custGeom>
          <a:solidFill>
            <a:srgbClr val="190600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227" name=""/>
          <p:cNvSpPr/>
          <p:nvPr/>
        </p:nvSpPr>
        <p:spPr>
          <a:xfrm>
            <a:off x="805680" y="9714600"/>
            <a:ext cx="102240" cy="29160"/>
          </a:xfrm>
          <a:custGeom>
            <a:avLst/>
            <a:gdLst/>
            <a:ahLst/>
            <a:rect l="0" t="0" r="r" b="b"/>
            <a:pathLst>
              <a:path w="284" h="81">
                <a:moveTo>
                  <a:pt x="141" y="81"/>
                </a:moveTo>
                <a:lnTo>
                  <a:pt x="282" y="3"/>
                </a:lnTo>
                <a:cubicBezTo>
                  <a:pt x="282" y="3"/>
                  <a:pt x="283" y="3"/>
                  <a:pt x="284" y="2"/>
                </a:cubicBezTo>
                <a:cubicBezTo>
                  <a:pt x="282" y="1"/>
                  <a:pt x="279" y="0"/>
                  <a:pt x="276" y="0"/>
                </a:cubicBezTo>
                <a:lnTo>
                  <a:pt x="6" y="0"/>
                </a:lnTo>
                <a:cubicBezTo>
                  <a:pt x="4" y="0"/>
                  <a:pt x="2" y="1"/>
                  <a:pt x="0" y="2"/>
                </a:cubicBezTo>
                <a:lnTo>
                  <a:pt x="141" y="81"/>
                </a:lnTo>
                <a:close/>
              </a:path>
            </a:pathLst>
          </a:custGeom>
          <a:solidFill>
            <a:srgbClr val="fdf9f6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228" name=""/>
          <p:cNvSpPr/>
          <p:nvPr/>
        </p:nvSpPr>
        <p:spPr>
          <a:xfrm>
            <a:off x="803160" y="9720000"/>
            <a:ext cx="106920" cy="59040"/>
          </a:xfrm>
          <a:custGeom>
            <a:avLst/>
            <a:gdLst/>
            <a:ahLst/>
            <a:rect l="0" t="0" r="r" b="b"/>
            <a:pathLst>
              <a:path w="297" h="164">
                <a:moveTo>
                  <a:pt x="296" y="2"/>
                </a:moveTo>
                <a:lnTo>
                  <a:pt x="151" y="81"/>
                </a:lnTo>
                <a:cubicBezTo>
                  <a:pt x="150" y="82"/>
                  <a:pt x="149" y="82"/>
                  <a:pt x="148" y="82"/>
                </a:cubicBezTo>
                <a:cubicBezTo>
                  <a:pt x="146" y="82"/>
                  <a:pt x="145" y="82"/>
                  <a:pt x="144" y="81"/>
                </a:cubicBezTo>
                <a:lnTo>
                  <a:pt x="0" y="0"/>
                </a:lnTo>
                <a:lnTo>
                  <a:pt x="0" y="151"/>
                </a:lnTo>
                <a:cubicBezTo>
                  <a:pt x="0" y="158"/>
                  <a:pt x="6" y="164"/>
                  <a:pt x="13" y="164"/>
                </a:cubicBezTo>
                <a:lnTo>
                  <a:pt x="282" y="164"/>
                </a:lnTo>
                <a:cubicBezTo>
                  <a:pt x="291" y="164"/>
                  <a:pt x="297" y="158"/>
                  <a:pt x="297" y="151"/>
                </a:cubicBezTo>
                <a:lnTo>
                  <a:pt x="297" y="1"/>
                </a:lnTo>
                <a:cubicBezTo>
                  <a:pt x="297" y="1"/>
                  <a:pt x="296" y="1"/>
                  <a:pt x="296" y="2"/>
                </a:cubicBezTo>
                <a:close/>
              </a:path>
            </a:pathLst>
          </a:custGeom>
          <a:solidFill>
            <a:srgbClr val="fdf9f6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229" name=""/>
          <p:cNvSpPr txBox="1"/>
          <p:nvPr/>
        </p:nvSpPr>
        <p:spPr>
          <a:xfrm>
            <a:off x="1018440" y="9342360"/>
            <a:ext cx="970560" cy="20772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200" strike="noStrike" u="none">
                <a:solidFill>
                  <a:srgbClr val="150601"/>
                </a:solidFill>
                <a:effectLst/>
                <a:uFillTx/>
                <a:latin typeface="SourceSans3"/>
                <a:ea typeface="SourceSans3"/>
              </a:rPr>
              <a:t>123-456-7890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230" name=""/>
          <p:cNvSpPr/>
          <p:nvPr/>
        </p:nvSpPr>
        <p:spPr>
          <a:xfrm>
            <a:off x="771120" y="9376920"/>
            <a:ext cx="171000" cy="171000"/>
          </a:xfrm>
          <a:custGeom>
            <a:avLst/>
            <a:gdLst/>
            <a:ahLst/>
            <a:rect l="0" t="0" r="r" b="b"/>
            <a:pathLst>
              <a:path w="475" h="475">
                <a:moveTo>
                  <a:pt x="475" y="238"/>
                </a:moveTo>
                <a:cubicBezTo>
                  <a:pt x="475" y="253"/>
                  <a:pt x="474" y="269"/>
                  <a:pt x="471" y="284"/>
                </a:cubicBezTo>
                <a:cubicBezTo>
                  <a:pt x="468" y="299"/>
                  <a:pt x="463" y="314"/>
                  <a:pt x="456" y="328"/>
                </a:cubicBezTo>
                <a:cubicBezTo>
                  <a:pt x="450" y="343"/>
                  <a:pt x="443" y="356"/>
                  <a:pt x="434" y="369"/>
                </a:cubicBezTo>
                <a:cubicBezTo>
                  <a:pt x="426" y="382"/>
                  <a:pt x="416" y="394"/>
                  <a:pt x="405" y="405"/>
                </a:cubicBezTo>
                <a:cubicBezTo>
                  <a:pt x="394" y="416"/>
                  <a:pt x="382" y="426"/>
                  <a:pt x="369" y="435"/>
                </a:cubicBezTo>
                <a:cubicBezTo>
                  <a:pt x="356" y="443"/>
                  <a:pt x="342" y="451"/>
                  <a:pt x="328" y="457"/>
                </a:cubicBezTo>
                <a:cubicBezTo>
                  <a:pt x="314" y="463"/>
                  <a:pt x="299" y="467"/>
                  <a:pt x="284" y="470"/>
                </a:cubicBezTo>
                <a:cubicBezTo>
                  <a:pt x="268" y="473"/>
                  <a:pt x="253" y="475"/>
                  <a:pt x="237" y="475"/>
                </a:cubicBezTo>
                <a:cubicBezTo>
                  <a:pt x="222" y="475"/>
                  <a:pt x="206" y="473"/>
                  <a:pt x="191" y="470"/>
                </a:cubicBezTo>
                <a:cubicBezTo>
                  <a:pt x="176" y="467"/>
                  <a:pt x="161" y="463"/>
                  <a:pt x="147" y="457"/>
                </a:cubicBezTo>
                <a:cubicBezTo>
                  <a:pt x="132" y="451"/>
                  <a:pt x="119" y="443"/>
                  <a:pt x="106" y="435"/>
                </a:cubicBezTo>
                <a:cubicBezTo>
                  <a:pt x="93" y="426"/>
                  <a:pt x="81" y="416"/>
                  <a:pt x="70" y="405"/>
                </a:cubicBezTo>
                <a:cubicBezTo>
                  <a:pt x="59" y="394"/>
                  <a:pt x="49" y="382"/>
                  <a:pt x="40" y="369"/>
                </a:cubicBezTo>
                <a:cubicBezTo>
                  <a:pt x="32" y="356"/>
                  <a:pt x="24" y="343"/>
                  <a:pt x="18" y="328"/>
                </a:cubicBezTo>
                <a:cubicBezTo>
                  <a:pt x="13" y="314"/>
                  <a:pt x="8" y="299"/>
                  <a:pt x="5" y="284"/>
                </a:cubicBezTo>
                <a:cubicBezTo>
                  <a:pt x="2" y="269"/>
                  <a:pt x="0" y="253"/>
                  <a:pt x="0" y="238"/>
                </a:cubicBezTo>
                <a:cubicBezTo>
                  <a:pt x="0" y="222"/>
                  <a:pt x="2" y="207"/>
                  <a:pt x="5" y="190"/>
                </a:cubicBezTo>
                <a:cubicBezTo>
                  <a:pt x="8" y="175"/>
                  <a:pt x="13" y="160"/>
                  <a:pt x="18" y="146"/>
                </a:cubicBezTo>
                <a:cubicBezTo>
                  <a:pt x="24" y="132"/>
                  <a:pt x="32" y="118"/>
                  <a:pt x="40" y="105"/>
                </a:cubicBezTo>
                <a:cubicBezTo>
                  <a:pt x="49" y="92"/>
                  <a:pt x="59" y="80"/>
                  <a:pt x="70" y="69"/>
                </a:cubicBezTo>
                <a:cubicBezTo>
                  <a:pt x="81" y="58"/>
                  <a:pt x="93" y="48"/>
                  <a:pt x="106" y="40"/>
                </a:cubicBezTo>
                <a:cubicBezTo>
                  <a:pt x="119" y="31"/>
                  <a:pt x="132" y="24"/>
                  <a:pt x="147" y="18"/>
                </a:cubicBezTo>
                <a:cubicBezTo>
                  <a:pt x="161" y="12"/>
                  <a:pt x="176" y="7"/>
                  <a:pt x="191" y="4"/>
                </a:cubicBezTo>
                <a:cubicBezTo>
                  <a:pt x="206" y="1"/>
                  <a:pt x="222" y="0"/>
                  <a:pt x="237" y="0"/>
                </a:cubicBezTo>
                <a:cubicBezTo>
                  <a:pt x="253" y="0"/>
                  <a:pt x="268" y="1"/>
                  <a:pt x="284" y="4"/>
                </a:cubicBezTo>
                <a:cubicBezTo>
                  <a:pt x="299" y="7"/>
                  <a:pt x="314" y="12"/>
                  <a:pt x="328" y="18"/>
                </a:cubicBezTo>
                <a:cubicBezTo>
                  <a:pt x="342" y="24"/>
                  <a:pt x="356" y="31"/>
                  <a:pt x="369" y="40"/>
                </a:cubicBezTo>
                <a:cubicBezTo>
                  <a:pt x="382" y="48"/>
                  <a:pt x="394" y="58"/>
                  <a:pt x="405" y="69"/>
                </a:cubicBezTo>
                <a:cubicBezTo>
                  <a:pt x="416" y="80"/>
                  <a:pt x="426" y="92"/>
                  <a:pt x="434" y="105"/>
                </a:cubicBezTo>
                <a:cubicBezTo>
                  <a:pt x="443" y="118"/>
                  <a:pt x="450" y="132"/>
                  <a:pt x="456" y="146"/>
                </a:cubicBezTo>
                <a:cubicBezTo>
                  <a:pt x="463" y="160"/>
                  <a:pt x="468" y="175"/>
                  <a:pt x="471" y="190"/>
                </a:cubicBezTo>
                <a:cubicBezTo>
                  <a:pt x="474" y="207"/>
                  <a:pt x="475" y="222"/>
                  <a:pt x="475" y="238"/>
                </a:cubicBezTo>
                <a:close/>
              </a:path>
            </a:pathLst>
          </a:custGeom>
          <a:solidFill>
            <a:srgbClr val="190600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231" name=""/>
          <p:cNvSpPr/>
          <p:nvPr/>
        </p:nvSpPr>
        <p:spPr>
          <a:xfrm>
            <a:off x="812520" y="9418680"/>
            <a:ext cx="88560" cy="87480"/>
          </a:xfrm>
          <a:custGeom>
            <a:avLst/>
            <a:gdLst/>
            <a:ahLst/>
            <a:rect l="0" t="0" r="r" b="b"/>
            <a:pathLst>
              <a:path w="246" h="243">
                <a:moveTo>
                  <a:pt x="107" y="136"/>
                </a:moveTo>
                <a:cubicBezTo>
                  <a:pt x="68" y="98"/>
                  <a:pt x="74" y="80"/>
                  <a:pt x="74" y="80"/>
                </a:cubicBezTo>
                <a:cubicBezTo>
                  <a:pt x="90" y="65"/>
                  <a:pt x="88" y="45"/>
                  <a:pt x="88" y="45"/>
                </a:cubicBezTo>
                <a:cubicBezTo>
                  <a:pt x="79" y="34"/>
                  <a:pt x="71" y="23"/>
                  <a:pt x="63" y="12"/>
                </a:cubicBezTo>
                <a:cubicBezTo>
                  <a:pt x="63" y="12"/>
                  <a:pt x="51" y="-7"/>
                  <a:pt x="34" y="3"/>
                </a:cubicBezTo>
                <a:cubicBezTo>
                  <a:pt x="-12" y="30"/>
                  <a:pt x="2" y="77"/>
                  <a:pt x="2" y="77"/>
                </a:cubicBezTo>
                <a:cubicBezTo>
                  <a:pt x="2" y="77"/>
                  <a:pt x="15" y="116"/>
                  <a:pt x="74" y="170"/>
                </a:cubicBezTo>
                <a:cubicBezTo>
                  <a:pt x="132" y="225"/>
                  <a:pt x="174" y="240"/>
                  <a:pt x="174" y="240"/>
                </a:cubicBezTo>
                <a:cubicBezTo>
                  <a:pt x="174" y="240"/>
                  <a:pt x="221" y="256"/>
                  <a:pt x="244" y="211"/>
                </a:cubicBezTo>
                <a:cubicBezTo>
                  <a:pt x="252" y="195"/>
                  <a:pt x="233" y="182"/>
                  <a:pt x="233" y="182"/>
                </a:cubicBezTo>
                <a:cubicBezTo>
                  <a:pt x="222" y="173"/>
                  <a:pt x="210" y="164"/>
                  <a:pt x="198" y="155"/>
                </a:cubicBezTo>
                <a:cubicBezTo>
                  <a:pt x="198" y="155"/>
                  <a:pt x="177" y="152"/>
                  <a:pt x="163" y="168"/>
                </a:cubicBezTo>
                <a:cubicBezTo>
                  <a:pt x="163" y="168"/>
                  <a:pt x="145" y="173"/>
                  <a:pt x="107" y="136"/>
                </a:cubicBezTo>
                <a:close/>
              </a:path>
            </a:pathLst>
          </a:custGeom>
          <a:solidFill>
            <a:srgbClr val="fdf9f6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232" name=""/>
          <p:cNvSpPr txBox="1"/>
          <p:nvPr/>
        </p:nvSpPr>
        <p:spPr>
          <a:xfrm>
            <a:off x="1018440" y="9626760"/>
            <a:ext cx="1864440" cy="20772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200" strike="noStrike" u="none">
                <a:solidFill>
                  <a:srgbClr val="150601"/>
                </a:solidFill>
                <a:effectLst/>
                <a:uFillTx/>
                <a:latin typeface="SourceSans3"/>
                <a:ea typeface="SourceSans3"/>
              </a:rPr>
              <a:t>hello@reallygreatsite.com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233" name=""/>
          <p:cNvSpPr txBox="1"/>
          <p:nvPr/>
        </p:nvSpPr>
        <p:spPr>
          <a:xfrm>
            <a:off x="726120" y="915120"/>
            <a:ext cx="3057480" cy="45144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2600" strike="noStrike" u="none">
                <a:solidFill>
                  <a:srgbClr val="190600"/>
                </a:solidFill>
                <a:effectLst/>
                <a:uFillTx/>
                <a:latin typeface="TTCommonsPro-Bd"/>
                <a:ea typeface="TTCommonsPro-Bd"/>
              </a:rPr>
              <a:t>MICHAEL JOHNSON</a:t>
            </a:r>
            <a:endParaRPr b="0" lang="en-US" sz="26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234" name=""/>
          <p:cNvSpPr txBox="1"/>
          <p:nvPr/>
        </p:nvSpPr>
        <p:spPr>
          <a:xfrm>
            <a:off x="756360" y="1310760"/>
            <a:ext cx="2151000" cy="3114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800" strike="noStrike" u="none">
                <a:solidFill>
                  <a:srgbClr val="d2653b"/>
                </a:solidFill>
                <a:effectLst/>
                <a:uFillTx/>
                <a:latin typeface="TTCommonsPro-Bd"/>
                <a:ea typeface="TTCommonsPro-Bd"/>
              </a:rPr>
              <a:t>GRAPHIC DESIGNER</a:t>
            </a:r>
            <a:endParaRPr b="0" lang="en-US" sz="1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235" name=""/>
          <p:cNvSpPr txBox="1"/>
          <p:nvPr/>
        </p:nvSpPr>
        <p:spPr>
          <a:xfrm>
            <a:off x="756360" y="2191680"/>
            <a:ext cx="1065960" cy="27612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600" strike="noStrike" u="none">
                <a:solidFill>
                  <a:srgbClr val="150601"/>
                </a:solidFill>
                <a:effectLst/>
                <a:uFillTx/>
                <a:latin typeface="SourceSans3"/>
                <a:ea typeface="SourceSans3"/>
              </a:rPr>
              <a:t>ABOUT ME</a:t>
            </a:r>
            <a:endParaRPr b="0" lang="en-US" sz="16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236" name=""/>
          <p:cNvSpPr txBox="1"/>
          <p:nvPr/>
        </p:nvSpPr>
        <p:spPr>
          <a:xfrm>
            <a:off x="756360" y="2581200"/>
            <a:ext cx="628920" cy="20772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200" strike="noStrike" u="none">
                <a:solidFill>
                  <a:srgbClr val="150601"/>
                </a:solidFill>
                <a:effectLst/>
                <a:uFillTx/>
                <a:latin typeface="SourceSans3"/>
                <a:ea typeface="SourceSans3"/>
              </a:rPr>
              <a:t>Creative 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237" name=""/>
          <p:cNvSpPr txBox="1"/>
          <p:nvPr/>
        </p:nvSpPr>
        <p:spPr>
          <a:xfrm>
            <a:off x="1367640" y="2581200"/>
            <a:ext cx="313920" cy="20772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200" strike="noStrike" u="none">
                <a:solidFill>
                  <a:srgbClr val="150601"/>
                </a:solidFill>
                <a:effectLst/>
                <a:uFillTx/>
                <a:latin typeface="SourceSans3"/>
                <a:ea typeface="SourceSans3"/>
              </a:rPr>
              <a:t>and 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238" name=""/>
          <p:cNvSpPr txBox="1"/>
          <p:nvPr/>
        </p:nvSpPr>
        <p:spPr>
          <a:xfrm>
            <a:off x="1702080" y="2581200"/>
            <a:ext cx="1097640" cy="20772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200" strike="noStrike" u="none">
                <a:solidFill>
                  <a:srgbClr val="150601"/>
                </a:solidFill>
                <a:effectLst/>
                <a:uFillTx/>
                <a:latin typeface="SourceSans3"/>
                <a:ea typeface="SourceSans3"/>
              </a:rPr>
              <a:t>detail-oriented 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239" name=""/>
          <p:cNvSpPr txBox="1"/>
          <p:nvPr/>
        </p:nvSpPr>
        <p:spPr>
          <a:xfrm>
            <a:off x="2741040" y="2581200"/>
            <a:ext cx="582840" cy="20772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200" strike="noStrike" u="none">
                <a:solidFill>
                  <a:srgbClr val="150601"/>
                </a:solidFill>
                <a:effectLst/>
                <a:uFillTx/>
                <a:latin typeface="SourceSans3"/>
                <a:ea typeface="SourceSans3"/>
              </a:rPr>
              <a:t>graphic 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240" name=""/>
          <p:cNvSpPr txBox="1"/>
          <p:nvPr/>
        </p:nvSpPr>
        <p:spPr>
          <a:xfrm>
            <a:off x="3308400" y="2581200"/>
            <a:ext cx="629640" cy="20772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200" strike="noStrike" u="none">
                <a:solidFill>
                  <a:srgbClr val="150601"/>
                </a:solidFill>
                <a:effectLst/>
                <a:uFillTx/>
                <a:latin typeface="SourceSans3"/>
                <a:ea typeface="SourceSans3"/>
              </a:rPr>
              <a:t>designer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241" name=""/>
          <p:cNvSpPr txBox="1"/>
          <p:nvPr/>
        </p:nvSpPr>
        <p:spPr>
          <a:xfrm>
            <a:off x="756360" y="2791080"/>
            <a:ext cx="3585600" cy="20772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200" strike="noStrike" u="none">
                <a:solidFill>
                  <a:srgbClr val="150601"/>
                </a:solidFill>
                <a:effectLst/>
                <a:uFillTx/>
                <a:latin typeface="SourceSans3"/>
                <a:ea typeface="SourceSans3"/>
              </a:rPr>
              <a:t>with  over  5  years  of  experience  creating  visual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242" name=""/>
          <p:cNvSpPr txBox="1"/>
          <p:nvPr/>
        </p:nvSpPr>
        <p:spPr>
          <a:xfrm>
            <a:off x="756360" y="3000600"/>
            <a:ext cx="3635640" cy="20772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200" strike="noStrike" u="none">
                <a:solidFill>
                  <a:srgbClr val="150601"/>
                </a:solidFill>
                <a:effectLst/>
                <a:uFillTx/>
                <a:latin typeface="SourceSans3"/>
                <a:ea typeface="SourceSans3"/>
              </a:rPr>
              <a:t>solutions  for  brands  and  businesses.  Passionate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243" name=""/>
          <p:cNvSpPr txBox="1"/>
          <p:nvPr/>
        </p:nvSpPr>
        <p:spPr>
          <a:xfrm>
            <a:off x="756360" y="3210120"/>
            <a:ext cx="3453480" cy="20772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200" strike="noStrike" u="none">
                <a:solidFill>
                  <a:srgbClr val="150601"/>
                </a:solidFill>
                <a:effectLst/>
                <a:uFillTx/>
                <a:latin typeface="SourceSans3"/>
                <a:ea typeface="SourceSans3"/>
              </a:rPr>
              <a:t>about transforming ideas into impactful designs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244" name=""/>
          <p:cNvSpPr txBox="1"/>
          <p:nvPr/>
        </p:nvSpPr>
        <p:spPr>
          <a:xfrm>
            <a:off x="756360" y="3420000"/>
            <a:ext cx="3426840" cy="20772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200" strike="noStrike" u="none">
                <a:solidFill>
                  <a:srgbClr val="150601"/>
                </a:solidFill>
                <a:effectLst/>
                <a:uFillTx/>
                <a:latin typeface="SourceSans3"/>
                <a:ea typeface="SourceSans3"/>
              </a:rPr>
              <a:t>while maintaining strong attention to detail and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245" name=""/>
          <p:cNvSpPr txBox="1"/>
          <p:nvPr/>
        </p:nvSpPr>
        <p:spPr>
          <a:xfrm>
            <a:off x="756360" y="3629520"/>
            <a:ext cx="761760" cy="20772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200" strike="noStrike" u="none">
                <a:solidFill>
                  <a:srgbClr val="150601"/>
                </a:solidFill>
                <a:effectLst/>
                <a:uFillTx/>
                <a:latin typeface="SourceSans3"/>
                <a:ea typeface="SourceSans3"/>
              </a:rPr>
              <a:t>aesthetics.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246" name=""/>
          <p:cNvSpPr txBox="1"/>
          <p:nvPr/>
        </p:nvSpPr>
        <p:spPr>
          <a:xfrm>
            <a:off x="4460400" y="2789280"/>
            <a:ext cx="1208880" cy="27612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600" strike="noStrike" u="none">
                <a:solidFill>
                  <a:srgbClr val="ffb95c"/>
                </a:solidFill>
                <a:effectLst/>
                <a:uFillTx/>
                <a:latin typeface="SourceSans3"/>
                <a:ea typeface="SourceSans3"/>
              </a:rPr>
              <a:t>EDUCATION</a:t>
            </a:r>
            <a:endParaRPr b="0" lang="en-US" sz="16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247" name=""/>
          <p:cNvSpPr txBox="1"/>
          <p:nvPr/>
        </p:nvSpPr>
        <p:spPr>
          <a:xfrm>
            <a:off x="4460400" y="3179160"/>
            <a:ext cx="2060640" cy="20772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200" strike="noStrike" u="none">
                <a:solidFill>
                  <a:srgbClr val="ffffff"/>
                </a:solidFill>
                <a:effectLst/>
                <a:uFillTx/>
                <a:latin typeface="SourceSans3"/>
                <a:ea typeface="SourceSans3"/>
              </a:rPr>
              <a:t>Bachelor of Graphic Design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248" name=""/>
          <p:cNvSpPr txBox="1"/>
          <p:nvPr/>
        </p:nvSpPr>
        <p:spPr>
          <a:xfrm>
            <a:off x="4460400" y="3358080"/>
            <a:ext cx="2350440" cy="20772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200" strike="noStrike" u="none">
                <a:solidFill>
                  <a:srgbClr val="ffffff"/>
                </a:solidFill>
                <a:effectLst/>
                <a:uFillTx/>
                <a:latin typeface="SourceSans3"/>
                <a:ea typeface="SourceSans3"/>
              </a:rPr>
              <a:t>2018 – 2022 | University Borcelle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249" name=""/>
          <p:cNvSpPr txBox="1"/>
          <p:nvPr/>
        </p:nvSpPr>
        <p:spPr>
          <a:xfrm>
            <a:off x="4460400" y="3629520"/>
            <a:ext cx="1575360" cy="20772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200" strike="noStrike" u="none">
                <a:solidFill>
                  <a:srgbClr val="ffffff"/>
                </a:solidFill>
                <a:effectLst/>
                <a:uFillTx/>
                <a:latin typeface="SourceSans3"/>
                <a:ea typeface="SourceSans3"/>
              </a:rPr>
              <a:t>High School Diploma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250" name=""/>
          <p:cNvSpPr txBox="1"/>
          <p:nvPr/>
        </p:nvSpPr>
        <p:spPr>
          <a:xfrm>
            <a:off x="4460400" y="3808440"/>
            <a:ext cx="2225160" cy="20772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200" strike="noStrike" u="none">
                <a:solidFill>
                  <a:srgbClr val="ffffff"/>
                </a:solidFill>
                <a:effectLst/>
                <a:uFillTx/>
                <a:latin typeface="SourceSans3"/>
                <a:ea typeface="SourceSans3"/>
              </a:rPr>
              <a:t>2015 – 2018 | Borcelle institute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251" name=""/>
          <p:cNvSpPr/>
          <p:nvPr/>
        </p:nvSpPr>
        <p:spPr>
          <a:xfrm>
            <a:off x="4528800" y="4797000"/>
            <a:ext cx="47880" cy="48240"/>
          </a:xfrm>
          <a:custGeom>
            <a:avLst/>
            <a:gdLst/>
            <a:ahLst/>
            <a:rect l="0" t="0" r="r" b="b"/>
            <a:pathLst>
              <a:path w="133" h="134">
                <a:moveTo>
                  <a:pt x="133" y="66"/>
                </a:moveTo>
                <a:cubicBezTo>
                  <a:pt x="133" y="76"/>
                  <a:pt x="132" y="85"/>
                  <a:pt x="128" y="93"/>
                </a:cubicBezTo>
                <a:cubicBezTo>
                  <a:pt x="125" y="101"/>
                  <a:pt x="120" y="108"/>
                  <a:pt x="114" y="114"/>
                </a:cubicBezTo>
                <a:cubicBezTo>
                  <a:pt x="108" y="120"/>
                  <a:pt x="101" y="125"/>
                  <a:pt x="93" y="129"/>
                </a:cubicBezTo>
                <a:cubicBezTo>
                  <a:pt x="84" y="132"/>
                  <a:pt x="76" y="134"/>
                  <a:pt x="67" y="134"/>
                </a:cubicBezTo>
                <a:cubicBezTo>
                  <a:pt x="58" y="134"/>
                  <a:pt x="50" y="132"/>
                  <a:pt x="42" y="129"/>
                </a:cubicBezTo>
                <a:cubicBezTo>
                  <a:pt x="34" y="125"/>
                  <a:pt x="27" y="120"/>
                  <a:pt x="19" y="114"/>
                </a:cubicBezTo>
                <a:cubicBezTo>
                  <a:pt x="13" y="108"/>
                  <a:pt x="8" y="101"/>
                  <a:pt x="5" y="93"/>
                </a:cubicBezTo>
                <a:cubicBezTo>
                  <a:pt x="2" y="85"/>
                  <a:pt x="0" y="76"/>
                  <a:pt x="0" y="66"/>
                </a:cubicBezTo>
                <a:cubicBezTo>
                  <a:pt x="0" y="58"/>
                  <a:pt x="2" y="49"/>
                  <a:pt x="5" y="41"/>
                </a:cubicBezTo>
                <a:cubicBezTo>
                  <a:pt x="8" y="33"/>
                  <a:pt x="13" y="26"/>
                  <a:pt x="19" y="20"/>
                </a:cubicBezTo>
                <a:cubicBezTo>
                  <a:pt x="27" y="13"/>
                  <a:pt x="34" y="9"/>
                  <a:pt x="42" y="5"/>
                </a:cubicBezTo>
                <a:cubicBezTo>
                  <a:pt x="50" y="2"/>
                  <a:pt x="58" y="0"/>
                  <a:pt x="67" y="0"/>
                </a:cubicBezTo>
                <a:cubicBezTo>
                  <a:pt x="76" y="0"/>
                  <a:pt x="84" y="2"/>
                  <a:pt x="93" y="5"/>
                </a:cubicBezTo>
                <a:cubicBezTo>
                  <a:pt x="101" y="9"/>
                  <a:pt x="108" y="13"/>
                  <a:pt x="114" y="20"/>
                </a:cubicBezTo>
                <a:cubicBezTo>
                  <a:pt x="120" y="26"/>
                  <a:pt x="125" y="33"/>
                  <a:pt x="128" y="41"/>
                </a:cubicBezTo>
                <a:cubicBezTo>
                  <a:pt x="132" y="49"/>
                  <a:pt x="133" y="58"/>
                  <a:pt x="133" y="66"/>
                </a:cubicBez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252" name=""/>
          <p:cNvSpPr txBox="1"/>
          <p:nvPr/>
        </p:nvSpPr>
        <p:spPr>
          <a:xfrm>
            <a:off x="4460400" y="4318920"/>
            <a:ext cx="719280" cy="27612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600" strike="noStrike" u="none">
                <a:solidFill>
                  <a:srgbClr val="ffb95c"/>
                </a:solidFill>
                <a:effectLst/>
                <a:uFillTx/>
                <a:latin typeface="SourceSans3"/>
                <a:ea typeface="SourceSans3"/>
              </a:rPr>
              <a:t> SKILLS</a:t>
            </a:r>
            <a:endParaRPr b="0" lang="en-US" sz="16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253" name=""/>
          <p:cNvSpPr/>
          <p:nvPr/>
        </p:nvSpPr>
        <p:spPr>
          <a:xfrm>
            <a:off x="4528800" y="5063760"/>
            <a:ext cx="47880" cy="48240"/>
          </a:xfrm>
          <a:custGeom>
            <a:avLst/>
            <a:gdLst/>
            <a:ahLst/>
            <a:rect l="0" t="0" r="r" b="b"/>
            <a:pathLst>
              <a:path w="133" h="134">
                <a:moveTo>
                  <a:pt x="133" y="67"/>
                </a:moveTo>
                <a:cubicBezTo>
                  <a:pt x="133" y="75"/>
                  <a:pt x="132" y="84"/>
                  <a:pt x="128" y="92"/>
                </a:cubicBezTo>
                <a:cubicBezTo>
                  <a:pt x="125" y="100"/>
                  <a:pt x="120" y="107"/>
                  <a:pt x="114" y="113"/>
                </a:cubicBezTo>
                <a:cubicBezTo>
                  <a:pt x="108" y="120"/>
                  <a:pt x="101" y="124"/>
                  <a:pt x="93" y="129"/>
                </a:cubicBezTo>
                <a:cubicBezTo>
                  <a:pt x="84" y="132"/>
                  <a:pt x="76" y="134"/>
                  <a:pt x="67" y="134"/>
                </a:cubicBezTo>
                <a:cubicBezTo>
                  <a:pt x="58" y="134"/>
                  <a:pt x="50" y="132"/>
                  <a:pt x="42" y="129"/>
                </a:cubicBezTo>
                <a:cubicBezTo>
                  <a:pt x="34" y="124"/>
                  <a:pt x="27" y="120"/>
                  <a:pt x="19" y="113"/>
                </a:cubicBezTo>
                <a:cubicBezTo>
                  <a:pt x="13" y="107"/>
                  <a:pt x="8" y="100"/>
                  <a:pt x="5" y="92"/>
                </a:cubicBezTo>
                <a:cubicBezTo>
                  <a:pt x="2" y="84"/>
                  <a:pt x="0" y="75"/>
                  <a:pt x="0" y="67"/>
                </a:cubicBezTo>
                <a:cubicBezTo>
                  <a:pt x="0" y="58"/>
                  <a:pt x="2" y="49"/>
                  <a:pt x="5" y="41"/>
                </a:cubicBezTo>
                <a:cubicBezTo>
                  <a:pt x="8" y="33"/>
                  <a:pt x="13" y="26"/>
                  <a:pt x="19" y="20"/>
                </a:cubicBezTo>
                <a:cubicBezTo>
                  <a:pt x="27" y="14"/>
                  <a:pt x="34" y="9"/>
                  <a:pt x="42" y="5"/>
                </a:cubicBezTo>
                <a:cubicBezTo>
                  <a:pt x="50" y="2"/>
                  <a:pt x="58" y="0"/>
                  <a:pt x="67" y="0"/>
                </a:cubicBezTo>
                <a:cubicBezTo>
                  <a:pt x="76" y="0"/>
                  <a:pt x="84" y="2"/>
                  <a:pt x="93" y="5"/>
                </a:cubicBezTo>
                <a:cubicBezTo>
                  <a:pt x="101" y="9"/>
                  <a:pt x="108" y="14"/>
                  <a:pt x="114" y="20"/>
                </a:cubicBezTo>
                <a:cubicBezTo>
                  <a:pt x="120" y="26"/>
                  <a:pt x="125" y="33"/>
                  <a:pt x="128" y="41"/>
                </a:cubicBezTo>
                <a:cubicBezTo>
                  <a:pt x="132" y="49"/>
                  <a:pt x="133" y="58"/>
                  <a:pt x="133" y="67"/>
                </a:cubicBez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254" name=""/>
          <p:cNvSpPr txBox="1"/>
          <p:nvPr/>
        </p:nvSpPr>
        <p:spPr>
          <a:xfrm>
            <a:off x="4692960" y="4710600"/>
            <a:ext cx="1168920" cy="20772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200" strike="noStrike" u="none">
                <a:solidFill>
                  <a:srgbClr val="ffffff"/>
                </a:solidFill>
                <a:effectLst/>
                <a:uFillTx/>
                <a:latin typeface="SourceSans3"/>
                <a:ea typeface="SourceSans3"/>
              </a:rPr>
              <a:t>Problem Solving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255" name=""/>
          <p:cNvSpPr/>
          <p:nvPr/>
        </p:nvSpPr>
        <p:spPr>
          <a:xfrm>
            <a:off x="4528800" y="5330880"/>
            <a:ext cx="47880" cy="47880"/>
          </a:xfrm>
          <a:custGeom>
            <a:avLst/>
            <a:gdLst/>
            <a:ahLst/>
            <a:rect l="0" t="0" r="r" b="b"/>
            <a:pathLst>
              <a:path w="133" h="133">
                <a:moveTo>
                  <a:pt x="133" y="67"/>
                </a:moveTo>
                <a:cubicBezTo>
                  <a:pt x="133" y="75"/>
                  <a:pt x="132" y="84"/>
                  <a:pt x="128" y="92"/>
                </a:cubicBezTo>
                <a:cubicBezTo>
                  <a:pt x="125" y="100"/>
                  <a:pt x="120" y="107"/>
                  <a:pt x="114" y="113"/>
                </a:cubicBezTo>
                <a:cubicBezTo>
                  <a:pt x="108" y="120"/>
                  <a:pt x="101" y="124"/>
                  <a:pt x="93" y="128"/>
                </a:cubicBezTo>
                <a:cubicBezTo>
                  <a:pt x="84" y="131"/>
                  <a:pt x="76" y="133"/>
                  <a:pt x="67" y="133"/>
                </a:cubicBezTo>
                <a:cubicBezTo>
                  <a:pt x="58" y="133"/>
                  <a:pt x="50" y="131"/>
                  <a:pt x="42" y="128"/>
                </a:cubicBezTo>
                <a:cubicBezTo>
                  <a:pt x="34" y="124"/>
                  <a:pt x="27" y="120"/>
                  <a:pt x="19" y="113"/>
                </a:cubicBezTo>
                <a:cubicBezTo>
                  <a:pt x="13" y="107"/>
                  <a:pt x="8" y="100"/>
                  <a:pt x="5" y="92"/>
                </a:cubicBezTo>
                <a:cubicBezTo>
                  <a:pt x="2" y="84"/>
                  <a:pt x="0" y="75"/>
                  <a:pt x="0" y="67"/>
                </a:cubicBezTo>
                <a:cubicBezTo>
                  <a:pt x="0" y="58"/>
                  <a:pt x="2" y="49"/>
                  <a:pt x="5" y="40"/>
                </a:cubicBezTo>
                <a:cubicBezTo>
                  <a:pt x="8" y="32"/>
                  <a:pt x="13" y="25"/>
                  <a:pt x="19" y="19"/>
                </a:cubicBezTo>
                <a:cubicBezTo>
                  <a:pt x="27" y="13"/>
                  <a:pt x="34" y="8"/>
                  <a:pt x="42" y="5"/>
                </a:cubicBezTo>
                <a:cubicBezTo>
                  <a:pt x="50" y="1"/>
                  <a:pt x="58" y="0"/>
                  <a:pt x="67" y="0"/>
                </a:cubicBezTo>
                <a:cubicBezTo>
                  <a:pt x="76" y="0"/>
                  <a:pt x="84" y="1"/>
                  <a:pt x="93" y="5"/>
                </a:cubicBezTo>
                <a:cubicBezTo>
                  <a:pt x="101" y="8"/>
                  <a:pt x="108" y="13"/>
                  <a:pt x="114" y="19"/>
                </a:cubicBezTo>
                <a:cubicBezTo>
                  <a:pt x="120" y="25"/>
                  <a:pt x="125" y="32"/>
                  <a:pt x="128" y="40"/>
                </a:cubicBezTo>
                <a:cubicBezTo>
                  <a:pt x="132" y="49"/>
                  <a:pt x="133" y="58"/>
                  <a:pt x="133" y="67"/>
                </a:cubicBez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256" name=""/>
          <p:cNvSpPr txBox="1"/>
          <p:nvPr/>
        </p:nvSpPr>
        <p:spPr>
          <a:xfrm>
            <a:off x="4692960" y="4977360"/>
            <a:ext cx="1249920" cy="20772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200" strike="noStrike" u="none">
                <a:solidFill>
                  <a:srgbClr val="ffffff"/>
                </a:solidFill>
                <a:effectLst/>
                <a:uFillTx/>
                <a:latin typeface="SourceSans3"/>
                <a:ea typeface="SourceSans3"/>
              </a:rPr>
              <a:t>Creative Thinking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257" name=""/>
          <p:cNvSpPr/>
          <p:nvPr/>
        </p:nvSpPr>
        <p:spPr>
          <a:xfrm>
            <a:off x="4528800" y="5597640"/>
            <a:ext cx="47880" cy="47880"/>
          </a:xfrm>
          <a:custGeom>
            <a:avLst/>
            <a:gdLst/>
            <a:ahLst/>
            <a:rect l="0" t="0" r="r" b="b"/>
            <a:pathLst>
              <a:path w="133" h="133">
                <a:moveTo>
                  <a:pt x="133" y="66"/>
                </a:moveTo>
                <a:cubicBezTo>
                  <a:pt x="133" y="75"/>
                  <a:pt x="132" y="83"/>
                  <a:pt x="128" y="91"/>
                </a:cubicBezTo>
                <a:cubicBezTo>
                  <a:pt x="125" y="100"/>
                  <a:pt x="120" y="107"/>
                  <a:pt x="114" y="114"/>
                </a:cubicBezTo>
                <a:cubicBezTo>
                  <a:pt x="108" y="120"/>
                  <a:pt x="101" y="125"/>
                  <a:pt x="93" y="128"/>
                </a:cubicBezTo>
                <a:cubicBezTo>
                  <a:pt x="84" y="131"/>
                  <a:pt x="76" y="133"/>
                  <a:pt x="67" y="133"/>
                </a:cubicBezTo>
                <a:cubicBezTo>
                  <a:pt x="58" y="133"/>
                  <a:pt x="50" y="131"/>
                  <a:pt x="42" y="128"/>
                </a:cubicBezTo>
                <a:cubicBezTo>
                  <a:pt x="34" y="125"/>
                  <a:pt x="27" y="120"/>
                  <a:pt x="19" y="114"/>
                </a:cubicBezTo>
                <a:cubicBezTo>
                  <a:pt x="13" y="107"/>
                  <a:pt x="8" y="100"/>
                  <a:pt x="5" y="91"/>
                </a:cubicBezTo>
                <a:cubicBezTo>
                  <a:pt x="2" y="83"/>
                  <a:pt x="0" y="75"/>
                  <a:pt x="0" y="66"/>
                </a:cubicBezTo>
                <a:cubicBezTo>
                  <a:pt x="0" y="57"/>
                  <a:pt x="2" y="49"/>
                  <a:pt x="5" y="40"/>
                </a:cubicBezTo>
                <a:cubicBezTo>
                  <a:pt x="8" y="32"/>
                  <a:pt x="13" y="25"/>
                  <a:pt x="19" y="19"/>
                </a:cubicBezTo>
                <a:cubicBezTo>
                  <a:pt x="27" y="13"/>
                  <a:pt x="34" y="8"/>
                  <a:pt x="42" y="5"/>
                </a:cubicBezTo>
                <a:cubicBezTo>
                  <a:pt x="50" y="1"/>
                  <a:pt x="58" y="0"/>
                  <a:pt x="67" y="0"/>
                </a:cubicBezTo>
                <a:cubicBezTo>
                  <a:pt x="76" y="0"/>
                  <a:pt x="84" y="1"/>
                  <a:pt x="93" y="5"/>
                </a:cubicBezTo>
                <a:cubicBezTo>
                  <a:pt x="101" y="8"/>
                  <a:pt x="108" y="13"/>
                  <a:pt x="114" y="19"/>
                </a:cubicBezTo>
                <a:cubicBezTo>
                  <a:pt x="120" y="25"/>
                  <a:pt x="125" y="32"/>
                  <a:pt x="128" y="40"/>
                </a:cubicBezTo>
                <a:cubicBezTo>
                  <a:pt x="132" y="49"/>
                  <a:pt x="133" y="57"/>
                  <a:pt x="133" y="66"/>
                </a:cubicBez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258" name=""/>
          <p:cNvSpPr txBox="1"/>
          <p:nvPr/>
        </p:nvSpPr>
        <p:spPr>
          <a:xfrm>
            <a:off x="4692960" y="5244120"/>
            <a:ext cx="856080" cy="20772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200" strike="noStrike" u="none">
                <a:solidFill>
                  <a:srgbClr val="ffffff"/>
                </a:solidFill>
                <a:effectLst/>
                <a:uFillTx/>
                <a:latin typeface="SourceSans3"/>
                <a:ea typeface="SourceSans3"/>
              </a:rPr>
              <a:t>Adaptability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259" name=""/>
          <p:cNvSpPr/>
          <p:nvPr/>
        </p:nvSpPr>
        <p:spPr>
          <a:xfrm>
            <a:off x="4528800" y="5864400"/>
            <a:ext cx="47880" cy="47880"/>
          </a:xfrm>
          <a:custGeom>
            <a:avLst/>
            <a:gdLst/>
            <a:ahLst/>
            <a:rect l="0" t="0" r="r" b="b"/>
            <a:pathLst>
              <a:path w="133" h="133">
                <a:moveTo>
                  <a:pt x="133" y="67"/>
                </a:moveTo>
                <a:cubicBezTo>
                  <a:pt x="133" y="76"/>
                  <a:pt x="132" y="84"/>
                  <a:pt x="128" y="92"/>
                </a:cubicBezTo>
                <a:cubicBezTo>
                  <a:pt x="125" y="100"/>
                  <a:pt x="120" y="107"/>
                  <a:pt x="114" y="114"/>
                </a:cubicBezTo>
                <a:cubicBezTo>
                  <a:pt x="108" y="120"/>
                  <a:pt x="101" y="125"/>
                  <a:pt x="93" y="128"/>
                </a:cubicBezTo>
                <a:cubicBezTo>
                  <a:pt x="84" y="131"/>
                  <a:pt x="76" y="133"/>
                  <a:pt x="67" y="133"/>
                </a:cubicBezTo>
                <a:cubicBezTo>
                  <a:pt x="58" y="133"/>
                  <a:pt x="50" y="131"/>
                  <a:pt x="42" y="128"/>
                </a:cubicBezTo>
                <a:cubicBezTo>
                  <a:pt x="34" y="125"/>
                  <a:pt x="27" y="120"/>
                  <a:pt x="19" y="114"/>
                </a:cubicBezTo>
                <a:cubicBezTo>
                  <a:pt x="13" y="107"/>
                  <a:pt x="8" y="100"/>
                  <a:pt x="5" y="92"/>
                </a:cubicBezTo>
                <a:cubicBezTo>
                  <a:pt x="2" y="84"/>
                  <a:pt x="0" y="76"/>
                  <a:pt x="0" y="67"/>
                </a:cubicBezTo>
                <a:cubicBezTo>
                  <a:pt x="0" y="58"/>
                  <a:pt x="2" y="50"/>
                  <a:pt x="5" y="42"/>
                </a:cubicBezTo>
                <a:cubicBezTo>
                  <a:pt x="8" y="33"/>
                  <a:pt x="13" y="26"/>
                  <a:pt x="19" y="20"/>
                </a:cubicBezTo>
                <a:cubicBezTo>
                  <a:pt x="27" y="14"/>
                  <a:pt x="34" y="8"/>
                  <a:pt x="42" y="5"/>
                </a:cubicBezTo>
                <a:cubicBezTo>
                  <a:pt x="50" y="1"/>
                  <a:pt x="58" y="0"/>
                  <a:pt x="67" y="0"/>
                </a:cubicBezTo>
                <a:cubicBezTo>
                  <a:pt x="76" y="0"/>
                  <a:pt x="84" y="1"/>
                  <a:pt x="93" y="5"/>
                </a:cubicBezTo>
                <a:cubicBezTo>
                  <a:pt x="101" y="8"/>
                  <a:pt x="108" y="14"/>
                  <a:pt x="114" y="20"/>
                </a:cubicBezTo>
                <a:cubicBezTo>
                  <a:pt x="120" y="26"/>
                  <a:pt x="125" y="33"/>
                  <a:pt x="128" y="42"/>
                </a:cubicBezTo>
                <a:cubicBezTo>
                  <a:pt x="132" y="50"/>
                  <a:pt x="133" y="58"/>
                  <a:pt x="133" y="67"/>
                </a:cubicBez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260" name=""/>
          <p:cNvSpPr txBox="1"/>
          <p:nvPr/>
        </p:nvSpPr>
        <p:spPr>
          <a:xfrm>
            <a:off x="4692960" y="5510880"/>
            <a:ext cx="1406880" cy="20772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200" strike="noStrike" u="none">
                <a:solidFill>
                  <a:srgbClr val="ffffff"/>
                </a:solidFill>
                <a:effectLst/>
                <a:uFillTx/>
                <a:latin typeface="SourceSans3"/>
                <a:ea typeface="SourceSans3"/>
              </a:rPr>
              <a:t>Team Collaboration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261" name=""/>
          <p:cNvSpPr txBox="1"/>
          <p:nvPr/>
        </p:nvSpPr>
        <p:spPr>
          <a:xfrm>
            <a:off x="4692960" y="5777640"/>
            <a:ext cx="1353600" cy="20772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200" strike="noStrike" u="none">
                <a:solidFill>
                  <a:srgbClr val="ffffff"/>
                </a:solidFill>
                <a:effectLst/>
                <a:uFillTx/>
                <a:latin typeface="SourceSans3"/>
                <a:ea typeface="SourceSans3"/>
              </a:rPr>
              <a:t>Time Management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262" name=""/>
          <p:cNvSpPr/>
          <p:nvPr/>
        </p:nvSpPr>
        <p:spPr>
          <a:xfrm>
            <a:off x="4528800" y="6768000"/>
            <a:ext cx="47880" cy="48240"/>
          </a:xfrm>
          <a:custGeom>
            <a:avLst/>
            <a:gdLst/>
            <a:ahLst/>
            <a:rect l="0" t="0" r="r" b="b"/>
            <a:pathLst>
              <a:path w="133" h="134">
                <a:moveTo>
                  <a:pt x="133" y="68"/>
                </a:moveTo>
                <a:cubicBezTo>
                  <a:pt x="133" y="76"/>
                  <a:pt x="132" y="85"/>
                  <a:pt x="128" y="93"/>
                </a:cubicBezTo>
                <a:cubicBezTo>
                  <a:pt x="125" y="101"/>
                  <a:pt x="120" y="108"/>
                  <a:pt x="114" y="114"/>
                </a:cubicBezTo>
                <a:cubicBezTo>
                  <a:pt x="108" y="121"/>
                  <a:pt x="101" y="125"/>
                  <a:pt x="93" y="129"/>
                </a:cubicBezTo>
                <a:cubicBezTo>
                  <a:pt x="84" y="132"/>
                  <a:pt x="76" y="134"/>
                  <a:pt x="67" y="134"/>
                </a:cubicBezTo>
                <a:cubicBezTo>
                  <a:pt x="58" y="134"/>
                  <a:pt x="50" y="132"/>
                  <a:pt x="42" y="129"/>
                </a:cubicBezTo>
                <a:cubicBezTo>
                  <a:pt x="34" y="125"/>
                  <a:pt x="27" y="121"/>
                  <a:pt x="19" y="114"/>
                </a:cubicBezTo>
                <a:cubicBezTo>
                  <a:pt x="13" y="108"/>
                  <a:pt x="8" y="101"/>
                  <a:pt x="5" y="93"/>
                </a:cubicBezTo>
                <a:cubicBezTo>
                  <a:pt x="2" y="85"/>
                  <a:pt x="0" y="76"/>
                  <a:pt x="0" y="68"/>
                </a:cubicBezTo>
                <a:cubicBezTo>
                  <a:pt x="0" y="59"/>
                  <a:pt x="2" y="50"/>
                  <a:pt x="5" y="42"/>
                </a:cubicBezTo>
                <a:cubicBezTo>
                  <a:pt x="8" y="34"/>
                  <a:pt x="13" y="27"/>
                  <a:pt x="19" y="21"/>
                </a:cubicBezTo>
                <a:cubicBezTo>
                  <a:pt x="27" y="15"/>
                  <a:pt x="34" y="9"/>
                  <a:pt x="42" y="5"/>
                </a:cubicBezTo>
                <a:cubicBezTo>
                  <a:pt x="50" y="2"/>
                  <a:pt x="58" y="0"/>
                  <a:pt x="67" y="0"/>
                </a:cubicBezTo>
                <a:cubicBezTo>
                  <a:pt x="76" y="0"/>
                  <a:pt x="84" y="2"/>
                  <a:pt x="93" y="5"/>
                </a:cubicBezTo>
                <a:cubicBezTo>
                  <a:pt x="101" y="9"/>
                  <a:pt x="108" y="15"/>
                  <a:pt x="114" y="21"/>
                </a:cubicBezTo>
                <a:cubicBezTo>
                  <a:pt x="120" y="27"/>
                  <a:pt x="125" y="34"/>
                  <a:pt x="128" y="42"/>
                </a:cubicBezTo>
                <a:cubicBezTo>
                  <a:pt x="132" y="50"/>
                  <a:pt x="133" y="59"/>
                  <a:pt x="133" y="68"/>
                </a:cubicBez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263" name=""/>
          <p:cNvSpPr txBox="1"/>
          <p:nvPr/>
        </p:nvSpPr>
        <p:spPr>
          <a:xfrm>
            <a:off x="4447080" y="6289920"/>
            <a:ext cx="1119960" cy="27612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600" strike="noStrike" u="none">
                <a:solidFill>
                  <a:srgbClr val="ffb95c"/>
                </a:solidFill>
                <a:effectLst/>
                <a:uFillTx/>
                <a:latin typeface="SourceSans3"/>
                <a:ea typeface="SourceSans3"/>
              </a:rPr>
              <a:t>LANGUAGE</a:t>
            </a:r>
            <a:endParaRPr b="0" lang="en-US" sz="16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264" name=""/>
          <p:cNvSpPr/>
          <p:nvPr/>
        </p:nvSpPr>
        <p:spPr>
          <a:xfrm>
            <a:off x="4528800" y="7035120"/>
            <a:ext cx="47880" cy="47880"/>
          </a:xfrm>
          <a:custGeom>
            <a:avLst/>
            <a:gdLst/>
            <a:ahLst/>
            <a:rect l="0" t="0" r="r" b="b"/>
            <a:pathLst>
              <a:path w="133" h="133">
                <a:moveTo>
                  <a:pt x="133" y="67"/>
                </a:moveTo>
                <a:cubicBezTo>
                  <a:pt x="133" y="75"/>
                  <a:pt x="132" y="84"/>
                  <a:pt x="128" y="92"/>
                </a:cubicBezTo>
                <a:cubicBezTo>
                  <a:pt x="125" y="100"/>
                  <a:pt x="120" y="107"/>
                  <a:pt x="114" y="113"/>
                </a:cubicBezTo>
                <a:cubicBezTo>
                  <a:pt x="108" y="120"/>
                  <a:pt x="101" y="124"/>
                  <a:pt x="93" y="128"/>
                </a:cubicBezTo>
                <a:cubicBezTo>
                  <a:pt x="84" y="131"/>
                  <a:pt x="76" y="133"/>
                  <a:pt x="67" y="133"/>
                </a:cubicBezTo>
                <a:cubicBezTo>
                  <a:pt x="58" y="133"/>
                  <a:pt x="50" y="131"/>
                  <a:pt x="42" y="128"/>
                </a:cubicBezTo>
                <a:cubicBezTo>
                  <a:pt x="34" y="124"/>
                  <a:pt x="27" y="120"/>
                  <a:pt x="19" y="113"/>
                </a:cubicBezTo>
                <a:cubicBezTo>
                  <a:pt x="13" y="107"/>
                  <a:pt x="8" y="100"/>
                  <a:pt x="5" y="92"/>
                </a:cubicBezTo>
                <a:cubicBezTo>
                  <a:pt x="2" y="84"/>
                  <a:pt x="0" y="75"/>
                  <a:pt x="0" y="67"/>
                </a:cubicBezTo>
                <a:cubicBezTo>
                  <a:pt x="0" y="57"/>
                  <a:pt x="2" y="48"/>
                  <a:pt x="5" y="40"/>
                </a:cubicBezTo>
                <a:cubicBezTo>
                  <a:pt x="8" y="32"/>
                  <a:pt x="13" y="25"/>
                  <a:pt x="19" y="19"/>
                </a:cubicBezTo>
                <a:cubicBezTo>
                  <a:pt x="27" y="13"/>
                  <a:pt x="34" y="8"/>
                  <a:pt x="42" y="5"/>
                </a:cubicBezTo>
                <a:cubicBezTo>
                  <a:pt x="50" y="1"/>
                  <a:pt x="58" y="0"/>
                  <a:pt x="67" y="0"/>
                </a:cubicBezTo>
                <a:cubicBezTo>
                  <a:pt x="76" y="0"/>
                  <a:pt x="84" y="1"/>
                  <a:pt x="93" y="5"/>
                </a:cubicBezTo>
                <a:cubicBezTo>
                  <a:pt x="101" y="8"/>
                  <a:pt x="108" y="13"/>
                  <a:pt x="114" y="19"/>
                </a:cubicBezTo>
                <a:cubicBezTo>
                  <a:pt x="120" y="25"/>
                  <a:pt x="125" y="32"/>
                  <a:pt x="128" y="40"/>
                </a:cubicBezTo>
                <a:cubicBezTo>
                  <a:pt x="132" y="48"/>
                  <a:pt x="133" y="57"/>
                  <a:pt x="133" y="67"/>
                </a:cubicBez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265" name=""/>
          <p:cNvSpPr txBox="1"/>
          <p:nvPr/>
        </p:nvSpPr>
        <p:spPr>
          <a:xfrm>
            <a:off x="4692960" y="6681600"/>
            <a:ext cx="519120" cy="20772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200" strike="noStrike" u="none">
                <a:solidFill>
                  <a:srgbClr val="ffffff"/>
                </a:solidFill>
                <a:effectLst/>
                <a:uFillTx/>
                <a:latin typeface="SourceSans3"/>
                <a:ea typeface="SourceSans3"/>
              </a:rPr>
              <a:t>English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266" name=""/>
          <p:cNvSpPr/>
          <p:nvPr/>
        </p:nvSpPr>
        <p:spPr>
          <a:xfrm>
            <a:off x="4528800" y="7301880"/>
            <a:ext cx="47880" cy="47880"/>
          </a:xfrm>
          <a:custGeom>
            <a:avLst/>
            <a:gdLst/>
            <a:ahLst/>
            <a:rect l="0" t="0" r="r" b="b"/>
            <a:pathLst>
              <a:path w="133" h="133">
                <a:moveTo>
                  <a:pt x="133" y="66"/>
                </a:moveTo>
                <a:cubicBezTo>
                  <a:pt x="133" y="75"/>
                  <a:pt x="132" y="83"/>
                  <a:pt x="128" y="91"/>
                </a:cubicBezTo>
                <a:cubicBezTo>
                  <a:pt x="125" y="99"/>
                  <a:pt x="120" y="106"/>
                  <a:pt x="114" y="114"/>
                </a:cubicBezTo>
                <a:cubicBezTo>
                  <a:pt x="108" y="120"/>
                  <a:pt x="101" y="125"/>
                  <a:pt x="93" y="128"/>
                </a:cubicBezTo>
                <a:cubicBezTo>
                  <a:pt x="84" y="131"/>
                  <a:pt x="76" y="133"/>
                  <a:pt x="67" y="133"/>
                </a:cubicBezTo>
                <a:cubicBezTo>
                  <a:pt x="58" y="133"/>
                  <a:pt x="50" y="131"/>
                  <a:pt x="42" y="128"/>
                </a:cubicBezTo>
                <a:cubicBezTo>
                  <a:pt x="34" y="125"/>
                  <a:pt x="27" y="120"/>
                  <a:pt x="19" y="114"/>
                </a:cubicBezTo>
                <a:cubicBezTo>
                  <a:pt x="13" y="106"/>
                  <a:pt x="8" y="99"/>
                  <a:pt x="5" y="91"/>
                </a:cubicBezTo>
                <a:cubicBezTo>
                  <a:pt x="2" y="83"/>
                  <a:pt x="0" y="75"/>
                  <a:pt x="0" y="66"/>
                </a:cubicBezTo>
                <a:cubicBezTo>
                  <a:pt x="0" y="57"/>
                  <a:pt x="2" y="49"/>
                  <a:pt x="5" y="40"/>
                </a:cubicBezTo>
                <a:cubicBezTo>
                  <a:pt x="8" y="32"/>
                  <a:pt x="13" y="25"/>
                  <a:pt x="19" y="19"/>
                </a:cubicBezTo>
                <a:cubicBezTo>
                  <a:pt x="27" y="13"/>
                  <a:pt x="34" y="8"/>
                  <a:pt x="42" y="5"/>
                </a:cubicBezTo>
                <a:cubicBezTo>
                  <a:pt x="50" y="1"/>
                  <a:pt x="58" y="0"/>
                  <a:pt x="67" y="0"/>
                </a:cubicBezTo>
                <a:cubicBezTo>
                  <a:pt x="76" y="0"/>
                  <a:pt x="84" y="1"/>
                  <a:pt x="93" y="5"/>
                </a:cubicBezTo>
                <a:cubicBezTo>
                  <a:pt x="101" y="8"/>
                  <a:pt x="108" y="13"/>
                  <a:pt x="114" y="19"/>
                </a:cubicBezTo>
                <a:cubicBezTo>
                  <a:pt x="120" y="25"/>
                  <a:pt x="125" y="32"/>
                  <a:pt x="128" y="40"/>
                </a:cubicBezTo>
                <a:cubicBezTo>
                  <a:pt x="132" y="49"/>
                  <a:pt x="133" y="57"/>
                  <a:pt x="133" y="66"/>
                </a:cubicBez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267" name=""/>
          <p:cNvSpPr txBox="1"/>
          <p:nvPr/>
        </p:nvSpPr>
        <p:spPr>
          <a:xfrm>
            <a:off x="4692960" y="6948360"/>
            <a:ext cx="582840" cy="20772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200" strike="noStrike" u="none">
                <a:solidFill>
                  <a:srgbClr val="ffffff"/>
                </a:solidFill>
                <a:effectLst/>
                <a:uFillTx/>
                <a:latin typeface="SourceSans3"/>
                <a:ea typeface="SourceSans3"/>
              </a:rPr>
              <a:t>German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268" name=""/>
          <p:cNvSpPr txBox="1"/>
          <p:nvPr/>
        </p:nvSpPr>
        <p:spPr>
          <a:xfrm>
            <a:off x="4692960" y="7215120"/>
            <a:ext cx="564120" cy="20772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200" strike="noStrike" u="none">
                <a:solidFill>
                  <a:srgbClr val="ffffff"/>
                </a:solidFill>
                <a:effectLst/>
                <a:uFillTx/>
                <a:latin typeface="SourceSans3"/>
                <a:ea typeface="SourceSans3"/>
              </a:rPr>
              <a:t>Spanish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269" name=""/>
          <p:cNvSpPr txBox="1"/>
          <p:nvPr/>
        </p:nvSpPr>
        <p:spPr>
          <a:xfrm>
            <a:off x="4447080" y="7727400"/>
            <a:ext cx="959760" cy="27612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600" strike="noStrike" u="none">
                <a:solidFill>
                  <a:srgbClr val="ffb95c"/>
                </a:solidFill>
                <a:effectLst/>
                <a:uFillTx/>
                <a:latin typeface="SourceSans3"/>
                <a:ea typeface="SourceSans3"/>
              </a:rPr>
              <a:t>CONTACT</a:t>
            </a:r>
            <a:endParaRPr b="0" lang="en-US" sz="16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270" name=""/>
          <p:cNvSpPr txBox="1"/>
          <p:nvPr/>
        </p:nvSpPr>
        <p:spPr>
          <a:xfrm>
            <a:off x="4680720" y="8661240"/>
            <a:ext cx="1896840" cy="20772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200" strike="noStrike" u="none">
                <a:solidFill>
                  <a:srgbClr val="ffffff"/>
                </a:solidFill>
                <a:effectLst/>
                <a:uFillTx/>
                <a:latin typeface="SourceSans3"/>
                <a:ea typeface="SourceSans3"/>
              </a:rPr>
              <a:t>123 Anywhere St., Any City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271" name=""/>
          <p:cNvSpPr txBox="1"/>
          <p:nvPr/>
        </p:nvSpPr>
        <p:spPr>
          <a:xfrm>
            <a:off x="4680720" y="8945640"/>
            <a:ext cx="1776960" cy="20772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200" strike="noStrike" u="none">
                <a:solidFill>
                  <a:srgbClr val="ffffff"/>
                </a:solidFill>
                <a:effectLst/>
                <a:uFillTx/>
                <a:latin typeface="SourceSans3"/>
                <a:ea typeface="SourceSans3"/>
              </a:rPr>
              <a:t>www.reallygreatsite.com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272" name=""/>
          <p:cNvSpPr txBox="1"/>
          <p:nvPr/>
        </p:nvSpPr>
        <p:spPr>
          <a:xfrm>
            <a:off x="4680720" y="8117640"/>
            <a:ext cx="970560" cy="20772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200" strike="noStrike" u="none">
                <a:solidFill>
                  <a:srgbClr val="ffffff"/>
                </a:solidFill>
                <a:effectLst/>
                <a:uFillTx/>
                <a:latin typeface="SourceSans3"/>
                <a:ea typeface="SourceSans3"/>
              </a:rPr>
              <a:t>123-456-7890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273" name=""/>
          <p:cNvSpPr txBox="1"/>
          <p:nvPr/>
        </p:nvSpPr>
        <p:spPr>
          <a:xfrm>
            <a:off x="4680720" y="8402400"/>
            <a:ext cx="1864440" cy="20772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200" strike="noStrike" u="none">
                <a:solidFill>
                  <a:srgbClr val="ffffff"/>
                </a:solidFill>
                <a:effectLst/>
                <a:uFillTx/>
                <a:latin typeface="SourceSans3"/>
                <a:ea typeface="SourceSans3"/>
              </a:rPr>
              <a:t>hello@reallygreatsite.com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274" name=""/>
          <p:cNvSpPr txBox="1"/>
          <p:nvPr/>
        </p:nvSpPr>
        <p:spPr>
          <a:xfrm>
            <a:off x="756360" y="4211640"/>
            <a:ext cx="1223640" cy="27612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600" strike="noStrike" u="none">
                <a:solidFill>
                  <a:srgbClr val="150601"/>
                </a:solidFill>
                <a:effectLst/>
                <a:uFillTx/>
                <a:latin typeface="SourceSans3"/>
                <a:ea typeface="SourceSans3"/>
              </a:rPr>
              <a:t>EXPERIENCE</a:t>
            </a:r>
            <a:endParaRPr b="0" lang="en-US" sz="16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275" name=""/>
          <p:cNvSpPr txBox="1"/>
          <p:nvPr/>
        </p:nvSpPr>
        <p:spPr>
          <a:xfrm>
            <a:off x="756360" y="4601520"/>
            <a:ext cx="1314360" cy="20772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200" strike="noStrike" u="none">
                <a:solidFill>
                  <a:srgbClr val="150601"/>
                </a:solidFill>
                <a:effectLst/>
                <a:uFillTx/>
                <a:latin typeface="SourceSans3"/>
                <a:ea typeface="SourceSans3"/>
              </a:rPr>
              <a:t>Graphic Designer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276" name=""/>
          <p:cNvSpPr/>
          <p:nvPr/>
        </p:nvSpPr>
        <p:spPr>
          <a:xfrm>
            <a:off x="821160" y="5105160"/>
            <a:ext cx="47880" cy="47880"/>
          </a:xfrm>
          <a:custGeom>
            <a:avLst/>
            <a:gdLst/>
            <a:ahLst/>
            <a:rect l="0" t="0" r="r" b="b"/>
            <a:pathLst>
              <a:path w="133" h="133">
                <a:moveTo>
                  <a:pt x="133" y="67"/>
                </a:moveTo>
                <a:cubicBezTo>
                  <a:pt x="133" y="75"/>
                  <a:pt x="131" y="84"/>
                  <a:pt x="128" y="92"/>
                </a:cubicBezTo>
                <a:cubicBezTo>
                  <a:pt x="125" y="100"/>
                  <a:pt x="120" y="107"/>
                  <a:pt x="114" y="113"/>
                </a:cubicBezTo>
                <a:cubicBezTo>
                  <a:pt x="107" y="120"/>
                  <a:pt x="100" y="124"/>
                  <a:pt x="92" y="128"/>
                </a:cubicBezTo>
                <a:cubicBezTo>
                  <a:pt x="84" y="131"/>
                  <a:pt x="76" y="133"/>
                  <a:pt x="67" y="133"/>
                </a:cubicBezTo>
                <a:cubicBezTo>
                  <a:pt x="58" y="133"/>
                  <a:pt x="50" y="131"/>
                  <a:pt x="42" y="128"/>
                </a:cubicBezTo>
                <a:cubicBezTo>
                  <a:pt x="33" y="124"/>
                  <a:pt x="25" y="120"/>
                  <a:pt x="19" y="113"/>
                </a:cubicBezTo>
                <a:cubicBezTo>
                  <a:pt x="13" y="107"/>
                  <a:pt x="8" y="100"/>
                  <a:pt x="5" y="92"/>
                </a:cubicBezTo>
                <a:cubicBezTo>
                  <a:pt x="1" y="84"/>
                  <a:pt x="0" y="75"/>
                  <a:pt x="0" y="67"/>
                </a:cubicBezTo>
                <a:cubicBezTo>
                  <a:pt x="0" y="58"/>
                  <a:pt x="1" y="49"/>
                  <a:pt x="5" y="41"/>
                </a:cubicBezTo>
                <a:cubicBezTo>
                  <a:pt x="8" y="33"/>
                  <a:pt x="13" y="26"/>
                  <a:pt x="19" y="20"/>
                </a:cubicBezTo>
                <a:cubicBezTo>
                  <a:pt x="25" y="14"/>
                  <a:pt x="33" y="8"/>
                  <a:pt x="42" y="5"/>
                </a:cubicBezTo>
                <a:cubicBezTo>
                  <a:pt x="50" y="1"/>
                  <a:pt x="58" y="0"/>
                  <a:pt x="67" y="0"/>
                </a:cubicBezTo>
                <a:cubicBezTo>
                  <a:pt x="76" y="0"/>
                  <a:pt x="84" y="1"/>
                  <a:pt x="92" y="5"/>
                </a:cubicBezTo>
                <a:cubicBezTo>
                  <a:pt x="100" y="8"/>
                  <a:pt x="107" y="14"/>
                  <a:pt x="114" y="20"/>
                </a:cubicBezTo>
                <a:cubicBezTo>
                  <a:pt x="120" y="26"/>
                  <a:pt x="125" y="33"/>
                  <a:pt x="128" y="41"/>
                </a:cubicBezTo>
                <a:cubicBezTo>
                  <a:pt x="131" y="49"/>
                  <a:pt x="133" y="58"/>
                  <a:pt x="133" y="67"/>
                </a:cubicBezTo>
                <a:close/>
              </a:path>
            </a:pathLst>
          </a:custGeom>
          <a:solidFill>
            <a:srgbClr val="150601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277" name=""/>
          <p:cNvSpPr txBox="1"/>
          <p:nvPr/>
        </p:nvSpPr>
        <p:spPr>
          <a:xfrm>
            <a:off x="756360" y="4780440"/>
            <a:ext cx="2742120" cy="20772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200" strike="noStrike" u="none">
                <a:solidFill>
                  <a:srgbClr val="150601"/>
                </a:solidFill>
                <a:effectLst/>
                <a:uFillTx/>
                <a:latin typeface="SourceSans3"/>
                <a:ea typeface="SourceSans3"/>
              </a:rPr>
              <a:t>Arowwai Industries | 2022 – Present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278" name=""/>
          <p:cNvSpPr txBox="1"/>
          <p:nvPr/>
        </p:nvSpPr>
        <p:spPr>
          <a:xfrm>
            <a:off x="984960" y="5018400"/>
            <a:ext cx="3212280" cy="20772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200" strike="noStrike" u="none">
                <a:solidFill>
                  <a:srgbClr val="150601"/>
                </a:solidFill>
                <a:effectLst/>
                <a:uFillTx/>
                <a:latin typeface="SourceSans3"/>
                <a:ea typeface="SourceSans3"/>
              </a:rPr>
              <a:t>Designed marketing materials for digital and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279" name=""/>
          <p:cNvSpPr/>
          <p:nvPr/>
        </p:nvSpPr>
        <p:spPr>
          <a:xfrm>
            <a:off x="821160" y="5524200"/>
            <a:ext cx="47880" cy="47880"/>
          </a:xfrm>
          <a:custGeom>
            <a:avLst/>
            <a:gdLst/>
            <a:ahLst/>
            <a:rect l="0" t="0" r="r" b="b"/>
            <a:pathLst>
              <a:path w="133" h="133">
                <a:moveTo>
                  <a:pt x="133" y="67"/>
                </a:moveTo>
                <a:cubicBezTo>
                  <a:pt x="133" y="76"/>
                  <a:pt x="131" y="85"/>
                  <a:pt x="128" y="93"/>
                </a:cubicBezTo>
                <a:cubicBezTo>
                  <a:pt x="125" y="101"/>
                  <a:pt x="120" y="108"/>
                  <a:pt x="114" y="114"/>
                </a:cubicBezTo>
                <a:cubicBezTo>
                  <a:pt x="107" y="120"/>
                  <a:pt x="100" y="125"/>
                  <a:pt x="92" y="128"/>
                </a:cubicBezTo>
                <a:cubicBezTo>
                  <a:pt x="84" y="132"/>
                  <a:pt x="76" y="133"/>
                  <a:pt x="67" y="133"/>
                </a:cubicBezTo>
                <a:cubicBezTo>
                  <a:pt x="58" y="133"/>
                  <a:pt x="50" y="132"/>
                  <a:pt x="42" y="128"/>
                </a:cubicBezTo>
                <a:cubicBezTo>
                  <a:pt x="33" y="125"/>
                  <a:pt x="25" y="120"/>
                  <a:pt x="19" y="114"/>
                </a:cubicBezTo>
                <a:cubicBezTo>
                  <a:pt x="13" y="108"/>
                  <a:pt x="8" y="101"/>
                  <a:pt x="5" y="93"/>
                </a:cubicBezTo>
                <a:cubicBezTo>
                  <a:pt x="1" y="85"/>
                  <a:pt x="0" y="76"/>
                  <a:pt x="0" y="67"/>
                </a:cubicBezTo>
                <a:cubicBezTo>
                  <a:pt x="0" y="59"/>
                  <a:pt x="1" y="50"/>
                  <a:pt x="5" y="42"/>
                </a:cubicBezTo>
                <a:cubicBezTo>
                  <a:pt x="8" y="34"/>
                  <a:pt x="13" y="26"/>
                  <a:pt x="19" y="20"/>
                </a:cubicBezTo>
                <a:cubicBezTo>
                  <a:pt x="25" y="13"/>
                  <a:pt x="33" y="9"/>
                  <a:pt x="42" y="5"/>
                </a:cubicBezTo>
                <a:cubicBezTo>
                  <a:pt x="50" y="2"/>
                  <a:pt x="58" y="0"/>
                  <a:pt x="67" y="0"/>
                </a:cubicBezTo>
                <a:cubicBezTo>
                  <a:pt x="76" y="0"/>
                  <a:pt x="84" y="2"/>
                  <a:pt x="92" y="5"/>
                </a:cubicBezTo>
                <a:cubicBezTo>
                  <a:pt x="100" y="9"/>
                  <a:pt x="107" y="13"/>
                  <a:pt x="114" y="20"/>
                </a:cubicBezTo>
                <a:cubicBezTo>
                  <a:pt x="120" y="26"/>
                  <a:pt x="125" y="34"/>
                  <a:pt x="128" y="42"/>
                </a:cubicBezTo>
                <a:cubicBezTo>
                  <a:pt x="131" y="50"/>
                  <a:pt x="133" y="59"/>
                  <a:pt x="133" y="67"/>
                </a:cubicBezTo>
                <a:close/>
              </a:path>
            </a:pathLst>
          </a:custGeom>
          <a:solidFill>
            <a:srgbClr val="150601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280" name=""/>
          <p:cNvSpPr txBox="1"/>
          <p:nvPr/>
        </p:nvSpPr>
        <p:spPr>
          <a:xfrm>
            <a:off x="984960" y="5227920"/>
            <a:ext cx="1166040" cy="20772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200" strike="noStrike" u="none">
                <a:solidFill>
                  <a:srgbClr val="150601"/>
                </a:solidFill>
                <a:effectLst/>
                <a:uFillTx/>
                <a:latin typeface="SourceSans3"/>
                <a:ea typeface="SourceSans3"/>
              </a:rPr>
              <a:t>print campaigns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281" name=""/>
          <p:cNvSpPr txBox="1"/>
          <p:nvPr/>
        </p:nvSpPr>
        <p:spPr>
          <a:xfrm>
            <a:off x="984960" y="5437800"/>
            <a:ext cx="3122640" cy="20772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200" strike="noStrike" u="none">
                <a:solidFill>
                  <a:srgbClr val="150601"/>
                </a:solidFill>
                <a:effectLst/>
                <a:uFillTx/>
                <a:latin typeface="SourceSans3"/>
                <a:ea typeface="SourceSans3"/>
              </a:rPr>
              <a:t>Developed branding concepts for small and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282" name=""/>
          <p:cNvSpPr/>
          <p:nvPr/>
        </p:nvSpPr>
        <p:spPr>
          <a:xfrm>
            <a:off x="821160" y="5943600"/>
            <a:ext cx="47880" cy="47880"/>
          </a:xfrm>
          <a:custGeom>
            <a:avLst/>
            <a:gdLst/>
            <a:ahLst/>
            <a:rect l="0" t="0" r="r" b="b"/>
            <a:pathLst>
              <a:path w="133" h="133">
                <a:moveTo>
                  <a:pt x="133" y="67"/>
                </a:moveTo>
                <a:cubicBezTo>
                  <a:pt x="133" y="76"/>
                  <a:pt x="131" y="84"/>
                  <a:pt x="128" y="92"/>
                </a:cubicBezTo>
                <a:cubicBezTo>
                  <a:pt x="125" y="100"/>
                  <a:pt x="120" y="107"/>
                  <a:pt x="114" y="114"/>
                </a:cubicBezTo>
                <a:cubicBezTo>
                  <a:pt x="107" y="120"/>
                  <a:pt x="100" y="125"/>
                  <a:pt x="92" y="128"/>
                </a:cubicBezTo>
                <a:cubicBezTo>
                  <a:pt x="84" y="131"/>
                  <a:pt x="76" y="133"/>
                  <a:pt x="67" y="133"/>
                </a:cubicBezTo>
                <a:cubicBezTo>
                  <a:pt x="58" y="133"/>
                  <a:pt x="50" y="131"/>
                  <a:pt x="42" y="128"/>
                </a:cubicBezTo>
                <a:cubicBezTo>
                  <a:pt x="33" y="125"/>
                  <a:pt x="25" y="120"/>
                  <a:pt x="19" y="114"/>
                </a:cubicBezTo>
                <a:cubicBezTo>
                  <a:pt x="13" y="107"/>
                  <a:pt x="8" y="100"/>
                  <a:pt x="5" y="92"/>
                </a:cubicBezTo>
                <a:cubicBezTo>
                  <a:pt x="1" y="84"/>
                  <a:pt x="0" y="76"/>
                  <a:pt x="0" y="67"/>
                </a:cubicBezTo>
                <a:cubicBezTo>
                  <a:pt x="0" y="58"/>
                  <a:pt x="1" y="49"/>
                  <a:pt x="5" y="41"/>
                </a:cubicBezTo>
                <a:cubicBezTo>
                  <a:pt x="8" y="32"/>
                  <a:pt x="13" y="25"/>
                  <a:pt x="19" y="19"/>
                </a:cubicBezTo>
                <a:cubicBezTo>
                  <a:pt x="25" y="13"/>
                  <a:pt x="33" y="8"/>
                  <a:pt x="42" y="5"/>
                </a:cubicBezTo>
                <a:cubicBezTo>
                  <a:pt x="50" y="1"/>
                  <a:pt x="58" y="0"/>
                  <a:pt x="67" y="0"/>
                </a:cubicBezTo>
                <a:cubicBezTo>
                  <a:pt x="76" y="0"/>
                  <a:pt x="84" y="1"/>
                  <a:pt x="92" y="5"/>
                </a:cubicBezTo>
                <a:cubicBezTo>
                  <a:pt x="100" y="8"/>
                  <a:pt x="107" y="13"/>
                  <a:pt x="114" y="19"/>
                </a:cubicBezTo>
                <a:cubicBezTo>
                  <a:pt x="120" y="25"/>
                  <a:pt x="125" y="32"/>
                  <a:pt x="128" y="41"/>
                </a:cubicBezTo>
                <a:cubicBezTo>
                  <a:pt x="131" y="49"/>
                  <a:pt x="133" y="58"/>
                  <a:pt x="133" y="67"/>
                </a:cubicBezTo>
                <a:close/>
              </a:path>
            </a:pathLst>
          </a:custGeom>
          <a:solidFill>
            <a:srgbClr val="150601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283" name=""/>
          <p:cNvSpPr txBox="1"/>
          <p:nvPr/>
        </p:nvSpPr>
        <p:spPr>
          <a:xfrm>
            <a:off x="984960" y="5647320"/>
            <a:ext cx="1423800" cy="20772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200" strike="noStrike" u="none">
                <a:solidFill>
                  <a:srgbClr val="150601"/>
                </a:solidFill>
                <a:effectLst/>
                <a:uFillTx/>
                <a:latin typeface="SourceSans3"/>
                <a:ea typeface="SourceSans3"/>
              </a:rPr>
              <a:t>medium businesses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284" name=""/>
          <p:cNvSpPr txBox="1"/>
          <p:nvPr/>
        </p:nvSpPr>
        <p:spPr>
          <a:xfrm>
            <a:off x="984960" y="5856840"/>
            <a:ext cx="3207240" cy="20772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200" strike="noStrike" u="none">
                <a:solidFill>
                  <a:srgbClr val="150601"/>
                </a:solidFill>
                <a:effectLst/>
                <a:uFillTx/>
                <a:latin typeface="SourceSans3"/>
                <a:ea typeface="SourceSans3"/>
              </a:rPr>
              <a:t>Collaborated with marketing teams to create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285" name=""/>
          <p:cNvSpPr txBox="1"/>
          <p:nvPr/>
        </p:nvSpPr>
        <p:spPr>
          <a:xfrm>
            <a:off x="984960" y="6066720"/>
            <a:ext cx="1718640" cy="20772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200" strike="noStrike" u="none">
                <a:solidFill>
                  <a:srgbClr val="150601"/>
                </a:solidFill>
                <a:effectLst/>
                <a:uFillTx/>
                <a:latin typeface="SourceSans3"/>
                <a:ea typeface="SourceSans3"/>
              </a:rPr>
              <a:t>engaging visual content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286" name=""/>
          <p:cNvSpPr txBox="1"/>
          <p:nvPr/>
        </p:nvSpPr>
        <p:spPr>
          <a:xfrm>
            <a:off x="771480" y="6483600"/>
            <a:ext cx="1814760" cy="20772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200" strike="noStrike" u="none">
                <a:solidFill>
                  <a:srgbClr val="150601"/>
                </a:solidFill>
                <a:effectLst/>
                <a:uFillTx/>
                <a:latin typeface="SourceSans3"/>
                <a:ea typeface="SourceSans3"/>
              </a:rPr>
              <a:t>Junior Graphic Designer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287" name=""/>
          <p:cNvSpPr/>
          <p:nvPr/>
        </p:nvSpPr>
        <p:spPr>
          <a:xfrm>
            <a:off x="836280" y="6986880"/>
            <a:ext cx="47880" cy="48240"/>
          </a:xfrm>
          <a:custGeom>
            <a:avLst/>
            <a:gdLst/>
            <a:ahLst/>
            <a:rect l="0" t="0" r="r" b="b"/>
            <a:pathLst>
              <a:path w="133" h="134">
                <a:moveTo>
                  <a:pt x="133" y="68"/>
                </a:moveTo>
                <a:cubicBezTo>
                  <a:pt x="133" y="76"/>
                  <a:pt x="131" y="85"/>
                  <a:pt x="128" y="93"/>
                </a:cubicBezTo>
                <a:cubicBezTo>
                  <a:pt x="125" y="101"/>
                  <a:pt x="120" y="108"/>
                  <a:pt x="113" y="114"/>
                </a:cubicBezTo>
                <a:cubicBezTo>
                  <a:pt x="107" y="121"/>
                  <a:pt x="99" y="125"/>
                  <a:pt x="91" y="129"/>
                </a:cubicBezTo>
                <a:cubicBezTo>
                  <a:pt x="83" y="132"/>
                  <a:pt x="75" y="134"/>
                  <a:pt x="66" y="134"/>
                </a:cubicBezTo>
                <a:cubicBezTo>
                  <a:pt x="57" y="134"/>
                  <a:pt x="49" y="132"/>
                  <a:pt x="41" y="129"/>
                </a:cubicBezTo>
                <a:cubicBezTo>
                  <a:pt x="33" y="125"/>
                  <a:pt x="25" y="121"/>
                  <a:pt x="19" y="114"/>
                </a:cubicBezTo>
                <a:cubicBezTo>
                  <a:pt x="13" y="108"/>
                  <a:pt x="8" y="101"/>
                  <a:pt x="5" y="93"/>
                </a:cubicBezTo>
                <a:cubicBezTo>
                  <a:pt x="2" y="85"/>
                  <a:pt x="0" y="76"/>
                  <a:pt x="0" y="68"/>
                </a:cubicBezTo>
                <a:cubicBezTo>
                  <a:pt x="0" y="58"/>
                  <a:pt x="2" y="49"/>
                  <a:pt x="5" y="41"/>
                </a:cubicBezTo>
                <a:cubicBezTo>
                  <a:pt x="8" y="33"/>
                  <a:pt x="13" y="26"/>
                  <a:pt x="19" y="20"/>
                </a:cubicBezTo>
                <a:cubicBezTo>
                  <a:pt x="25" y="14"/>
                  <a:pt x="33" y="9"/>
                  <a:pt x="41" y="5"/>
                </a:cubicBezTo>
                <a:cubicBezTo>
                  <a:pt x="49" y="2"/>
                  <a:pt x="57" y="0"/>
                  <a:pt x="66" y="0"/>
                </a:cubicBezTo>
                <a:cubicBezTo>
                  <a:pt x="75" y="0"/>
                  <a:pt x="83" y="2"/>
                  <a:pt x="91" y="5"/>
                </a:cubicBezTo>
                <a:cubicBezTo>
                  <a:pt x="99" y="9"/>
                  <a:pt x="107" y="14"/>
                  <a:pt x="113" y="20"/>
                </a:cubicBezTo>
                <a:cubicBezTo>
                  <a:pt x="120" y="26"/>
                  <a:pt x="125" y="33"/>
                  <a:pt x="128" y="41"/>
                </a:cubicBezTo>
                <a:cubicBezTo>
                  <a:pt x="131" y="49"/>
                  <a:pt x="133" y="58"/>
                  <a:pt x="133" y="68"/>
                </a:cubicBezTo>
                <a:close/>
              </a:path>
            </a:pathLst>
          </a:custGeom>
          <a:solidFill>
            <a:srgbClr val="150601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288" name=""/>
          <p:cNvSpPr txBox="1"/>
          <p:nvPr/>
        </p:nvSpPr>
        <p:spPr>
          <a:xfrm>
            <a:off x="771480" y="6662520"/>
            <a:ext cx="2139480" cy="20772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200" strike="noStrike" u="none">
                <a:solidFill>
                  <a:srgbClr val="150601"/>
                </a:solidFill>
                <a:effectLst/>
                <a:uFillTx/>
                <a:latin typeface="SourceSans3"/>
                <a:ea typeface="SourceSans3"/>
              </a:rPr>
              <a:t>Studio Shodwe | 2020 – 2022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289" name=""/>
          <p:cNvSpPr txBox="1"/>
          <p:nvPr/>
        </p:nvSpPr>
        <p:spPr>
          <a:xfrm>
            <a:off x="1000080" y="6900480"/>
            <a:ext cx="2622240" cy="20772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200" strike="noStrike" u="none">
                <a:solidFill>
                  <a:srgbClr val="150601"/>
                </a:solidFill>
                <a:effectLst/>
                <a:uFillTx/>
                <a:latin typeface="SourceSans3"/>
                <a:ea typeface="SourceSans3"/>
              </a:rPr>
              <a:t>Assisted senior designers in creating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290" name=""/>
          <p:cNvSpPr/>
          <p:nvPr/>
        </p:nvSpPr>
        <p:spPr>
          <a:xfrm>
            <a:off x="836280" y="7406280"/>
            <a:ext cx="47880" cy="47880"/>
          </a:xfrm>
          <a:custGeom>
            <a:avLst/>
            <a:gdLst/>
            <a:ahLst/>
            <a:rect l="0" t="0" r="r" b="b"/>
            <a:pathLst>
              <a:path w="133" h="133">
                <a:moveTo>
                  <a:pt x="133" y="66"/>
                </a:moveTo>
                <a:cubicBezTo>
                  <a:pt x="133" y="75"/>
                  <a:pt x="131" y="83"/>
                  <a:pt x="128" y="93"/>
                </a:cubicBezTo>
                <a:cubicBezTo>
                  <a:pt x="125" y="101"/>
                  <a:pt x="120" y="108"/>
                  <a:pt x="113" y="114"/>
                </a:cubicBezTo>
                <a:cubicBezTo>
                  <a:pt x="107" y="120"/>
                  <a:pt x="99" y="125"/>
                  <a:pt x="91" y="128"/>
                </a:cubicBezTo>
                <a:cubicBezTo>
                  <a:pt x="83" y="132"/>
                  <a:pt x="75" y="133"/>
                  <a:pt x="66" y="133"/>
                </a:cubicBezTo>
                <a:cubicBezTo>
                  <a:pt x="57" y="133"/>
                  <a:pt x="49" y="132"/>
                  <a:pt x="41" y="128"/>
                </a:cubicBezTo>
                <a:cubicBezTo>
                  <a:pt x="33" y="125"/>
                  <a:pt x="25" y="120"/>
                  <a:pt x="19" y="114"/>
                </a:cubicBezTo>
                <a:cubicBezTo>
                  <a:pt x="13" y="108"/>
                  <a:pt x="8" y="101"/>
                  <a:pt x="5" y="93"/>
                </a:cubicBezTo>
                <a:cubicBezTo>
                  <a:pt x="2" y="83"/>
                  <a:pt x="0" y="75"/>
                  <a:pt x="0" y="66"/>
                </a:cubicBezTo>
                <a:cubicBezTo>
                  <a:pt x="0" y="57"/>
                  <a:pt x="2" y="49"/>
                  <a:pt x="5" y="41"/>
                </a:cubicBezTo>
                <a:cubicBezTo>
                  <a:pt x="8" y="33"/>
                  <a:pt x="13" y="26"/>
                  <a:pt x="19" y="19"/>
                </a:cubicBezTo>
                <a:cubicBezTo>
                  <a:pt x="25" y="13"/>
                  <a:pt x="33" y="8"/>
                  <a:pt x="41" y="5"/>
                </a:cubicBezTo>
                <a:cubicBezTo>
                  <a:pt x="49" y="2"/>
                  <a:pt x="57" y="0"/>
                  <a:pt x="66" y="0"/>
                </a:cubicBezTo>
                <a:cubicBezTo>
                  <a:pt x="75" y="0"/>
                  <a:pt x="83" y="2"/>
                  <a:pt x="91" y="5"/>
                </a:cubicBezTo>
                <a:cubicBezTo>
                  <a:pt x="99" y="8"/>
                  <a:pt x="107" y="13"/>
                  <a:pt x="113" y="19"/>
                </a:cubicBezTo>
                <a:cubicBezTo>
                  <a:pt x="120" y="26"/>
                  <a:pt x="125" y="33"/>
                  <a:pt x="128" y="41"/>
                </a:cubicBezTo>
                <a:cubicBezTo>
                  <a:pt x="131" y="49"/>
                  <a:pt x="133" y="57"/>
                  <a:pt x="133" y="66"/>
                </a:cubicBezTo>
                <a:close/>
              </a:path>
            </a:pathLst>
          </a:custGeom>
          <a:solidFill>
            <a:srgbClr val="150601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291" name=""/>
          <p:cNvSpPr txBox="1"/>
          <p:nvPr/>
        </p:nvSpPr>
        <p:spPr>
          <a:xfrm>
            <a:off x="1000080" y="7110000"/>
            <a:ext cx="1509480" cy="20772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200" strike="noStrike" u="none">
                <a:solidFill>
                  <a:srgbClr val="150601"/>
                </a:solidFill>
                <a:effectLst/>
                <a:uFillTx/>
                <a:latin typeface="SourceSans3"/>
                <a:ea typeface="SourceSans3"/>
              </a:rPr>
              <a:t>advertising materials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292" name=""/>
          <p:cNvSpPr txBox="1"/>
          <p:nvPr/>
        </p:nvSpPr>
        <p:spPr>
          <a:xfrm>
            <a:off x="1000080" y="7319880"/>
            <a:ext cx="2574720" cy="20772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200" strike="noStrike" u="none">
                <a:solidFill>
                  <a:srgbClr val="150601"/>
                </a:solidFill>
                <a:effectLst/>
                <a:uFillTx/>
                <a:latin typeface="SourceSans3"/>
                <a:ea typeface="SourceSans3"/>
              </a:rPr>
              <a:t>Designed social media graphics and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293" name=""/>
          <p:cNvSpPr/>
          <p:nvPr/>
        </p:nvSpPr>
        <p:spPr>
          <a:xfrm>
            <a:off x="836280" y="7825680"/>
            <a:ext cx="47880" cy="47880"/>
          </a:xfrm>
          <a:custGeom>
            <a:avLst/>
            <a:gdLst/>
            <a:ahLst/>
            <a:rect l="0" t="0" r="r" b="b"/>
            <a:pathLst>
              <a:path w="133" h="133">
                <a:moveTo>
                  <a:pt x="133" y="66"/>
                </a:moveTo>
                <a:cubicBezTo>
                  <a:pt x="133" y="75"/>
                  <a:pt x="131" y="83"/>
                  <a:pt x="128" y="91"/>
                </a:cubicBezTo>
                <a:cubicBezTo>
                  <a:pt x="125" y="99"/>
                  <a:pt x="120" y="106"/>
                  <a:pt x="113" y="114"/>
                </a:cubicBezTo>
                <a:cubicBezTo>
                  <a:pt x="107" y="120"/>
                  <a:pt x="99" y="125"/>
                  <a:pt x="91" y="128"/>
                </a:cubicBezTo>
                <a:cubicBezTo>
                  <a:pt x="83" y="131"/>
                  <a:pt x="75" y="133"/>
                  <a:pt x="66" y="133"/>
                </a:cubicBezTo>
                <a:cubicBezTo>
                  <a:pt x="57" y="133"/>
                  <a:pt x="49" y="131"/>
                  <a:pt x="41" y="128"/>
                </a:cubicBezTo>
                <a:cubicBezTo>
                  <a:pt x="33" y="125"/>
                  <a:pt x="25" y="120"/>
                  <a:pt x="19" y="114"/>
                </a:cubicBezTo>
                <a:cubicBezTo>
                  <a:pt x="13" y="106"/>
                  <a:pt x="8" y="99"/>
                  <a:pt x="5" y="91"/>
                </a:cubicBezTo>
                <a:cubicBezTo>
                  <a:pt x="2" y="83"/>
                  <a:pt x="0" y="75"/>
                  <a:pt x="0" y="66"/>
                </a:cubicBezTo>
                <a:cubicBezTo>
                  <a:pt x="0" y="57"/>
                  <a:pt x="2" y="49"/>
                  <a:pt x="5" y="41"/>
                </a:cubicBezTo>
                <a:cubicBezTo>
                  <a:pt x="8" y="32"/>
                  <a:pt x="13" y="25"/>
                  <a:pt x="19" y="19"/>
                </a:cubicBezTo>
                <a:cubicBezTo>
                  <a:pt x="25" y="13"/>
                  <a:pt x="33" y="8"/>
                  <a:pt x="41" y="5"/>
                </a:cubicBezTo>
                <a:cubicBezTo>
                  <a:pt x="49" y="1"/>
                  <a:pt x="57" y="0"/>
                  <a:pt x="66" y="0"/>
                </a:cubicBezTo>
                <a:cubicBezTo>
                  <a:pt x="75" y="0"/>
                  <a:pt x="83" y="1"/>
                  <a:pt x="91" y="5"/>
                </a:cubicBezTo>
                <a:cubicBezTo>
                  <a:pt x="99" y="8"/>
                  <a:pt x="107" y="13"/>
                  <a:pt x="113" y="19"/>
                </a:cubicBezTo>
                <a:cubicBezTo>
                  <a:pt x="120" y="25"/>
                  <a:pt x="125" y="32"/>
                  <a:pt x="128" y="41"/>
                </a:cubicBezTo>
                <a:cubicBezTo>
                  <a:pt x="131" y="49"/>
                  <a:pt x="133" y="57"/>
                  <a:pt x="133" y="66"/>
                </a:cubicBezTo>
                <a:close/>
              </a:path>
            </a:pathLst>
          </a:custGeom>
          <a:solidFill>
            <a:srgbClr val="150601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294" name=""/>
          <p:cNvSpPr txBox="1"/>
          <p:nvPr/>
        </p:nvSpPr>
        <p:spPr>
          <a:xfrm>
            <a:off x="1000080" y="7529400"/>
            <a:ext cx="1479240" cy="20772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200" strike="noStrike" u="none">
                <a:solidFill>
                  <a:srgbClr val="150601"/>
                </a:solidFill>
                <a:effectLst/>
                <a:uFillTx/>
                <a:latin typeface="SourceSans3"/>
                <a:ea typeface="SourceSans3"/>
              </a:rPr>
              <a:t>promotional content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295" name=""/>
          <p:cNvSpPr txBox="1"/>
          <p:nvPr/>
        </p:nvSpPr>
        <p:spPr>
          <a:xfrm>
            <a:off x="1000080" y="7738920"/>
            <a:ext cx="2651400" cy="20772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200" strike="noStrike" u="none">
                <a:solidFill>
                  <a:srgbClr val="150601"/>
                </a:solidFill>
                <a:effectLst/>
                <a:uFillTx/>
                <a:latin typeface="SourceSans3"/>
                <a:ea typeface="SourceSans3"/>
              </a:rPr>
              <a:t>Maintained brand consistency across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296" name=""/>
          <p:cNvSpPr txBox="1"/>
          <p:nvPr/>
        </p:nvSpPr>
        <p:spPr>
          <a:xfrm>
            <a:off x="1000080" y="7948440"/>
            <a:ext cx="1359000" cy="20772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200" strike="noStrike" u="none">
                <a:solidFill>
                  <a:srgbClr val="150601"/>
                </a:solidFill>
                <a:effectLst/>
                <a:uFillTx/>
                <a:latin typeface="SourceSans3"/>
                <a:ea typeface="SourceSans3"/>
              </a:rPr>
              <a:t>different platforms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297" name=""/>
          <p:cNvSpPr txBox="1"/>
          <p:nvPr/>
        </p:nvSpPr>
        <p:spPr>
          <a:xfrm>
            <a:off x="756360" y="8535240"/>
            <a:ext cx="1127520" cy="27612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600" strike="noStrike" u="none">
                <a:solidFill>
                  <a:srgbClr val="150601"/>
                </a:solidFill>
                <a:effectLst/>
                <a:uFillTx/>
                <a:latin typeface="SourceSans3"/>
                <a:ea typeface="SourceSans3"/>
              </a:rPr>
              <a:t>REFERENCE</a:t>
            </a:r>
            <a:endParaRPr b="0" lang="en-US" sz="16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298" name=""/>
          <p:cNvSpPr txBox="1"/>
          <p:nvPr/>
        </p:nvSpPr>
        <p:spPr>
          <a:xfrm>
            <a:off x="756360" y="8924760"/>
            <a:ext cx="1528200" cy="20772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200" strike="noStrike" u="none">
                <a:solidFill>
                  <a:srgbClr val="150601"/>
                </a:solidFill>
                <a:effectLst/>
                <a:uFillTx/>
                <a:latin typeface="SourceSans3"/>
                <a:ea typeface="SourceSans3"/>
              </a:rPr>
              <a:t>Marceline Anderson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299" name=""/>
          <p:cNvSpPr/>
          <p:nvPr/>
        </p:nvSpPr>
        <p:spPr>
          <a:xfrm>
            <a:off x="554400" y="0"/>
            <a:ext cx="7008480" cy="4028760"/>
          </a:xfrm>
          <a:custGeom>
            <a:avLst/>
            <a:gdLst/>
            <a:ahLst/>
            <a:rect l="0" t="0" r="r" b="b"/>
            <a:pathLst>
              <a:path w="19468" h="11191">
                <a:moveTo>
                  <a:pt x="0" y="0"/>
                </a:moveTo>
                <a:lnTo>
                  <a:pt x="19468" y="0"/>
                </a:lnTo>
                <a:lnTo>
                  <a:pt x="19468" y="11191"/>
                </a:lnTo>
                <a:lnTo>
                  <a:pt x="0" y="11191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300" name=""/>
          <p:cNvSpPr/>
          <p:nvPr/>
        </p:nvSpPr>
        <p:spPr>
          <a:xfrm>
            <a:off x="755640" y="2503080"/>
            <a:ext cx="3101760" cy="19440"/>
          </a:xfrm>
          <a:custGeom>
            <a:avLst/>
            <a:gdLst/>
            <a:ahLst/>
            <a:rect l="0" t="0" r="r" b="b"/>
            <a:pathLst>
              <a:path w="8616" h="54">
                <a:moveTo>
                  <a:pt x="0" y="0"/>
                </a:moveTo>
                <a:lnTo>
                  <a:pt x="8616" y="0"/>
                </a:lnTo>
                <a:lnTo>
                  <a:pt x="8616" y="54"/>
                </a:lnTo>
                <a:lnTo>
                  <a:pt x="0" y="54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301" name=""/>
          <p:cNvSpPr/>
          <p:nvPr/>
        </p:nvSpPr>
        <p:spPr>
          <a:xfrm>
            <a:off x="4899600" y="755640"/>
            <a:ext cx="1554480" cy="1554480"/>
          </a:xfrm>
          <a:custGeom>
            <a:avLst/>
            <a:gdLst/>
            <a:ahLst/>
            <a:rect l="0" t="0" r="r" b="b"/>
            <a:pathLst>
              <a:path w="4318" h="4318">
                <a:moveTo>
                  <a:pt x="0" y="0"/>
                </a:moveTo>
                <a:lnTo>
                  <a:pt x="4318" y="0"/>
                </a:lnTo>
                <a:lnTo>
                  <a:pt x="4318" y="4318"/>
                </a:lnTo>
                <a:lnTo>
                  <a:pt x="0" y="4318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302" name=""/>
          <p:cNvSpPr/>
          <p:nvPr/>
        </p:nvSpPr>
        <p:spPr>
          <a:xfrm>
            <a:off x="4937400" y="792000"/>
            <a:ext cx="1586520" cy="1586520"/>
          </a:xfrm>
          <a:custGeom>
            <a:avLst/>
            <a:gdLst/>
            <a:ahLst/>
            <a:rect l="0" t="0" r="r" b="b"/>
            <a:pathLst>
              <a:path w="4407" h="4407">
                <a:moveTo>
                  <a:pt x="0" y="0"/>
                </a:moveTo>
                <a:lnTo>
                  <a:pt x="4407" y="0"/>
                </a:lnTo>
                <a:lnTo>
                  <a:pt x="4407" y="4407"/>
                </a:lnTo>
                <a:lnTo>
                  <a:pt x="0" y="4407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303" name=""/>
          <p:cNvSpPr/>
          <p:nvPr/>
        </p:nvSpPr>
        <p:spPr>
          <a:xfrm>
            <a:off x="4458600" y="3100320"/>
            <a:ext cx="2345400" cy="19440"/>
          </a:xfrm>
          <a:custGeom>
            <a:avLst/>
            <a:gdLst/>
            <a:ahLst/>
            <a:rect l="0" t="0" r="r" b="b"/>
            <a:pathLst>
              <a:path w="6515" h="54">
                <a:moveTo>
                  <a:pt x="0" y="0"/>
                </a:moveTo>
                <a:lnTo>
                  <a:pt x="6515" y="0"/>
                </a:lnTo>
                <a:lnTo>
                  <a:pt x="6515" y="54"/>
                </a:lnTo>
                <a:lnTo>
                  <a:pt x="0" y="54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304" name=""/>
          <p:cNvSpPr/>
          <p:nvPr/>
        </p:nvSpPr>
        <p:spPr>
          <a:xfrm>
            <a:off x="4170960" y="0"/>
            <a:ext cx="3011400" cy="10696680"/>
          </a:xfrm>
          <a:custGeom>
            <a:avLst/>
            <a:gdLst/>
            <a:ahLst/>
            <a:rect l="0" t="0" r="r" b="b"/>
            <a:pathLst>
              <a:path w="8365" h="29713">
                <a:moveTo>
                  <a:pt x="0" y="0"/>
                </a:moveTo>
                <a:lnTo>
                  <a:pt x="8365" y="0"/>
                </a:lnTo>
                <a:lnTo>
                  <a:pt x="8365" y="29713"/>
                </a:lnTo>
                <a:lnTo>
                  <a:pt x="0" y="29713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305" name=""/>
          <p:cNvSpPr/>
          <p:nvPr/>
        </p:nvSpPr>
        <p:spPr>
          <a:xfrm>
            <a:off x="4458600" y="4629600"/>
            <a:ext cx="2345400" cy="19440"/>
          </a:xfrm>
          <a:custGeom>
            <a:avLst/>
            <a:gdLst/>
            <a:ahLst/>
            <a:rect l="0" t="0" r="r" b="b"/>
            <a:pathLst>
              <a:path w="6515" h="54">
                <a:moveTo>
                  <a:pt x="0" y="0"/>
                </a:moveTo>
                <a:lnTo>
                  <a:pt x="6515" y="0"/>
                </a:lnTo>
                <a:lnTo>
                  <a:pt x="6515" y="54"/>
                </a:lnTo>
                <a:lnTo>
                  <a:pt x="0" y="54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306" name=""/>
          <p:cNvSpPr/>
          <p:nvPr/>
        </p:nvSpPr>
        <p:spPr>
          <a:xfrm>
            <a:off x="4445280" y="6599880"/>
            <a:ext cx="2345760" cy="19440"/>
          </a:xfrm>
          <a:custGeom>
            <a:avLst/>
            <a:gdLst/>
            <a:ahLst/>
            <a:rect l="0" t="0" r="r" b="b"/>
            <a:pathLst>
              <a:path w="6516" h="54">
                <a:moveTo>
                  <a:pt x="0" y="0"/>
                </a:moveTo>
                <a:lnTo>
                  <a:pt x="6516" y="0"/>
                </a:lnTo>
                <a:lnTo>
                  <a:pt x="6516" y="54"/>
                </a:lnTo>
                <a:lnTo>
                  <a:pt x="0" y="54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307" name=""/>
          <p:cNvSpPr/>
          <p:nvPr/>
        </p:nvSpPr>
        <p:spPr>
          <a:xfrm>
            <a:off x="4445280" y="8036640"/>
            <a:ext cx="2345760" cy="19440"/>
          </a:xfrm>
          <a:custGeom>
            <a:avLst/>
            <a:gdLst/>
            <a:ahLst/>
            <a:rect l="0" t="0" r="r" b="b"/>
            <a:pathLst>
              <a:path w="6516" h="54">
                <a:moveTo>
                  <a:pt x="0" y="0"/>
                </a:moveTo>
                <a:lnTo>
                  <a:pt x="6516" y="0"/>
                </a:lnTo>
                <a:lnTo>
                  <a:pt x="6516" y="54"/>
                </a:lnTo>
                <a:lnTo>
                  <a:pt x="0" y="54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308" name=""/>
          <p:cNvSpPr/>
          <p:nvPr/>
        </p:nvSpPr>
        <p:spPr>
          <a:xfrm>
            <a:off x="4431960" y="8149320"/>
            <a:ext cx="171000" cy="171000"/>
          </a:xfrm>
          <a:custGeom>
            <a:avLst/>
            <a:gdLst/>
            <a:ahLst/>
            <a:rect l="0" t="0" r="r" b="b"/>
            <a:pathLst>
              <a:path w="475" h="475">
                <a:moveTo>
                  <a:pt x="0" y="0"/>
                </a:moveTo>
                <a:lnTo>
                  <a:pt x="475" y="0"/>
                </a:lnTo>
                <a:lnTo>
                  <a:pt x="475" y="475"/>
                </a:lnTo>
                <a:lnTo>
                  <a:pt x="0" y="475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309" name=""/>
          <p:cNvSpPr/>
          <p:nvPr/>
        </p:nvSpPr>
        <p:spPr>
          <a:xfrm>
            <a:off x="4431960" y="8433720"/>
            <a:ext cx="171000" cy="171000"/>
          </a:xfrm>
          <a:custGeom>
            <a:avLst/>
            <a:gdLst/>
            <a:ahLst/>
            <a:rect l="0" t="0" r="r" b="b"/>
            <a:pathLst>
              <a:path w="475" h="475">
                <a:moveTo>
                  <a:pt x="0" y="0"/>
                </a:moveTo>
                <a:lnTo>
                  <a:pt x="475" y="0"/>
                </a:lnTo>
                <a:lnTo>
                  <a:pt x="475" y="475"/>
                </a:lnTo>
                <a:lnTo>
                  <a:pt x="0" y="475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310" name=""/>
          <p:cNvSpPr/>
          <p:nvPr/>
        </p:nvSpPr>
        <p:spPr>
          <a:xfrm>
            <a:off x="4431960" y="8692560"/>
            <a:ext cx="171000" cy="171000"/>
          </a:xfrm>
          <a:custGeom>
            <a:avLst/>
            <a:gdLst/>
            <a:ahLst/>
            <a:rect l="0" t="0" r="r" b="b"/>
            <a:pathLst>
              <a:path w="475" h="475">
                <a:moveTo>
                  <a:pt x="0" y="0"/>
                </a:moveTo>
                <a:lnTo>
                  <a:pt x="475" y="0"/>
                </a:lnTo>
                <a:lnTo>
                  <a:pt x="475" y="475"/>
                </a:lnTo>
                <a:lnTo>
                  <a:pt x="0" y="475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311" name=""/>
          <p:cNvSpPr/>
          <p:nvPr/>
        </p:nvSpPr>
        <p:spPr>
          <a:xfrm>
            <a:off x="755640" y="4522320"/>
            <a:ext cx="3101760" cy="19440"/>
          </a:xfrm>
          <a:custGeom>
            <a:avLst/>
            <a:gdLst/>
            <a:ahLst/>
            <a:rect l="0" t="0" r="r" b="b"/>
            <a:pathLst>
              <a:path w="8616" h="54">
                <a:moveTo>
                  <a:pt x="0" y="0"/>
                </a:moveTo>
                <a:lnTo>
                  <a:pt x="8616" y="0"/>
                </a:lnTo>
                <a:lnTo>
                  <a:pt x="8616" y="54"/>
                </a:lnTo>
                <a:lnTo>
                  <a:pt x="0" y="54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312" name=""/>
          <p:cNvSpPr/>
          <p:nvPr/>
        </p:nvSpPr>
        <p:spPr>
          <a:xfrm>
            <a:off x="0" y="8774640"/>
            <a:ext cx="7562880" cy="1922040"/>
          </a:xfrm>
          <a:custGeom>
            <a:avLst/>
            <a:gdLst/>
            <a:ahLst/>
            <a:rect l="0" t="0" r="r" b="b"/>
            <a:pathLst>
              <a:path w="21008" h="5339">
                <a:moveTo>
                  <a:pt x="0" y="0"/>
                </a:moveTo>
                <a:lnTo>
                  <a:pt x="21008" y="0"/>
                </a:lnTo>
                <a:lnTo>
                  <a:pt x="21008" y="5339"/>
                </a:lnTo>
                <a:lnTo>
                  <a:pt x="0" y="5339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313" name=""/>
          <p:cNvSpPr/>
          <p:nvPr/>
        </p:nvSpPr>
        <p:spPr>
          <a:xfrm>
            <a:off x="755640" y="8844120"/>
            <a:ext cx="3101760" cy="19080"/>
          </a:xfrm>
          <a:custGeom>
            <a:avLst/>
            <a:gdLst/>
            <a:ahLst/>
            <a:rect l="0" t="0" r="r" b="b"/>
            <a:pathLst>
              <a:path w="8616" h="53">
                <a:moveTo>
                  <a:pt x="0" y="0"/>
                </a:moveTo>
                <a:lnTo>
                  <a:pt x="8616" y="0"/>
                </a:lnTo>
                <a:lnTo>
                  <a:pt x="8616" y="53"/>
                </a:lnTo>
                <a:lnTo>
                  <a:pt x="0" y="53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314" name=""/>
          <p:cNvSpPr/>
          <p:nvPr/>
        </p:nvSpPr>
        <p:spPr>
          <a:xfrm>
            <a:off x="771120" y="9373320"/>
            <a:ext cx="171000" cy="171000"/>
          </a:xfrm>
          <a:custGeom>
            <a:avLst/>
            <a:gdLst/>
            <a:ahLst/>
            <a:rect l="0" t="0" r="r" b="b"/>
            <a:pathLst>
              <a:path w="475" h="475">
                <a:moveTo>
                  <a:pt x="0" y="0"/>
                </a:moveTo>
                <a:lnTo>
                  <a:pt x="475" y="0"/>
                </a:lnTo>
                <a:lnTo>
                  <a:pt x="475" y="475"/>
                </a:lnTo>
                <a:lnTo>
                  <a:pt x="0" y="475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315" name=""/>
          <p:cNvSpPr/>
          <p:nvPr/>
        </p:nvSpPr>
        <p:spPr>
          <a:xfrm>
            <a:off x="771120" y="9657720"/>
            <a:ext cx="171000" cy="171000"/>
          </a:xfrm>
          <a:custGeom>
            <a:avLst/>
            <a:gdLst/>
            <a:ahLst/>
            <a:rect l="0" t="0" r="r" b="b"/>
            <a:pathLst>
              <a:path w="475" h="475">
                <a:moveTo>
                  <a:pt x="0" y="0"/>
                </a:moveTo>
                <a:lnTo>
                  <a:pt x="475" y="0"/>
                </a:lnTo>
                <a:lnTo>
                  <a:pt x="475" y="475"/>
                </a:lnTo>
                <a:lnTo>
                  <a:pt x="0" y="475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316" name=""/>
          <p:cNvSpPr/>
          <p:nvPr/>
        </p:nvSpPr>
        <p:spPr>
          <a:xfrm>
            <a:off x="4431960" y="8978760"/>
            <a:ext cx="171000" cy="171000"/>
          </a:xfrm>
          <a:custGeom>
            <a:avLst/>
            <a:gdLst/>
            <a:ahLst/>
            <a:rect l="0" t="0" r="r" b="b"/>
            <a:pathLst>
              <a:path w="475" h="475">
                <a:moveTo>
                  <a:pt x="0" y="0"/>
                </a:moveTo>
                <a:lnTo>
                  <a:pt x="475" y="0"/>
                </a:lnTo>
                <a:lnTo>
                  <a:pt x="475" y="475"/>
                </a:lnTo>
                <a:lnTo>
                  <a:pt x="0" y="475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317" name=""/>
          <p:cNvSpPr txBox="1"/>
          <p:nvPr/>
        </p:nvSpPr>
        <p:spPr>
          <a:xfrm>
            <a:off x="756360" y="9103680"/>
            <a:ext cx="2831400" cy="20772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200" strike="noStrike" u="none">
                <a:solidFill>
                  <a:srgbClr val="150601"/>
                </a:solidFill>
                <a:effectLst/>
                <a:uFillTx/>
                <a:latin typeface="SourceSans3"/>
                <a:ea typeface="SourceSans3"/>
              </a:rPr>
              <a:t>Creative Director Arowwai Industries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8" name=""/>
          <p:cNvSpPr/>
          <p:nvPr/>
        </p:nvSpPr>
        <p:spPr>
          <a:xfrm>
            <a:off x="0" y="0"/>
            <a:ext cx="7562880" cy="10696680"/>
          </a:xfrm>
          <a:custGeom>
            <a:avLst/>
            <a:gdLst/>
            <a:ahLst/>
            <a:rect l="0" t="0" r="r" b="b"/>
            <a:pathLst>
              <a:path w="21008" h="29713">
                <a:moveTo>
                  <a:pt x="0" y="0"/>
                </a:moveTo>
                <a:lnTo>
                  <a:pt x="21008" y="0"/>
                </a:lnTo>
                <a:lnTo>
                  <a:pt x="21008" y="29713"/>
                </a:lnTo>
                <a:lnTo>
                  <a:pt x="0" y="29713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319" name=""/>
          <p:cNvSpPr/>
          <p:nvPr/>
        </p:nvSpPr>
        <p:spPr>
          <a:xfrm>
            <a:off x="0" y="0"/>
            <a:ext cx="7562880" cy="10696680"/>
          </a:xfrm>
          <a:custGeom>
            <a:avLst/>
            <a:gdLst/>
            <a:ahLst/>
            <a:rect l="0" t="0" r="r" b="b"/>
            <a:pathLst>
              <a:path w="21008" h="29713">
                <a:moveTo>
                  <a:pt x="0" y="0"/>
                </a:moveTo>
                <a:lnTo>
                  <a:pt x="21008" y="0"/>
                </a:lnTo>
                <a:lnTo>
                  <a:pt x="21008" y="29713"/>
                </a:lnTo>
                <a:lnTo>
                  <a:pt x="0" y="29713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320" name=""/>
          <p:cNvSpPr txBox="1"/>
          <p:nvPr/>
        </p:nvSpPr>
        <p:spPr>
          <a:xfrm>
            <a:off x="797040" y="7503120"/>
            <a:ext cx="1557000" cy="26424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520" strike="noStrike" u="none">
                <a:solidFill>
                  <a:srgbClr val="000000"/>
                </a:solidFill>
                <a:effectLst/>
                <a:uFillTx/>
                <a:latin typeface="Garet"/>
                <a:ea typeface="Garet"/>
              </a:rPr>
              <a:t>E D U C A T I O N</a:t>
            </a:r>
            <a:endParaRPr b="0" lang="en-US" sz="152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321" name=""/>
          <p:cNvSpPr txBox="1"/>
          <p:nvPr/>
        </p:nvSpPr>
        <p:spPr>
          <a:xfrm>
            <a:off x="797040" y="8053920"/>
            <a:ext cx="619920" cy="15588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900" strike="noStrike" u="none">
                <a:solidFill>
                  <a:srgbClr val="000000"/>
                </a:solidFill>
                <a:effectLst/>
                <a:uFillTx/>
                <a:latin typeface="Garet"/>
                <a:ea typeface="Garet"/>
              </a:rPr>
              <a:t>2003 - 2006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322" name=""/>
          <p:cNvSpPr txBox="1"/>
          <p:nvPr/>
        </p:nvSpPr>
        <p:spPr>
          <a:xfrm>
            <a:off x="800280" y="8257680"/>
            <a:ext cx="1580040" cy="15588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900" strike="noStrike" u="none">
                <a:solidFill>
                  <a:srgbClr val="000000"/>
                </a:solidFill>
                <a:effectLst/>
                <a:uFillTx/>
                <a:latin typeface="Garet"/>
                <a:ea typeface="Garet"/>
              </a:rPr>
              <a:t>Paucek and Lage University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323" name=""/>
          <p:cNvSpPr txBox="1"/>
          <p:nvPr/>
        </p:nvSpPr>
        <p:spPr>
          <a:xfrm>
            <a:off x="797040" y="3929400"/>
            <a:ext cx="2288160" cy="15588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00" strike="noStrike" u="none">
                <a:solidFill>
                  <a:srgbClr val="000000"/>
                </a:solidFill>
                <a:effectLst/>
                <a:uFillTx/>
                <a:latin typeface="Garet"/>
                <a:ea typeface="Garet"/>
              </a:rPr>
              <a:t>Experienced and accomplished front office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324" name=""/>
          <p:cNvSpPr txBox="1"/>
          <p:nvPr/>
        </p:nvSpPr>
        <p:spPr>
          <a:xfrm>
            <a:off x="797040" y="4138920"/>
            <a:ext cx="1957320" cy="15588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00" strike="noStrike" u="none">
                <a:solidFill>
                  <a:srgbClr val="000000"/>
                </a:solidFill>
                <a:effectLst/>
                <a:uFillTx/>
                <a:latin typeface="Garet"/>
                <a:ea typeface="Garet"/>
              </a:rPr>
              <a:t>Manager with more than 10 years of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325" name=""/>
          <p:cNvSpPr txBox="1"/>
          <p:nvPr/>
        </p:nvSpPr>
        <p:spPr>
          <a:xfrm>
            <a:off x="797040" y="4348440"/>
            <a:ext cx="2190600" cy="15588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00" strike="noStrike" u="none">
                <a:solidFill>
                  <a:srgbClr val="000000"/>
                </a:solidFill>
                <a:effectLst/>
                <a:uFillTx/>
                <a:latin typeface="Garet"/>
                <a:ea typeface="Garet"/>
              </a:rPr>
              <a:t>experience looking to leverage extensive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326" name=""/>
          <p:cNvSpPr txBox="1"/>
          <p:nvPr/>
        </p:nvSpPr>
        <p:spPr>
          <a:xfrm>
            <a:off x="797040" y="4557960"/>
            <a:ext cx="2141280" cy="15588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00" strike="noStrike" u="none">
                <a:solidFill>
                  <a:srgbClr val="000000"/>
                </a:solidFill>
                <a:effectLst/>
                <a:uFillTx/>
                <a:latin typeface="Garet"/>
                <a:ea typeface="Garet"/>
              </a:rPr>
              <a:t>background in quality guest service and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327" name=""/>
          <p:cNvSpPr txBox="1"/>
          <p:nvPr/>
        </p:nvSpPr>
        <p:spPr>
          <a:xfrm>
            <a:off x="797040" y="4767840"/>
            <a:ext cx="2006640" cy="15588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00" strike="noStrike" u="none">
                <a:solidFill>
                  <a:srgbClr val="000000"/>
                </a:solidFill>
                <a:effectLst/>
                <a:uFillTx/>
                <a:latin typeface="Garet"/>
                <a:ea typeface="Garet"/>
              </a:rPr>
              <a:t>good communication into a new role.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328" name=""/>
          <p:cNvSpPr/>
          <p:nvPr/>
        </p:nvSpPr>
        <p:spPr>
          <a:xfrm>
            <a:off x="803880" y="5882400"/>
            <a:ext cx="38520" cy="38160"/>
          </a:xfrm>
          <a:custGeom>
            <a:avLst/>
            <a:gdLst/>
            <a:ahLst/>
            <a:rect l="0" t="0" r="r" b="b"/>
            <a:pathLst>
              <a:path w="107" h="106">
                <a:moveTo>
                  <a:pt x="107" y="52"/>
                </a:moveTo>
                <a:cubicBezTo>
                  <a:pt x="107" y="59"/>
                  <a:pt x="105" y="66"/>
                  <a:pt x="102" y="73"/>
                </a:cubicBezTo>
                <a:cubicBezTo>
                  <a:pt x="100" y="79"/>
                  <a:pt x="96" y="85"/>
                  <a:pt x="91" y="90"/>
                </a:cubicBezTo>
                <a:cubicBezTo>
                  <a:pt x="86" y="96"/>
                  <a:pt x="80" y="100"/>
                  <a:pt x="74" y="102"/>
                </a:cubicBezTo>
                <a:cubicBezTo>
                  <a:pt x="67" y="105"/>
                  <a:pt x="61" y="106"/>
                  <a:pt x="54" y="106"/>
                </a:cubicBezTo>
                <a:cubicBezTo>
                  <a:pt x="47" y="106"/>
                  <a:pt x="40" y="105"/>
                  <a:pt x="33" y="102"/>
                </a:cubicBezTo>
                <a:cubicBezTo>
                  <a:pt x="27" y="100"/>
                  <a:pt x="20" y="96"/>
                  <a:pt x="15" y="90"/>
                </a:cubicBezTo>
                <a:cubicBezTo>
                  <a:pt x="10" y="85"/>
                  <a:pt x="6" y="79"/>
                  <a:pt x="4" y="73"/>
                </a:cubicBezTo>
                <a:cubicBezTo>
                  <a:pt x="1" y="66"/>
                  <a:pt x="0" y="59"/>
                  <a:pt x="0" y="52"/>
                </a:cubicBezTo>
                <a:cubicBezTo>
                  <a:pt x="0" y="45"/>
                  <a:pt x="1" y="39"/>
                  <a:pt x="4" y="32"/>
                </a:cubicBezTo>
                <a:cubicBezTo>
                  <a:pt x="6" y="26"/>
                  <a:pt x="10" y="20"/>
                  <a:pt x="15" y="15"/>
                </a:cubicBezTo>
                <a:cubicBezTo>
                  <a:pt x="20" y="10"/>
                  <a:pt x="27" y="6"/>
                  <a:pt x="33" y="4"/>
                </a:cubicBezTo>
                <a:cubicBezTo>
                  <a:pt x="40" y="1"/>
                  <a:pt x="47" y="0"/>
                  <a:pt x="54" y="0"/>
                </a:cubicBezTo>
                <a:cubicBezTo>
                  <a:pt x="61" y="0"/>
                  <a:pt x="67" y="1"/>
                  <a:pt x="74" y="4"/>
                </a:cubicBezTo>
                <a:cubicBezTo>
                  <a:pt x="80" y="6"/>
                  <a:pt x="86" y="10"/>
                  <a:pt x="91" y="15"/>
                </a:cubicBezTo>
                <a:cubicBezTo>
                  <a:pt x="96" y="20"/>
                  <a:pt x="100" y="26"/>
                  <a:pt x="102" y="32"/>
                </a:cubicBezTo>
                <a:cubicBezTo>
                  <a:pt x="105" y="39"/>
                  <a:pt x="107" y="45"/>
                  <a:pt x="107" y="52"/>
                </a:cubicBez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329" name=""/>
          <p:cNvSpPr txBox="1"/>
          <p:nvPr/>
        </p:nvSpPr>
        <p:spPr>
          <a:xfrm>
            <a:off x="798840" y="5403600"/>
            <a:ext cx="888120" cy="26424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520" strike="noStrike" u="none">
                <a:solidFill>
                  <a:srgbClr val="000000"/>
                </a:solidFill>
                <a:effectLst/>
                <a:uFillTx/>
                <a:latin typeface="Garet"/>
                <a:ea typeface="Garet"/>
              </a:rPr>
              <a:t>S K I L L S</a:t>
            </a:r>
            <a:endParaRPr b="0" lang="en-US" sz="152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330" name=""/>
          <p:cNvSpPr/>
          <p:nvPr/>
        </p:nvSpPr>
        <p:spPr>
          <a:xfrm>
            <a:off x="803880" y="6091920"/>
            <a:ext cx="38520" cy="38520"/>
          </a:xfrm>
          <a:custGeom>
            <a:avLst/>
            <a:gdLst/>
            <a:ahLst/>
            <a:rect l="0" t="0" r="r" b="b"/>
            <a:pathLst>
              <a:path w="107" h="107">
                <a:moveTo>
                  <a:pt x="107" y="54"/>
                </a:moveTo>
                <a:cubicBezTo>
                  <a:pt x="107" y="61"/>
                  <a:pt x="105" y="68"/>
                  <a:pt x="102" y="74"/>
                </a:cubicBezTo>
                <a:cubicBezTo>
                  <a:pt x="100" y="80"/>
                  <a:pt x="96" y="86"/>
                  <a:pt x="91" y="91"/>
                </a:cubicBezTo>
                <a:cubicBezTo>
                  <a:pt x="86" y="96"/>
                  <a:pt x="80" y="100"/>
                  <a:pt x="74" y="103"/>
                </a:cubicBezTo>
                <a:cubicBezTo>
                  <a:pt x="67" y="105"/>
                  <a:pt x="61" y="107"/>
                  <a:pt x="54" y="107"/>
                </a:cubicBezTo>
                <a:cubicBezTo>
                  <a:pt x="47" y="107"/>
                  <a:pt x="40" y="105"/>
                  <a:pt x="33" y="103"/>
                </a:cubicBezTo>
                <a:cubicBezTo>
                  <a:pt x="27" y="100"/>
                  <a:pt x="20" y="96"/>
                  <a:pt x="15" y="91"/>
                </a:cubicBezTo>
                <a:cubicBezTo>
                  <a:pt x="10" y="86"/>
                  <a:pt x="6" y="80"/>
                  <a:pt x="4" y="74"/>
                </a:cubicBezTo>
                <a:cubicBezTo>
                  <a:pt x="1" y="68"/>
                  <a:pt x="0" y="61"/>
                  <a:pt x="0" y="54"/>
                </a:cubicBezTo>
                <a:cubicBezTo>
                  <a:pt x="0" y="47"/>
                  <a:pt x="1" y="40"/>
                  <a:pt x="4" y="32"/>
                </a:cubicBezTo>
                <a:cubicBezTo>
                  <a:pt x="6" y="26"/>
                  <a:pt x="10" y="20"/>
                  <a:pt x="15" y="15"/>
                </a:cubicBezTo>
                <a:cubicBezTo>
                  <a:pt x="20" y="10"/>
                  <a:pt x="27" y="7"/>
                  <a:pt x="33" y="4"/>
                </a:cubicBezTo>
                <a:cubicBezTo>
                  <a:pt x="40" y="1"/>
                  <a:pt x="47" y="0"/>
                  <a:pt x="54" y="0"/>
                </a:cubicBezTo>
                <a:cubicBezTo>
                  <a:pt x="61" y="0"/>
                  <a:pt x="67" y="1"/>
                  <a:pt x="74" y="4"/>
                </a:cubicBezTo>
                <a:cubicBezTo>
                  <a:pt x="80" y="7"/>
                  <a:pt x="86" y="10"/>
                  <a:pt x="91" y="15"/>
                </a:cubicBezTo>
                <a:cubicBezTo>
                  <a:pt x="96" y="20"/>
                  <a:pt x="100" y="26"/>
                  <a:pt x="102" y="32"/>
                </a:cubicBezTo>
                <a:cubicBezTo>
                  <a:pt x="105" y="40"/>
                  <a:pt x="107" y="47"/>
                  <a:pt x="107" y="54"/>
                </a:cubicBez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331" name=""/>
          <p:cNvSpPr txBox="1"/>
          <p:nvPr/>
        </p:nvSpPr>
        <p:spPr>
          <a:xfrm>
            <a:off x="950400" y="5817240"/>
            <a:ext cx="605520" cy="15588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00" strike="noStrike" u="none">
                <a:solidFill>
                  <a:srgbClr val="000000"/>
                </a:solidFill>
                <a:effectLst/>
                <a:uFillTx/>
                <a:latin typeface="Garet"/>
                <a:ea typeface="Garet"/>
              </a:rPr>
              <a:t>Accounting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332" name=""/>
          <p:cNvSpPr/>
          <p:nvPr/>
        </p:nvSpPr>
        <p:spPr>
          <a:xfrm>
            <a:off x="803880" y="6301440"/>
            <a:ext cx="38520" cy="38520"/>
          </a:xfrm>
          <a:custGeom>
            <a:avLst/>
            <a:gdLst/>
            <a:ahLst/>
            <a:rect l="0" t="0" r="r" b="b"/>
            <a:pathLst>
              <a:path w="107" h="107">
                <a:moveTo>
                  <a:pt x="107" y="53"/>
                </a:moveTo>
                <a:cubicBezTo>
                  <a:pt x="107" y="60"/>
                  <a:pt x="105" y="67"/>
                  <a:pt x="102" y="73"/>
                </a:cubicBezTo>
                <a:cubicBezTo>
                  <a:pt x="100" y="80"/>
                  <a:pt x="96" y="87"/>
                  <a:pt x="91" y="91"/>
                </a:cubicBezTo>
                <a:cubicBezTo>
                  <a:pt x="86" y="96"/>
                  <a:pt x="80" y="100"/>
                  <a:pt x="74" y="103"/>
                </a:cubicBezTo>
                <a:cubicBezTo>
                  <a:pt x="67" y="106"/>
                  <a:pt x="61" y="107"/>
                  <a:pt x="54" y="107"/>
                </a:cubicBezTo>
                <a:cubicBezTo>
                  <a:pt x="47" y="107"/>
                  <a:pt x="40" y="106"/>
                  <a:pt x="33" y="103"/>
                </a:cubicBezTo>
                <a:cubicBezTo>
                  <a:pt x="27" y="100"/>
                  <a:pt x="20" y="96"/>
                  <a:pt x="15" y="91"/>
                </a:cubicBezTo>
                <a:cubicBezTo>
                  <a:pt x="10" y="87"/>
                  <a:pt x="6" y="80"/>
                  <a:pt x="4" y="73"/>
                </a:cubicBezTo>
                <a:cubicBezTo>
                  <a:pt x="1" y="67"/>
                  <a:pt x="0" y="60"/>
                  <a:pt x="0" y="53"/>
                </a:cubicBezTo>
                <a:cubicBezTo>
                  <a:pt x="0" y="46"/>
                  <a:pt x="1" y="39"/>
                  <a:pt x="4" y="33"/>
                </a:cubicBezTo>
                <a:cubicBezTo>
                  <a:pt x="6" y="26"/>
                  <a:pt x="10" y="21"/>
                  <a:pt x="15" y="16"/>
                </a:cubicBezTo>
                <a:cubicBezTo>
                  <a:pt x="20" y="11"/>
                  <a:pt x="27" y="7"/>
                  <a:pt x="33" y="4"/>
                </a:cubicBezTo>
                <a:cubicBezTo>
                  <a:pt x="40" y="1"/>
                  <a:pt x="47" y="0"/>
                  <a:pt x="54" y="0"/>
                </a:cubicBezTo>
                <a:cubicBezTo>
                  <a:pt x="61" y="0"/>
                  <a:pt x="67" y="1"/>
                  <a:pt x="74" y="4"/>
                </a:cubicBezTo>
                <a:cubicBezTo>
                  <a:pt x="80" y="7"/>
                  <a:pt x="86" y="11"/>
                  <a:pt x="91" y="16"/>
                </a:cubicBezTo>
                <a:cubicBezTo>
                  <a:pt x="96" y="21"/>
                  <a:pt x="100" y="26"/>
                  <a:pt x="102" y="33"/>
                </a:cubicBezTo>
                <a:cubicBezTo>
                  <a:pt x="105" y="39"/>
                  <a:pt x="107" y="46"/>
                  <a:pt x="107" y="53"/>
                </a:cubicBez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333" name=""/>
          <p:cNvSpPr txBox="1"/>
          <p:nvPr/>
        </p:nvSpPr>
        <p:spPr>
          <a:xfrm>
            <a:off x="950400" y="6027120"/>
            <a:ext cx="414360" cy="15588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00" strike="noStrike" u="none">
                <a:solidFill>
                  <a:srgbClr val="000000"/>
                </a:solidFill>
                <a:effectLst/>
                <a:uFillTx/>
                <a:latin typeface="Garet"/>
                <a:ea typeface="Garet"/>
              </a:rPr>
              <a:t>Finance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334" name=""/>
          <p:cNvSpPr/>
          <p:nvPr/>
        </p:nvSpPr>
        <p:spPr>
          <a:xfrm>
            <a:off x="803880" y="6510960"/>
            <a:ext cx="38520" cy="38520"/>
          </a:xfrm>
          <a:custGeom>
            <a:avLst/>
            <a:gdLst/>
            <a:ahLst/>
            <a:rect l="0" t="0" r="r" b="b"/>
            <a:pathLst>
              <a:path w="107" h="107">
                <a:moveTo>
                  <a:pt x="107" y="54"/>
                </a:moveTo>
                <a:cubicBezTo>
                  <a:pt x="107" y="61"/>
                  <a:pt x="105" y="68"/>
                  <a:pt x="102" y="75"/>
                </a:cubicBezTo>
                <a:cubicBezTo>
                  <a:pt x="100" y="81"/>
                  <a:pt x="96" y="87"/>
                  <a:pt x="91" y="92"/>
                </a:cubicBezTo>
                <a:cubicBezTo>
                  <a:pt x="86" y="97"/>
                  <a:pt x="80" y="101"/>
                  <a:pt x="74" y="103"/>
                </a:cubicBezTo>
                <a:cubicBezTo>
                  <a:pt x="67" y="106"/>
                  <a:pt x="61" y="107"/>
                  <a:pt x="54" y="107"/>
                </a:cubicBezTo>
                <a:cubicBezTo>
                  <a:pt x="47" y="107"/>
                  <a:pt x="40" y="106"/>
                  <a:pt x="33" y="103"/>
                </a:cubicBezTo>
                <a:cubicBezTo>
                  <a:pt x="27" y="101"/>
                  <a:pt x="20" y="97"/>
                  <a:pt x="15" y="92"/>
                </a:cubicBezTo>
                <a:cubicBezTo>
                  <a:pt x="10" y="87"/>
                  <a:pt x="6" y="81"/>
                  <a:pt x="4" y="75"/>
                </a:cubicBezTo>
                <a:cubicBezTo>
                  <a:pt x="1" y="68"/>
                  <a:pt x="0" y="61"/>
                  <a:pt x="0" y="54"/>
                </a:cubicBezTo>
                <a:cubicBezTo>
                  <a:pt x="0" y="47"/>
                  <a:pt x="1" y="41"/>
                  <a:pt x="4" y="34"/>
                </a:cubicBezTo>
                <a:cubicBezTo>
                  <a:pt x="6" y="28"/>
                  <a:pt x="10" y="21"/>
                  <a:pt x="15" y="16"/>
                </a:cubicBezTo>
                <a:cubicBezTo>
                  <a:pt x="20" y="11"/>
                  <a:pt x="27" y="7"/>
                  <a:pt x="33" y="4"/>
                </a:cubicBezTo>
                <a:cubicBezTo>
                  <a:pt x="40" y="2"/>
                  <a:pt x="47" y="0"/>
                  <a:pt x="54" y="0"/>
                </a:cubicBezTo>
                <a:cubicBezTo>
                  <a:pt x="61" y="0"/>
                  <a:pt x="67" y="2"/>
                  <a:pt x="74" y="4"/>
                </a:cubicBezTo>
                <a:cubicBezTo>
                  <a:pt x="80" y="7"/>
                  <a:pt x="86" y="11"/>
                  <a:pt x="91" y="16"/>
                </a:cubicBezTo>
                <a:cubicBezTo>
                  <a:pt x="96" y="21"/>
                  <a:pt x="100" y="28"/>
                  <a:pt x="102" y="34"/>
                </a:cubicBezTo>
                <a:cubicBezTo>
                  <a:pt x="105" y="41"/>
                  <a:pt x="107" y="47"/>
                  <a:pt x="107" y="54"/>
                </a:cubicBez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335" name=""/>
          <p:cNvSpPr txBox="1"/>
          <p:nvPr/>
        </p:nvSpPr>
        <p:spPr>
          <a:xfrm>
            <a:off x="950400" y="6236640"/>
            <a:ext cx="441360" cy="15588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00" strike="noStrike" u="none">
                <a:solidFill>
                  <a:srgbClr val="000000"/>
                </a:solidFill>
                <a:effectLst/>
                <a:uFillTx/>
                <a:latin typeface="Garet"/>
                <a:ea typeface="Garet"/>
              </a:rPr>
              <a:t>Banking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336" name=""/>
          <p:cNvSpPr/>
          <p:nvPr/>
        </p:nvSpPr>
        <p:spPr>
          <a:xfrm>
            <a:off x="803880" y="6720840"/>
            <a:ext cx="38520" cy="38520"/>
          </a:xfrm>
          <a:custGeom>
            <a:avLst/>
            <a:gdLst/>
            <a:ahLst/>
            <a:rect l="0" t="0" r="r" b="b"/>
            <a:pathLst>
              <a:path w="107" h="107">
                <a:moveTo>
                  <a:pt x="107" y="53"/>
                </a:moveTo>
                <a:cubicBezTo>
                  <a:pt x="107" y="60"/>
                  <a:pt x="105" y="66"/>
                  <a:pt x="102" y="73"/>
                </a:cubicBezTo>
                <a:cubicBezTo>
                  <a:pt x="100" y="80"/>
                  <a:pt x="96" y="86"/>
                  <a:pt x="91" y="91"/>
                </a:cubicBezTo>
                <a:cubicBezTo>
                  <a:pt x="86" y="96"/>
                  <a:pt x="80" y="100"/>
                  <a:pt x="74" y="103"/>
                </a:cubicBezTo>
                <a:cubicBezTo>
                  <a:pt x="67" y="105"/>
                  <a:pt x="61" y="107"/>
                  <a:pt x="54" y="107"/>
                </a:cubicBezTo>
                <a:cubicBezTo>
                  <a:pt x="47" y="107"/>
                  <a:pt x="40" y="105"/>
                  <a:pt x="33" y="103"/>
                </a:cubicBezTo>
                <a:cubicBezTo>
                  <a:pt x="27" y="100"/>
                  <a:pt x="20" y="96"/>
                  <a:pt x="15" y="91"/>
                </a:cubicBezTo>
                <a:cubicBezTo>
                  <a:pt x="10" y="86"/>
                  <a:pt x="6" y="80"/>
                  <a:pt x="4" y="73"/>
                </a:cubicBezTo>
                <a:cubicBezTo>
                  <a:pt x="1" y="66"/>
                  <a:pt x="0" y="60"/>
                  <a:pt x="0" y="53"/>
                </a:cubicBezTo>
                <a:cubicBezTo>
                  <a:pt x="0" y="46"/>
                  <a:pt x="1" y="39"/>
                  <a:pt x="4" y="32"/>
                </a:cubicBezTo>
                <a:cubicBezTo>
                  <a:pt x="6" y="26"/>
                  <a:pt x="10" y="20"/>
                  <a:pt x="15" y="15"/>
                </a:cubicBezTo>
                <a:cubicBezTo>
                  <a:pt x="20" y="10"/>
                  <a:pt x="27" y="6"/>
                  <a:pt x="33" y="4"/>
                </a:cubicBezTo>
                <a:cubicBezTo>
                  <a:pt x="40" y="1"/>
                  <a:pt x="47" y="0"/>
                  <a:pt x="54" y="0"/>
                </a:cubicBezTo>
                <a:cubicBezTo>
                  <a:pt x="61" y="0"/>
                  <a:pt x="67" y="1"/>
                  <a:pt x="74" y="4"/>
                </a:cubicBezTo>
                <a:cubicBezTo>
                  <a:pt x="80" y="6"/>
                  <a:pt x="86" y="10"/>
                  <a:pt x="91" y="15"/>
                </a:cubicBezTo>
                <a:cubicBezTo>
                  <a:pt x="96" y="20"/>
                  <a:pt x="100" y="26"/>
                  <a:pt x="102" y="32"/>
                </a:cubicBezTo>
                <a:cubicBezTo>
                  <a:pt x="105" y="39"/>
                  <a:pt x="107" y="46"/>
                  <a:pt x="107" y="53"/>
                </a:cubicBez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337" name=""/>
          <p:cNvSpPr txBox="1"/>
          <p:nvPr/>
        </p:nvSpPr>
        <p:spPr>
          <a:xfrm>
            <a:off x="950400" y="6446160"/>
            <a:ext cx="594360" cy="15588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00" strike="noStrike" u="none">
                <a:solidFill>
                  <a:srgbClr val="000000"/>
                </a:solidFill>
                <a:effectLst/>
                <a:uFillTx/>
                <a:latin typeface="Garet"/>
                <a:ea typeface="Garet"/>
              </a:rPr>
              <a:t>Scheduling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338" name=""/>
          <p:cNvSpPr/>
          <p:nvPr/>
        </p:nvSpPr>
        <p:spPr>
          <a:xfrm>
            <a:off x="803880" y="6930360"/>
            <a:ext cx="38520" cy="38520"/>
          </a:xfrm>
          <a:custGeom>
            <a:avLst/>
            <a:gdLst/>
            <a:ahLst/>
            <a:rect l="0" t="0" r="r" b="b"/>
            <a:pathLst>
              <a:path w="107" h="107">
                <a:moveTo>
                  <a:pt x="107" y="54"/>
                </a:moveTo>
                <a:cubicBezTo>
                  <a:pt x="107" y="61"/>
                  <a:pt x="105" y="68"/>
                  <a:pt x="102" y="74"/>
                </a:cubicBezTo>
                <a:cubicBezTo>
                  <a:pt x="100" y="81"/>
                  <a:pt x="96" y="86"/>
                  <a:pt x="91" y="91"/>
                </a:cubicBezTo>
                <a:cubicBezTo>
                  <a:pt x="86" y="96"/>
                  <a:pt x="80" y="100"/>
                  <a:pt x="74" y="103"/>
                </a:cubicBezTo>
                <a:cubicBezTo>
                  <a:pt x="67" y="106"/>
                  <a:pt x="61" y="107"/>
                  <a:pt x="54" y="107"/>
                </a:cubicBezTo>
                <a:cubicBezTo>
                  <a:pt x="47" y="107"/>
                  <a:pt x="40" y="106"/>
                  <a:pt x="33" y="103"/>
                </a:cubicBezTo>
                <a:cubicBezTo>
                  <a:pt x="27" y="100"/>
                  <a:pt x="20" y="96"/>
                  <a:pt x="15" y="91"/>
                </a:cubicBezTo>
                <a:cubicBezTo>
                  <a:pt x="10" y="86"/>
                  <a:pt x="6" y="81"/>
                  <a:pt x="4" y="74"/>
                </a:cubicBezTo>
                <a:cubicBezTo>
                  <a:pt x="1" y="68"/>
                  <a:pt x="0" y="61"/>
                  <a:pt x="0" y="54"/>
                </a:cubicBezTo>
                <a:cubicBezTo>
                  <a:pt x="0" y="47"/>
                  <a:pt x="1" y="40"/>
                  <a:pt x="4" y="34"/>
                </a:cubicBezTo>
                <a:cubicBezTo>
                  <a:pt x="6" y="27"/>
                  <a:pt x="10" y="21"/>
                  <a:pt x="15" y="16"/>
                </a:cubicBezTo>
                <a:cubicBezTo>
                  <a:pt x="20" y="11"/>
                  <a:pt x="27" y="7"/>
                  <a:pt x="33" y="4"/>
                </a:cubicBezTo>
                <a:cubicBezTo>
                  <a:pt x="40" y="1"/>
                  <a:pt x="47" y="0"/>
                  <a:pt x="54" y="0"/>
                </a:cubicBezTo>
                <a:cubicBezTo>
                  <a:pt x="61" y="0"/>
                  <a:pt x="67" y="1"/>
                  <a:pt x="74" y="4"/>
                </a:cubicBezTo>
                <a:cubicBezTo>
                  <a:pt x="80" y="7"/>
                  <a:pt x="86" y="11"/>
                  <a:pt x="91" y="16"/>
                </a:cubicBezTo>
                <a:cubicBezTo>
                  <a:pt x="96" y="21"/>
                  <a:pt x="100" y="27"/>
                  <a:pt x="102" y="34"/>
                </a:cubicBezTo>
                <a:cubicBezTo>
                  <a:pt x="105" y="40"/>
                  <a:pt x="107" y="47"/>
                  <a:pt x="107" y="54"/>
                </a:cubicBez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339" name=""/>
          <p:cNvSpPr txBox="1"/>
          <p:nvPr/>
        </p:nvSpPr>
        <p:spPr>
          <a:xfrm>
            <a:off x="950400" y="6655680"/>
            <a:ext cx="774000" cy="15588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00" strike="noStrike" u="none">
                <a:solidFill>
                  <a:srgbClr val="000000"/>
                </a:solidFill>
                <a:effectLst/>
                <a:uFillTx/>
                <a:latin typeface="Garet"/>
                <a:ea typeface="Garet"/>
              </a:rPr>
              <a:t>Team Building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340" name=""/>
          <p:cNvSpPr txBox="1"/>
          <p:nvPr/>
        </p:nvSpPr>
        <p:spPr>
          <a:xfrm>
            <a:off x="950400" y="6865560"/>
            <a:ext cx="925200" cy="15588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00" strike="noStrike" u="none">
                <a:solidFill>
                  <a:srgbClr val="000000"/>
                </a:solidFill>
                <a:effectLst/>
                <a:uFillTx/>
                <a:latin typeface="Garet"/>
                <a:ea typeface="Garet"/>
              </a:rPr>
              <a:t>Team Leadership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341" name=""/>
          <p:cNvSpPr txBox="1"/>
          <p:nvPr/>
        </p:nvSpPr>
        <p:spPr>
          <a:xfrm>
            <a:off x="770040" y="1275840"/>
            <a:ext cx="1685520" cy="50508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2920" strike="noStrike" u="none">
                <a:solidFill>
                  <a:srgbClr val="000000"/>
                </a:solidFill>
                <a:effectLst/>
                <a:uFillTx/>
                <a:latin typeface="Garet"/>
                <a:ea typeface="Garet"/>
              </a:rPr>
              <a:t>MICHAEL</a:t>
            </a:r>
            <a:endParaRPr b="0" lang="en-US" sz="292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342" name=""/>
          <p:cNvSpPr txBox="1"/>
          <p:nvPr/>
        </p:nvSpPr>
        <p:spPr>
          <a:xfrm>
            <a:off x="770040" y="1733040"/>
            <a:ext cx="1802520" cy="50508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2920" strike="noStrike" u="none">
                <a:solidFill>
                  <a:srgbClr val="000000"/>
                </a:solidFill>
                <a:effectLst/>
                <a:uFillTx/>
                <a:latin typeface="Garet"/>
                <a:ea typeface="Garet"/>
              </a:rPr>
              <a:t>JOHNSON</a:t>
            </a:r>
            <a:endParaRPr b="0" lang="en-US" sz="292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343" name=""/>
          <p:cNvSpPr txBox="1"/>
          <p:nvPr/>
        </p:nvSpPr>
        <p:spPr>
          <a:xfrm>
            <a:off x="799200" y="3393000"/>
            <a:ext cx="1302840" cy="26424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520" strike="noStrike" u="none">
                <a:solidFill>
                  <a:srgbClr val="000000"/>
                </a:solidFill>
                <a:effectLst/>
                <a:uFillTx/>
                <a:latin typeface="Garet"/>
                <a:ea typeface="Garet"/>
              </a:rPr>
              <a:t>S U M M A R Y</a:t>
            </a:r>
            <a:endParaRPr b="0" lang="en-US" sz="152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344" name=""/>
          <p:cNvSpPr txBox="1"/>
          <p:nvPr/>
        </p:nvSpPr>
        <p:spPr>
          <a:xfrm>
            <a:off x="770040" y="2337840"/>
            <a:ext cx="2120400" cy="2700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560" strike="noStrike" u="none">
                <a:solidFill>
                  <a:srgbClr val="000000"/>
                </a:solidFill>
                <a:effectLst/>
                <a:uFillTx/>
                <a:latin typeface="Montserrat"/>
                <a:ea typeface="Montserrat"/>
              </a:rPr>
              <a:t>Front Office Manager</a:t>
            </a:r>
            <a:endParaRPr b="0" lang="en-US" sz="156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345" name=""/>
          <p:cNvSpPr txBox="1"/>
          <p:nvPr/>
        </p:nvSpPr>
        <p:spPr>
          <a:xfrm>
            <a:off x="810360" y="8496360"/>
            <a:ext cx="1356120" cy="15588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00" strike="noStrike" u="none">
                <a:solidFill>
                  <a:srgbClr val="000000"/>
                </a:solidFill>
                <a:effectLst/>
                <a:uFillTx/>
                <a:latin typeface="Garet"/>
                <a:ea typeface="Garet"/>
              </a:rPr>
              <a:t>Bachelor Degree of Hotel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346" name=""/>
          <p:cNvSpPr txBox="1"/>
          <p:nvPr/>
        </p:nvSpPr>
        <p:spPr>
          <a:xfrm>
            <a:off x="810360" y="8658360"/>
            <a:ext cx="721440" cy="15588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00" strike="noStrike" u="none">
                <a:solidFill>
                  <a:srgbClr val="000000"/>
                </a:solidFill>
                <a:effectLst/>
                <a:uFillTx/>
                <a:latin typeface="Garet"/>
                <a:ea typeface="Garet"/>
              </a:rPr>
              <a:t>Management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347" name=""/>
          <p:cNvSpPr txBox="1"/>
          <p:nvPr/>
        </p:nvSpPr>
        <p:spPr>
          <a:xfrm>
            <a:off x="810360" y="9196200"/>
            <a:ext cx="640440" cy="15588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900" strike="noStrike" u="none">
                <a:solidFill>
                  <a:srgbClr val="000000"/>
                </a:solidFill>
                <a:effectLst/>
                <a:uFillTx/>
                <a:latin typeface="Garet"/>
                <a:ea typeface="Garet"/>
              </a:rPr>
              <a:t>2007 – 2009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348" name=""/>
          <p:cNvSpPr txBox="1"/>
          <p:nvPr/>
        </p:nvSpPr>
        <p:spPr>
          <a:xfrm>
            <a:off x="813600" y="9403920"/>
            <a:ext cx="1546560" cy="15588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900" strike="noStrike" u="none">
                <a:solidFill>
                  <a:srgbClr val="000000"/>
                </a:solidFill>
                <a:effectLst/>
                <a:uFillTx/>
                <a:latin typeface="Garet"/>
                <a:ea typeface="Garet"/>
              </a:rPr>
              <a:t>Fradel and Spies University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349" name=""/>
          <p:cNvSpPr txBox="1"/>
          <p:nvPr/>
        </p:nvSpPr>
        <p:spPr>
          <a:xfrm>
            <a:off x="823680" y="9647640"/>
            <a:ext cx="1441800" cy="15588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00" strike="noStrike" u="none">
                <a:solidFill>
                  <a:srgbClr val="000000"/>
                </a:solidFill>
                <a:effectLst/>
                <a:uFillTx/>
                <a:latin typeface="Garet"/>
                <a:ea typeface="Garet"/>
              </a:rPr>
              <a:t>Master Degree of Business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350" name=""/>
          <p:cNvSpPr txBox="1"/>
          <p:nvPr/>
        </p:nvSpPr>
        <p:spPr>
          <a:xfrm>
            <a:off x="823680" y="9799920"/>
            <a:ext cx="798480" cy="15588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00" strike="noStrike" u="none">
                <a:solidFill>
                  <a:srgbClr val="000000"/>
                </a:solidFill>
                <a:effectLst/>
                <a:uFillTx/>
                <a:latin typeface="Garet"/>
                <a:ea typeface="Garet"/>
              </a:rPr>
              <a:t>Administration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351" name=""/>
          <p:cNvSpPr txBox="1"/>
          <p:nvPr/>
        </p:nvSpPr>
        <p:spPr>
          <a:xfrm>
            <a:off x="4096080" y="3393000"/>
            <a:ext cx="2521080" cy="26424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520" strike="noStrike" u="none">
                <a:solidFill>
                  <a:srgbClr val="000000"/>
                </a:solidFill>
                <a:effectLst/>
                <a:uFillTx/>
                <a:latin typeface="Garet"/>
                <a:ea typeface="Garet"/>
              </a:rPr>
              <a:t>W O R K   E X P E R I E N C E</a:t>
            </a:r>
            <a:endParaRPr b="0" lang="en-US" sz="152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352" name=""/>
          <p:cNvSpPr txBox="1"/>
          <p:nvPr/>
        </p:nvSpPr>
        <p:spPr>
          <a:xfrm>
            <a:off x="4105440" y="3863160"/>
            <a:ext cx="1655640" cy="190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100" strike="noStrike" u="none">
                <a:solidFill>
                  <a:srgbClr val="000000"/>
                </a:solidFill>
                <a:effectLst/>
                <a:uFillTx/>
                <a:latin typeface="Montserrat"/>
                <a:ea typeface="Montserrat"/>
              </a:rPr>
              <a:t>Front Office Supervisor </a:t>
            </a:r>
            <a:endParaRPr b="0" lang="en-US" sz="11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353" name=""/>
          <p:cNvSpPr/>
          <p:nvPr/>
        </p:nvSpPr>
        <p:spPr>
          <a:xfrm>
            <a:off x="4081320" y="4565160"/>
            <a:ext cx="38520" cy="38520"/>
          </a:xfrm>
          <a:custGeom>
            <a:avLst/>
            <a:gdLst/>
            <a:ahLst/>
            <a:rect l="0" t="0" r="r" b="b"/>
            <a:pathLst>
              <a:path w="107" h="107">
                <a:moveTo>
                  <a:pt x="107" y="53"/>
                </a:moveTo>
                <a:cubicBezTo>
                  <a:pt x="107" y="60"/>
                  <a:pt x="105" y="67"/>
                  <a:pt x="102" y="73"/>
                </a:cubicBezTo>
                <a:cubicBezTo>
                  <a:pt x="100" y="80"/>
                  <a:pt x="96" y="86"/>
                  <a:pt x="91" y="91"/>
                </a:cubicBezTo>
                <a:cubicBezTo>
                  <a:pt x="86" y="96"/>
                  <a:pt x="80" y="100"/>
                  <a:pt x="74" y="103"/>
                </a:cubicBezTo>
                <a:cubicBezTo>
                  <a:pt x="67" y="105"/>
                  <a:pt x="61" y="107"/>
                  <a:pt x="53" y="107"/>
                </a:cubicBezTo>
                <a:cubicBezTo>
                  <a:pt x="46" y="107"/>
                  <a:pt x="39" y="105"/>
                  <a:pt x="32" y="103"/>
                </a:cubicBezTo>
                <a:cubicBezTo>
                  <a:pt x="26" y="100"/>
                  <a:pt x="20" y="96"/>
                  <a:pt x="15" y="91"/>
                </a:cubicBezTo>
                <a:cubicBezTo>
                  <a:pt x="10" y="86"/>
                  <a:pt x="6" y="80"/>
                  <a:pt x="4" y="73"/>
                </a:cubicBezTo>
                <a:cubicBezTo>
                  <a:pt x="1" y="67"/>
                  <a:pt x="0" y="60"/>
                  <a:pt x="0" y="53"/>
                </a:cubicBezTo>
                <a:cubicBezTo>
                  <a:pt x="0" y="46"/>
                  <a:pt x="1" y="39"/>
                  <a:pt x="4" y="32"/>
                </a:cubicBezTo>
                <a:cubicBezTo>
                  <a:pt x="6" y="26"/>
                  <a:pt x="10" y="20"/>
                  <a:pt x="15" y="15"/>
                </a:cubicBezTo>
                <a:cubicBezTo>
                  <a:pt x="20" y="10"/>
                  <a:pt x="26" y="7"/>
                  <a:pt x="32" y="4"/>
                </a:cubicBezTo>
                <a:cubicBezTo>
                  <a:pt x="39" y="1"/>
                  <a:pt x="46" y="0"/>
                  <a:pt x="53" y="0"/>
                </a:cubicBezTo>
                <a:cubicBezTo>
                  <a:pt x="61" y="0"/>
                  <a:pt x="67" y="1"/>
                  <a:pt x="74" y="4"/>
                </a:cubicBezTo>
                <a:cubicBezTo>
                  <a:pt x="80" y="7"/>
                  <a:pt x="86" y="10"/>
                  <a:pt x="91" y="15"/>
                </a:cubicBezTo>
                <a:cubicBezTo>
                  <a:pt x="96" y="20"/>
                  <a:pt x="100" y="26"/>
                  <a:pt x="102" y="32"/>
                </a:cubicBezTo>
                <a:cubicBezTo>
                  <a:pt x="105" y="39"/>
                  <a:pt x="107" y="46"/>
                  <a:pt x="107" y="53"/>
                </a:cubicBez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354" name=""/>
          <p:cNvSpPr txBox="1"/>
          <p:nvPr/>
        </p:nvSpPr>
        <p:spPr>
          <a:xfrm>
            <a:off x="4105440" y="4132440"/>
            <a:ext cx="1172160" cy="15588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00" strike="noStrike" u="none">
                <a:solidFill>
                  <a:srgbClr val="000000"/>
                </a:solidFill>
                <a:effectLst/>
                <a:uFillTx/>
                <a:latin typeface="Garet"/>
                <a:ea typeface="Garet"/>
              </a:rPr>
              <a:t>Borcelle (2010 – 2014)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355" name=""/>
          <p:cNvSpPr txBox="1"/>
          <p:nvPr/>
        </p:nvSpPr>
        <p:spPr>
          <a:xfrm>
            <a:off x="4228200" y="4500360"/>
            <a:ext cx="1626840" cy="15588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00" strike="noStrike" u="none">
                <a:solidFill>
                  <a:srgbClr val="000000"/>
                </a:solidFill>
                <a:effectLst/>
                <a:uFillTx/>
                <a:latin typeface="Garet"/>
                <a:ea typeface="Garet"/>
              </a:rPr>
              <a:t>Evaluated task force project of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356" name=""/>
          <p:cNvSpPr/>
          <p:nvPr/>
        </p:nvSpPr>
        <p:spPr>
          <a:xfrm>
            <a:off x="4081320" y="4984200"/>
            <a:ext cx="38520" cy="38520"/>
          </a:xfrm>
          <a:custGeom>
            <a:avLst/>
            <a:gdLst/>
            <a:ahLst/>
            <a:rect l="0" t="0" r="r" b="b"/>
            <a:pathLst>
              <a:path w="107" h="107">
                <a:moveTo>
                  <a:pt x="107" y="53"/>
                </a:moveTo>
                <a:cubicBezTo>
                  <a:pt x="107" y="60"/>
                  <a:pt x="105" y="67"/>
                  <a:pt x="102" y="75"/>
                </a:cubicBezTo>
                <a:cubicBezTo>
                  <a:pt x="100" y="81"/>
                  <a:pt x="96" y="87"/>
                  <a:pt x="91" y="92"/>
                </a:cubicBezTo>
                <a:cubicBezTo>
                  <a:pt x="86" y="97"/>
                  <a:pt x="80" y="101"/>
                  <a:pt x="74" y="103"/>
                </a:cubicBezTo>
                <a:cubicBezTo>
                  <a:pt x="67" y="106"/>
                  <a:pt x="61" y="107"/>
                  <a:pt x="53" y="107"/>
                </a:cubicBezTo>
                <a:cubicBezTo>
                  <a:pt x="46" y="107"/>
                  <a:pt x="39" y="106"/>
                  <a:pt x="32" y="103"/>
                </a:cubicBezTo>
                <a:cubicBezTo>
                  <a:pt x="26" y="101"/>
                  <a:pt x="20" y="97"/>
                  <a:pt x="15" y="92"/>
                </a:cubicBezTo>
                <a:cubicBezTo>
                  <a:pt x="10" y="87"/>
                  <a:pt x="6" y="81"/>
                  <a:pt x="4" y="75"/>
                </a:cubicBezTo>
                <a:cubicBezTo>
                  <a:pt x="1" y="67"/>
                  <a:pt x="0" y="60"/>
                  <a:pt x="0" y="53"/>
                </a:cubicBezTo>
                <a:cubicBezTo>
                  <a:pt x="0" y="46"/>
                  <a:pt x="1" y="40"/>
                  <a:pt x="4" y="33"/>
                </a:cubicBezTo>
                <a:cubicBezTo>
                  <a:pt x="6" y="27"/>
                  <a:pt x="10" y="21"/>
                  <a:pt x="15" y="16"/>
                </a:cubicBezTo>
                <a:cubicBezTo>
                  <a:pt x="20" y="11"/>
                  <a:pt x="26" y="7"/>
                  <a:pt x="32" y="4"/>
                </a:cubicBezTo>
                <a:cubicBezTo>
                  <a:pt x="39" y="2"/>
                  <a:pt x="46" y="0"/>
                  <a:pt x="53" y="0"/>
                </a:cubicBezTo>
                <a:cubicBezTo>
                  <a:pt x="61" y="0"/>
                  <a:pt x="67" y="2"/>
                  <a:pt x="74" y="4"/>
                </a:cubicBezTo>
                <a:cubicBezTo>
                  <a:pt x="80" y="7"/>
                  <a:pt x="86" y="11"/>
                  <a:pt x="91" y="16"/>
                </a:cubicBezTo>
                <a:cubicBezTo>
                  <a:pt x="96" y="21"/>
                  <a:pt x="100" y="27"/>
                  <a:pt x="102" y="33"/>
                </a:cubicBezTo>
                <a:cubicBezTo>
                  <a:pt x="105" y="40"/>
                  <a:pt x="107" y="46"/>
                  <a:pt x="107" y="53"/>
                </a:cubicBez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357" name=""/>
          <p:cNvSpPr txBox="1"/>
          <p:nvPr/>
        </p:nvSpPr>
        <p:spPr>
          <a:xfrm>
            <a:off x="4228200" y="4709880"/>
            <a:ext cx="2208960" cy="15588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00" strike="noStrike" u="none">
                <a:solidFill>
                  <a:srgbClr val="000000"/>
                </a:solidFill>
                <a:effectLst/>
                <a:uFillTx/>
                <a:latin typeface="Garet"/>
                <a:ea typeface="Garet"/>
              </a:rPr>
              <a:t>improvement for front office department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358" name=""/>
          <p:cNvSpPr/>
          <p:nvPr/>
        </p:nvSpPr>
        <p:spPr>
          <a:xfrm>
            <a:off x="4081320" y="5194080"/>
            <a:ext cx="38520" cy="38520"/>
          </a:xfrm>
          <a:custGeom>
            <a:avLst/>
            <a:gdLst/>
            <a:ahLst/>
            <a:rect l="0" t="0" r="r" b="b"/>
            <a:pathLst>
              <a:path w="107" h="107">
                <a:moveTo>
                  <a:pt x="107" y="54"/>
                </a:moveTo>
                <a:cubicBezTo>
                  <a:pt x="107" y="61"/>
                  <a:pt x="105" y="67"/>
                  <a:pt x="102" y="74"/>
                </a:cubicBezTo>
                <a:cubicBezTo>
                  <a:pt x="100" y="80"/>
                  <a:pt x="96" y="86"/>
                  <a:pt x="91" y="91"/>
                </a:cubicBezTo>
                <a:cubicBezTo>
                  <a:pt x="86" y="96"/>
                  <a:pt x="80" y="100"/>
                  <a:pt x="74" y="103"/>
                </a:cubicBezTo>
                <a:cubicBezTo>
                  <a:pt x="67" y="105"/>
                  <a:pt x="61" y="107"/>
                  <a:pt x="53" y="107"/>
                </a:cubicBezTo>
                <a:cubicBezTo>
                  <a:pt x="46" y="107"/>
                  <a:pt x="39" y="105"/>
                  <a:pt x="32" y="103"/>
                </a:cubicBezTo>
                <a:cubicBezTo>
                  <a:pt x="26" y="100"/>
                  <a:pt x="20" y="96"/>
                  <a:pt x="15" y="91"/>
                </a:cubicBezTo>
                <a:cubicBezTo>
                  <a:pt x="10" y="86"/>
                  <a:pt x="6" y="80"/>
                  <a:pt x="4" y="74"/>
                </a:cubicBezTo>
                <a:cubicBezTo>
                  <a:pt x="1" y="67"/>
                  <a:pt x="0" y="61"/>
                  <a:pt x="0" y="54"/>
                </a:cubicBezTo>
                <a:cubicBezTo>
                  <a:pt x="0" y="47"/>
                  <a:pt x="1" y="40"/>
                  <a:pt x="4" y="33"/>
                </a:cubicBezTo>
                <a:cubicBezTo>
                  <a:pt x="6" y="27"/>
                  <a:pt x="10" y="21"/>
                  <a:pt x="15" y="16"/>
                </a:cubicBezTo>
                <a:cubicBezTo>
                  <a:pt x="20" y="11"/>
                  <a:pt x="26" y="6"/>
                  <a:pt x="32" y="4"/>
                </a:cubicBezTo>
                <a:cubicBezTo>
                  <a:pt x="39" y="1"/>
                  <a:pt x="46" y="0"/>
                  <a:pt x="53" y="0"/>
                </a:cubicBezTo>
                <a:cubicBezTo>
                  <a:pt x="61" y="0"/>
                  <a:pt x="67" y="1"/>
                  <a:pt x="74" y="4"/>
                </a:cubicBezTo>
                <a:cubicBezTo>
                  <a:pt x="80" y="6"/>
                  <a:pt x="86" y="11"/>
                  <a:pt x="91" y="16"/>
                </a:cubicBezTo>
                <a:cubicBezTo>
                  <a:pt x="96" y="21"/>
                  <a:pt x="100" y="27"/>
                  <a:pt x="102" y="33"/>
                </a:cubicBezTo>
                <a:cubicBezTo>
                  <a:pt x="105" y="40"/>
                  <a:pt x="107" y="47"/>
                  <a:pt x="107" y="54"/>
                </a:cubicBez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359" name=""/>
          <p:cNvSpPr txBox="1"/>
          <p:nvPr/>
        </p:nvSpPr>
        <p:spPr>
          <a:xfrm>
            <a:off x="4228200" y="4919400"/>
            <a:ext cx="1585080" cy="15588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00" strike="noStrike" u="none">
                <a:solidFill>
                  <a:srgbClr val="000000"/>
                </a:solidFill>
                <a:effectLst/>
                <a:uFillTx/>
                <a:latin typeface="Garet"/>
                <a:ea typeface="Garet"/>
              </a:rPr>
              <a:t>Supervised daily shift process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360" name=""/>
          <p:cNvSpPr txBox="1"/>
          <p:nvPr/>
        </p:nvSpPr>
        <p:spPr>
          <a:xfrm>
            <a:off x="4228200" y="5128920"/>
            <a:ext cx="1927800" cy="15588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00" strike="noStrike" u="none">
                <a:solidFill>
                  <a:srgbClr val="000000"/>
                </a:solidFill>
                <a:effectLst/>
                <a:uFillTx/>
                <a:latin typeface="Garet"/>
                <a:ea typeface="Garet"/>
              </a:rPr>
              <a:t>Ensured that all team members and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361" name=""/>
          <p:cNvSpPr txBox="1"/>
          <p:nvPr/>
        </p:nvSpPr>
        <p:spPr>
          <a:xfrm>
            <a:off x="4228200" y="5338800"/>
            <a:ext cx="1716120" cy="15588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00" strike="noStrike" u="none">
                <a:solidFill>
                  <a:srgbClr val="000000"/>
                </a:solidFill>
                <a:effectLst/>
                <a:uFillTx/>
                <a:latin typeface="Garet"/>
                <a:ea typeface="Garet"/>
              </a:rPr>
              <a:t>adhered to standards operating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362" name=""/>
          <p:cNvSpPr txBox="1"/>
          <p:nvPr/>
        </p:nvSpPr>
        <p:spPr>
          <a:xfrm>
            <a:off x="4228200" y="5548320"/>
            <a:ext cx="644760" cy="15588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00" strike="noStrike" u="none">
                <a:solidFill>
                  <a:srgbClr val="000000"/>
                </a:solidFill>
                <a:effectLst/>
                <a:uFillTx/>
                <a:latin typeface="Garet"/>
                <a:ea typeface="Garet"/>
              </a:rPr>
              <a:t>procedures.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363" name=""/>
          <p:cNvSpPr txBox="1"/>
          <p:nvPr/>
        </p:nvSpPr>
        <p:spPr>
          <a:xfrm>
            <a:off x="4105440" y="5963760"/>
            <a:ext cx="2169000" cy="190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100" strike="noStrike" u="none">
                <a:solidFill>
                  <a:srgbClr val="000000"/>
                </a:solidFill>
                <a:effectLst/>
                <a:uFillTx/>
                <a:latin typeface="Montserrat"/>
                <a:ea typeface="Montserrat"/>
              </a:rPr>
              <a:t>Accounts Receivable Specialist </a:t>
            </a:r>
            <a:endParaRPr b="0" lang="en-US" sz="11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364" name=""/>
          <p:cNvSpPr/>
          <p:nvPr/>
        </p:nvSpPr>
        <p:spPr>
          <a:xfrm>
            <a:off x="4081320" y="6665760"/>
            <a:ext cx="38520" cy="38520"/>
          </a:xfrm>
          <a:custGeom>
            <a:avLst/>
            <a:gdLst/>
            <a:ahLst/>
            <a:rect l="0" t="0" r="r" b="b"/>
            <a:pathLst>
              <a:path w="107" h="107">
                <a:moveTo>
                  <a:pt x="107" y="54"/>
                </a:moveTo>
                <a:cubicBezTo>
                  <a:pt x="107" y="61"/>
                  <a:pt x="105" y="68"/>
                  <a:pt x="102" y="74"/>
                </a:cubicBezTo>
                <a:cubicBezTo>
                  <a:pt x="100" y="81"/>
                  <a:pt x="96" y="87"/>
                  <a:pt x="91" y="92"/>
                </a:cubicBezTo>
                <a:cubicBezTo>
                  <a:pt x="86" y="96"/>
                  <a:pt x="80" y="100"/>
                  <a:pt x="74" y="103"/>
                </a:cubicBezTo>
                <a:cubicBezTo>
                  <a:pt x="67" y="106"/>
                  <a:pt x="61" y="107"/>
                  <a:pt x="53" y="107"/>
                </a:cubicBezTo>
                <a:cubicBezTo>
                  <a:pt x="46" y="107"/>
                  <a:pt x="39" y="106"/>
                  <a:pt x="32" y="103"/>
                </a:cubicBezTo>
                <a:cubicBezTo>
                  <a:pt x="26" y="100"/>
                  <a:pt x="20" y="96"/>
                  <a:pt x="15" y="92"/>
                </a:cubicBezTo>
                <a:cubicBezTo>
                  <a:pt x="10" y="87"/>
                  <a:pt x="6" y="81"/>
                  <a:pt x="4" y="74"/>
                </a:cubicBezTo>
                <a:cubicBezTo>
                  <a:pt x="1" y="68"/>
                  <a:pt x="0" y="61"/>
                  <a:pt x="0" y="54"/>
                </a:cubicBezTo>
                <a:cubicBezTo>
                  <a:pt x="0" y="47"/>
                  <a:pt x="1" y="40"/>
                  <a:pt x="4" y="34"/>
                </a:cubicBezTo>
                <a:cubicBezTo>
                  <a:pt x="6" y="27"/>
                  <a:pt x="10" y="22"/>
                  <a:pt x="15" y="16"/>
                </a:cubicBezTo>
                <a:cubicBezTo>
                  <a:pt x="20" y="11"/>
                  <a:pt x="26" y="7"/>
                  <a:pt x="32" y="4"/>
                </a:cubicBezTo>
                <a:cubicBezTo>
                  <a:pt x="39" y="1"/>
                  <a:pt x="46" y="0"/>
                  <a:pt x="53" y="0"/>
                </a:cubicBezTo>
                <a:cubicBezTo>
                  <a:pt x="61" y="0"/>
                  <a:pt x="67" y="1"/>
                  <a:pt x="74" y="4"/>
                </a:cubicBezTo>
                <a:cubicBezTo>
                  <a:pt x="80" y="7"/>
                  <a:pt x="86" y="11"/>
                  <a:pt x="91" y="16"/>
                </a:cubicBezTo>
                <a:cubicBezTo>
                  <a:pt x="96" y="22"/>
                  <a:pt x="100" y="27"/>
                  <a:pt x="102" y="34"/>
                </a:cubicBezTo>
                <a:cubicBezTo>
                  <a:pt x="105" y="40"/>
                  <a:pt x="107" y="47"/>
                  <a:pt x="107" y="54"/>
                </a:cubicBez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365" name=""/>
          <p:cNvSpPr txBox="1"/>
          <p:nvPr/>
        </p:nvSpPr>
        <p:spPr>
          <a:xfrm>
            <a:off x="4105440" y="6233040"/>
            <a:ext cx="2030040" cy="15588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00" strike="noStrike" u="none">
                <a:solidFill>
                  <a:srgbClr val="000000"/>
                </a:solidFill>
                <a:effectLst/>
                <a:uFillTx/>
                <a:latin typeface="Garet"/>
                <a:ea typeface="Garet"/>
              </a:rPr>
              <a:t>Timmerman Industries ( 2014 – 2015 )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366" name=""/>
          <p:cNvSpPr txBox="1"/>
          <p:nvPr/>
        </p:nvSpPr>
        <p:spPr>
          <a:xfrm>
            <a:off x="4228200" y="6600960"/>
            <a:ext cx="1895760" cy="15588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00" strike="noStrike" u="none">
                <a:solidFill>
                  <a:srgbClr val="000000"/>
                </a:solidFill>
                <a:effectLst/>
                <a:uFillTx/>
                <a:latin typeface="Garet"/>
                <a:ea typeface="Garet"/>
              </a:rPr>
              <a:t>Veridies discrepancies and resolves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367" name=""/>
          <p:cNvSpPr/>
          <p:nvPr/>
        </p:nvSpPr>
        <p:spPr>
          <a:xfrm>
            <a:off x="4081320" y="7085160"/>
            <a:ext cx="38520" cy="38520"/>
          </a:xfrm>
          <a:custGeom>
            <a:avLst/>
            <a:gdLst/>
            <a:ahLst/>
            <a:rect l="0" t="0" r="r" b="b"/>
            <a:pathLst>
              <a:path w="107" h="107">
                <a:moveTo>
                  <a:pt x="107" y="54"/>
                </a:moveTo>
                <a:cubicBezTo>
                  <a:pt x="107" y="61"/>
                  <a:pt x="105" y="67"/>
                  <a:pt x="102" y="74"/>
                </a:cubicBezTo>
                <a:cubicBezTo>
                  <a:pt x="100" y="80"/>
                  <a:pt x="96" y="86"/>
                  <a:pt x="91" y="91"/>
                </a:cubicBezTo>
                <a:cubicBezTo>
                  <a:pt x="86" y="96"/>
                  <a:pt x="80" y="100"/>
                  <a:pt x="74" y="103"/>
                </a:cubicBezTo>
                <a:cubicBezTo>
                  <a:pt x="67" y="105"/>
                  <a:pt x="61" y="107"/>
                  <a:pt x="53" y="107"/>
                </a:cubicBezTo>
                <a:cubicBezTo>
                  <a:pt x="46" y="107"/>
                  <a:pt x="39" y="105"/>
                  <a:pt x="32" y="103"/>
                </a:cubicBezTo>
                <a:cubicBezTo>
                  <a:pt x="26" y="100"/>
                  <a:pt x="20" y="96"/>
                  <a:pt x="15" y="91"/>
                </a:cubicBezTo>
                <a:cubicBezTo>
                  <a:pt x="10" y="86"/>
                  <a:pt x="6" y="80"/>
                  <a:pt x="4" y="74"/>
                </a:cubicBezTo>
                <a:cubicBezTo>
                  <a:pt x="1" y="67"/>
                  <a:pt x="0" y="61"/>
                  <a:pt x="0" y="54"/>
                </a:cubicBezTo>
                <a:cubicBezTo>
                  <a:pt x="0" y="47"/>
                  <a:pt x="1" y="40"/>
                  <a:pt x="4" y="33"/>
                </a:cubicBezTo>
                <a:cubicBezTo>
                  <a:pt x="6" y="27"/>
                  <a:pt x="10" y="21"/>
                  <a:pt x="15" y="16"/>
                </a:cubicBezTo>
                <a:cubicBezTo>
                  <a:pt x="20" y="11"/>
                  <a:pt x="26" y="6"/>
                  <a:pt x="32" y="4"/>
                </a:cubicBezTo>
                <a:cubicBezTo>
                  <a:pt x="39" y="1"/>
                  <a:pt x="46" y="0"/>
                  <a:pt x="53" y="0"/>
                </a:cubicBezTo>
                <a:cubicBezTo>
                  <a:pt x="61" y="0"/>
                  <a:pt x="67" y="1"/>
                  <a:pt x="74" y="4"/>
                </a:cubicBezTo>
                <a:cubicBezTo>
                  <a:pt x="80" y="6"/>
                  <a:pt x="86" y="11"/>
                  <a:pt x="91" y="16"/>
                </a:cubicBezTo>
                <a:cubicBezTo>
                  <a:pt x="96" y="21"/>
                  <a:pt x="100" y="27"/>
                  <a:pt x="102" y="33"/>
                </a:cubicBezTo>
                <a:cubicBezTo>
                  <a:pt x="105" y="40"/>
                  <a:pt x="107" y="47"/>
                  <a:pt x="107" y="54"/>
                </a:cubicBez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368" name=""/>
          <p:cNvSpPr txBox="1"/>
          <p:nvPr/>
        </p:nvSpPr>
        <p:spPr>
          <a:xfrm>
            <a:off x="4228200" y="6810480"/>
            <a:ext cx="1948320" cy="15588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00" strike="noStrike" u="none">
                <a:solidFill>
                  <a:srgbClr val="000000"/>
                </a:solidFill>
                <a:effectLst/>
                <a:uFillTx/>
                <a:latin typeface="Garet"/>
                <a:ea typeface="Garet"/>
              </a:rPr>
              <a:t>any billing issues in a timely manner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369" name=""/>
          <p:cNvSpPr txBox="1"/>
          <p:nvPr/>
        </p:nvSpPr>
        <p:spPr>
          <a:xfrm>
            <a:off x="4228200" y="7020360"/>
            <a:ext cx="1966320" cy="15588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00" strike="noStrike" u="none">
                <a:solidFill>
                  <a:srgbClr val="000000"/>
                </a:solidFill>
                <a:effectLst/>
                <a:uFillTx/>
                <a:latin typeface="Garet"/>
                <a:ea typeface="Garet"/>
              </a:rPr>
              <a:t>Organizes and maintains accounting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370" name=""/>
          <p:cNvSpPr txBox="1"/>
          <p:nvPr/>
        </p:nvSpPr>
        <p:spPr>
          <a:xfrm>
            <a:off x="4228200" y="7229880"/>
            <a:ext cx="1806840" cy="15588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00" strike="noStrike" u="none">
                <a:solidFill>
                  <a:srgbClr val="000000"/>
                </a:solidFill>
                <a:effectLst/>
                <a:uFillTx/>
                <a:latin typeface="Garet"/>
                <a:ea typeface="Garet"/>
              </a:rPr>
              <a:t>records responsible for gathering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371" name=""/>
          <p:cNvSpPr txBox="1"/>
          <p:nvPr/>
        </p:nvSpPr>
        <p:spPr>
          <a:xfrm>
            <a:off x="4105440" y="7875000"/>
            <a:ext cx="2037240" cy="20772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200" strike="noStrike" u="none">
                <a:solidFill>
                  <a:srgbClr val="000000"/>
                </a:solidFill>
                <a:effectLst/>
                <a:uFillTx/>
                <a:latin typeface="Montserrat"/>
                <a:ea typeface="Montserrat"/>
              </a:rPr>
              <a:t>Asst. Front Office Manager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372" name=""/>
          <p:cNvSpPr/>
          <p:nvPr/>
        </p:nvSpPr>
        <p:spPr>
          <a:xfrm>
            <a:off x="4081320" y="8599680"/>
            <a:ext cx="38520" cy="38520"/>
          </a:xfrm>
          <a:custGeom>
            <a:avLst/>
            <a:gdLst/>
            <a:ahLst/>
            <a:rect l="0" t="0" r="r" b="b"/>
            <a:pathLst>
              <a:path w="107" h="107">
                <a:moveTo>
                  <a:pt x="107" y="53"/>
                </a:moveTo>
                <a:cubicBezTo>
                  <a:pt x="107" y="60"/>
                  <a:pt x="105" y="66"/>
                  <a:pt x="102" y="73"/>
                </a:cubicBezTo>
                <a:cubicBezTo>
                  <a:pt x="100" y="79"/>
                  <a:pt x="96" y="85"/>
                  <a:pt x="91" y="90"/>
                </a:cubicBezTo>
                <a:cubicBezTo>
                  <a:pt x="86" y="95"/>
                  <a:pt x="80" y="99"/>
                  <a:pt x="74" y="102"/>
                </a:cubicBezTo>
                <a:cubicBezTo>
                  <a:pt x="67" y="104"/>
                  <a:pt x="61" y="107"/>
                  <a:pt x="53" y="107"/>
                </a:cubicBezTo>
                <a:cubicBezTo>
                  <a:pt x="46" y="107"/>
                  <a:pt x="39" y="104"/>
                  <a:pt x="32" y="102"/>
                </a:cubicBezTo>
                <a:cubicBezTo>
                  <a:pt x="26" y="99"/>
                  <a:pt x="20" y="95"/>
                  <a:pt x="15" y="90"/>
                </a:cubicBezTo>
                <a:cubicBezTo>
                  <a:pt x="10" y="85"/>
                  <a:pt x="6" y="79"/>
                  <a:pt x="4" y="73"/>
                </a:cubicBezTo>
                <a:cubicBezTo>
                  <a:pt x="1" y="66"/>
                  <a:pt x="0" y="60"/>
                  <a:pt x="0" y="53"/>
                </a:cubicBezTo>
                <a:cubicBezTo>
                  <a:pt x="0" y="46"/>
                  <a:pt x="1" y="39"/>
                  <a:pt x="4" y="32"/>
                </a:cubicBezTo>
                <a:cubicBezTo>
                  <a:pt x="6" y="26"/>
                  <a:pt x="10" y="20"/>
                  <a:pt x="15" y="15"/>
                </a:cubicBezTo>
                <a:cubicBezTo>
                  <a:pt x="20" y="10"/>
                  <a:pt x="26" y="6"/>
                  <a:pt x="32" y="4"/>
                </a:cubicBezTo>
                <a:cubicBezTo>
                  <a:pt x="39" y="1"/>
                  <a:pt x="46" y="0"/>
                  <a:pt x="53" y="0"/>
                </a:cubicBezTo>
                <a:cubicBezTo>
                  <a:pt x="61" y="0"/>
                  <a:pt x="67" y="1"/>
                  <a:pt x="74" y="4"/>
                </a:cubicBezTo>
                <a:cubicBezTo>
                  <a:pt x="80" y="6"/>
                  <a:pt x="86" y="10"/>
                  <a:pt x="91" y="15"/>
                </a:cubicBezTo>
                <a:cubicBezTo>
                  <a:pt x="96" y="20"/>
                  <a:pt x="100" y="26"/>
                  <a:pt x="102" y="32"/>
                </a:cubicBezTo>
                <a:cubicBezTo>
                  <a:pt x="105" y="39"/>
                  <a:pt x="107" y="46"/>
                  <a:pt x="107" y="53"/>
                </a:cubicBez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373" name=""/>
          <p:cNvSpPr txBox="1"/>
          <p:nvPr/>
        </p:nvSpPr>
        <p:spPr>
          <a:xfrm>
            <a:off x="4105440" y="8166960"/>
            <a:ext cx="1775880" cy="15588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00" strike="noStrike" u="none">
                <a:solidFill>
                  <a:srgbClr val="000000"/>
                </a:solidFill>
                <a:effectLst/>
                <a:uFillTx/>
                <a:latin typeface="Garet"/>
                <a:ea typeface="Garet"/>
              </a:rPr>
              <a:t>Warner &amp; Spencer ( 2016 – 2021 )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374" name=""/>
          <p:cNvSpPr txBox="1"/>
          <p:nvPr/>
        </p:nvSpPr>
        <p:spPr>
          <a:xfrm>
            <a:off x="4228200" y="8534520"/>
            <a:ext cx="1824840" cy="15588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00" strike="noStrike" u="none">
                <a:solidFill>
                  <a:srgbClr val="000000"/>
                </a:solidFill>
                <a:effectLst/>
                <a:uFillTx/>
                <a:latin typeface="Garet"/>
                <a:ea typeface="Garet"/>
              </a:rPr>
              <a:t>Count all employee daily cash and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375" name=""/>
          <p:cNvSpPr txBox="1"/>
          <p:nvPr/>
        </p:nvSpPr>
        <p:spPr>
          <a:xfrm>
            <a:off x="4228200" y="8744400"/>
            <a:ext cx="2235960" cy="15588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00" strike="noStrike" u="none">
                <a:solidFill>
                  <a:srgbClr val="000000"/>
                </a:solidFill>
                <a:effectLst/>
                <a:uFillTx/>
                <a:latin typeface="Garet"/>
                <a:ea typeface="Garet"/>
              </a:rPr>
              <a:t>depositing money into the company bank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376" name=""/>
          <p:cNvSpPr/>
          <p:nvPr/>
        </p:nvSpPr>
        <p:spPr>
          <a:xfrm>
            <a:off x="4081320" y="9228600"/>
            <a:ext cx="38520" cy="38520"/>
          </a:xfrm>
          <a:custGeom>
            <a:avLst/>
            <a:gdLst/>
            <a:ahLst/>
            <a:rect l="0" t="0" r="r" b="b"/>
            <a:pathLst>
              <a:path w="107" h="107">
                <a:moveTo>
                  <a:pt x="107" y="54"/>
                </a:moveTo>
                <a:cubicBezTo>
                  <a:pt x="107" y="61"/>
                  <a:pt x="105" y="67"/>
                  <a:pt x="102" y="74"/>
                </a:cubicBezTo>
                <a:cubicBezTo>
                  <a:pt x="100" y="80"/>
                  <a:pt x="96" y="86"/>
                  <a:pt x="91" y="91"/>
                </a:cubicBezTo>
                <a:cubicBezTo>
                  <a:pt x="86" y="96"/>
                  <a:pt x="80" y="100"/>
                  <a:pt x="74" y="102"/>
                </a:cubicBezTo>
                <a:cubicBezTo>
                  <a:pt x="67" y="105"/>
                  <a:pt x="61" y="107"/>
                  <a:pt x="53" y="107"/>
                </a:cubicBezTo>
                <a:cubicBezTo>
                  <a:pt x="46" y="107"/>
                  <a:pt x="39" y="105"/>
                  <a:pt x="32" y="102"/>
                </a:cubicBezTo>
                <a:cubicBezTo>
                  <a:pt x="26" y="100"/>
                  <a:pt x="20" y="96"/>
                  <a:pt x="15" y="91"/>
                </a:cubicBezTo>
                <a:cubicBezTo>
                  <a:pt x="10" y="86"/>
                  <a:pt x="6" y="80"/>
                  <a:pt x="4" y="74"/>
                </a:cubicBezTo>
                <a:cubicBezTo>
                  <a:pt x="1" y="67"/>
                  <a:pt x="0" y="61"/>
                  <a:pt x="0" y="54"/>
                </a:cubicBezTo>
                <a:cubicBezTo>
                  <a:pt x="0" y="47"/>
                  <a:pt x="1" y="40"/>
                  <a:pt x="4" y="32"/>
                </a:cubicBezTo>
                <a:cubicBezTo>
                  <a:pt x="6" y="26"/>
                  <a:pt x="10" y="20"/>
                  <a:pt x="15" y="15"/>
                </a:cubicBezTo>
                <a:cubicBezTo>
                  <a:pt x="20" y="10"/>
                  <a:pt x="26" y="6"/>
                  <a:pt x="32" y="4"/>
                </a:cubicBezTo>
                <a:cubicBezTo>
                  <a:pt x="39" y="1"/>
                  <a:pt x="46" y="0"/>
                  <a:pt x="53" y="0"/>
                </a:cubicBezTo>
                <a:cubicBezTo>
                  <a:pt x="61" y="0"/>
                  <a:pt x="67" y="1"/>
                  <a:pt x="74" y="4"/>
                </a:cubicBezTo>
                <a:cubicBezTo>
                  <a:pt x="80" y="6"/>
                  <a:pt x="86" y="10"/>
                  <a:pt x="91" y="15"/>
                </a:cubicBezTo>
                <a:cubicBezTo>
                  <a:pt x="96" y="20"/>
                  <a:pt x="100" y="26"/>
                  <a:pt x="102" y="32"/>
                </a:cubicBezTo>
                <a:cubicBezTo>
                  <a:pt x="105" y="40"/>
                  <a:pt x="107" y="47"/>
                  <a:pt x="107" y="54"/>
                </a:cubicBez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377" name=""/>
          <p:cNvSpPr txBox="1"/>
          <p:nvPr/>
        </p:nvSpPr>
        <p:spPr>
          <a:xfrm>
            <a:off x="4228200" y="8953920"/>
            <a:ext cx="426240" cy="15588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00" strike="noStrike" u="none">
                <a:solidFill>
                  <a:srgbClr val="000000"/>
                </a:solidFill>
                <a:effectLst/>
                <a:uFillTx/>
                <a:latin typeface="Garet"/>
                <a:ea typeface="Garet"/>
              </a:rPr>
              <a:t>account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378" name=""/>
          <p:cNvSpPr txBox="1"/>
          <p:nvPr/>
        </p:nvSpPr>
        <p:spPr>
          <a:xfrm>
            <a:off x="4228200" y="9163440"/>
            <a:ext cx="1837080" cy="15588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00" strike="noStrike" u="none">
                <a:solidFill>
                  <a:srgbClr val="000000"/>
                </a:solidFill>
                <a:effectLst/>
                <a:uFillTx/>
                <a:latin typeface="Garet"/>
                <a:ea typeface="Garet"/>
              </a:rPr>
              <a:t>Inform all front office staff of daily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379" name=""/>
          <p:cNvSpPr txBox="1"/>
          <p:nvPr/>
        </p:nvSpPr>
        <p:spPr>
          <a:xfrm>
            <a:off x="4228200" y="9373320"/>
            <a:ext cx="2261160" cy="15588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00" strike="noStrike" u="none">
                <a:solidFill>
                  <a:srgbClr val="000000"/>
                </a:solidFill>
                <a:effectLst/>
                <a:uFillTx/>
                <a:latin typeface="Garet"/>
                <a:ea typeface="Garet"/>
              </a:rPr>
              <a:t>activities, group and VIP arrivals as well as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380" name=""/>
          <p:cNvSpPr txBox="1"/>
          <p:nvPr/>
        </p:nvSpPr>
        <p:spPr>
          <a:xfrm>
            <a:off x="4228200" y="9582840"/>
            <a:ext cx="1898640" cy="15588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00" strike="noStrike" u="none">
                <a:solidFill>
                  <a:srgbClr val="000000"/>
                </a:solidFill>
                <a:effectLst/>
                <a:uFillTx/>
                <a:latin typeface="Garet"/>
                <a:ea typeface="Garet"/>
              </a:rPr>
              <a:t>special requests and repeat guests.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381" name=""/>
          <p:cNvSpPr/>
          <p:nvPr/>
        </p:nvSpPr>
        <p:spPr>
          <a:xfrm>
            <a:off x="4120560" y="1822320"/>
            <a:ext cx="151200" cy="143640"/>
          </a:xfrm>
          <a:custGeom>
            <a:avLst/>
            <a:gdLst/>
            <a:ahLst/>
            <a:rect l="0" t="0" r="r" b="b"/>
            <a:pathLst>
              <a:path w="420" h="399">
                <a:moveTo>
                  <a:pt x="420" y="147"/>
                </a:moveTo>
                <a:cubicBezTo>
                  <a:pt x="420" y="131"/>
                  <a:pt x="412" y="118"/>
                  <a:pt x="400" y="111"/>
                </a:cubicBezTo>
                <a:lnTo>
                  <a:pt x="210" y="0"/>
                </a:lnTo>
                <a:lnTo>
                  <a:pt x="20" y="111"/>
                </a:lnTo>
                <a:cubicBezTo>
                  <a:pt x="8" y="118"/>
                  <a:pt x="0" y="131"/>
                  <a:pt x="0" y="147"/>
                </a:cubicBezTo>
                <a:lnTo>
                  <a:pt x="0" y="357"/>
                </a:lnTo>
                <a:cubicBezTo>
                  <a:pt x="0" y="380"/>
                  <a:pt x="18" y="399"/>
                  <a:pt x="42" y="399"/>
                </a:cubicBezTo>
                <a:lnTo>
                  <a:pt x="378" y="399"/>
                </a:lnTo>
                <a:cubicBezTo>
                  <a:pt x="401" y="399"/>
                  <a:pt x="420" y="380"/>
                  <a:pt x="420" y="357"/>
                </a:cubicBezTo>
                <a:lnTo>
                  <a:pt x="420" y="147"/>
                </a:lnTo>
                <a:moveTo>
                  <a:pt x="210" y="251"/>
                </a:moveTo>
                <a:lnTo>
                  <a:pt x="36" y="143"/>
                </a:lnTo>
                <a:lnTo>
                  <a:pt x="210" y="42"/>
                </a:lnTo>
                <a:lnTo>
                  <a:pt x="383" y="143"/>
                </a:lnTo>
                <a:lnTo>
                  <a:pt x="210" y="251"/>
                </a:ln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382" name=""/>
          <p:cNvSpPr/>
          <p:nvPr/>
        </p:nvSpPr>
        <p:spPr>
          <a:xfrm>
            <a:off x="4133160" y="1519920"/>
            <a:ext cx="131760" cy="143640"/>
          </a:xfrm>
          <a:custGeom>
            <a:avLst/>
            <a:gdLst/>
            <a:ahLst/>
            <a:rect l="0" t="0" r="r" b="b"/>
            <a:pathLst>
              <a:path w="366" h="399">
                <a:moveTo>
                  <a:pt x="268" y="257"/>
                </a:moveTo>
                <a:cubicBezTo>
                  <a:pt x="268" y="257"/>
                  <a:pt x="232" y="320"/>
                  <a:pt x="149" y="229"/>
                </a:cubicBezTo>
                <a:cubicBezTo>
                  <a:pt x="61" y="134"/>
                  <a:pt x="131" y="103"/>
                  <a:pt x="131" y="103"/>
                </a:cubicBezTo>
                <a:lnTo>
                  <a:pt x="39" y="0"/>
                </a:lnTo>
                <a:cubicBezTo>
                  <a:pt x="39" y="0"/>
                  <a:pt x="-76" y="102"/>
                  <a:pt x="88" y="285"/>
                </a:cubicBezTo>
                <a:cubicBezTo>
                  <a:pt x="261" y="480"/>
                  <a:pt x="366" y="366"/>
                  <a:pt x="366" y="366"/>
                </a:cubicBezTo>
                <a:lnTo>
                  <a:pt x="268" y="257"/>
                </a:ln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383" name=""/>
          <p:cNvSpPr/>
          <p:nvPr/>
        </p:nvSpPr>
        <p:spPr>
          <a:xfrm>
            <a:off x="4237920" y="1599840"/>
            <a:ext cx="39960" cy="47160"/>
          </a:xfrm>
          <a:custGeom>
            <a:avLst/>
            <a:gdLst/>
            <a:ahLst/>
            <a:rect l="0" t="0" r="r" b="b"/>
            <a:pathLst>
              <a:path w="111" h="131">
                <a:moveTo>
                  <a:pt x="111" y="118"/>
                </a:moveTo>
                <a:lnTo>
                  <a:pt x="98" y="131"/>
                </a:lnTo>
                <a:lnTo>
                  <a:pt x="0" y="22"/>
                </a:lnTo>
                <a:lnTo>
                  <a:pt x="25" y="0"/>
                </a:lnTo>
                <a:lnTo>
                  <a:pt x="111" y="95"/>
                </a:lnTo>
                <a:lnTo>
                  <a:pt x="111" y="118"/>
                </a:ln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384" name=""/>
          <p:cNvSpPr/>
          <p:nvPr/>
        </p:nvSpPr>
        <p:spPr>
          <a:xfrm>
            <a:off x="4153320" y="1505880"/>
            <a:ext cx="44280" cy="47160"/>
          </a:xfrm>
          <a:custGeom>
            <a:avLst/>
            <a:gdLst/>
            <a:ahLst/>
            <a:rect l="0" t="0" r="r" b="b"/>
            <a:pathLst>
              <a:path w="123" h="131">
                <a:moveTo>
                  <a:pt x="123" y="108"/>
                </a:moveTo>
                <a:lnTo>
                  <a:pt x="97" y="131"/>
                </a:lnTo>
                <a:lnTo>
                  <a:pt x="0" y="23"/>
                </a:lnTo>
                <a:lnTo>
                  <a:pt x="25" y="0"/>
                </a:lnTo>
                <a:lnTo>
                  <a:pt x="123" y="108"/>
                </a:ln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385" name=""/>
          <p:cNvSpPr/>
          <p:nvPr/>
        </p:nvSpPr>
        <p:spPr>
          <a:xfrm>
            <a:off x="4118040" y="2148480"/>
            <a:ext cx="154080" cy="154080"/>
          </a:xfrm>
          <a:custGeom>
            <a:avLst/>
            <a:gdLst/>
            <a:ahLst/>
            <a:rect l="0" t="0" r="r" b="b"/>
            <a:pathLst>
              <a:path fill="none" w="428" h="428">
                <a:moveTo>
                  <a:pt x="231" y="2"/>
                </a:moveTo>
                <a:cubicBezTo>
                  <a:pt x="361" y="128"/>
                  <a:pt x="361" y="300"/>
                  <a:pt x="231" y="426"/>
                </a:cubicBezTo>
                <a:moveTo>
                  <a:pt x="48" y="349"/>
                </a:moveTo>
                <a:cubicBezTo>
                  <a:pt x="147" y="278"/>
                  <a:pt x="281" y="278"/>
                  <a:pt x="380" y="349"/>
                </a:cubicBezTo>
                <a:moveTo>
                  <a:pt x="199" y="0"/>
                </a:moveTo>
                <a:cubicBezTo>
                  <a:pt x="70" y="127"/>
                  <a:pt x="70" y="300"/>
                  <a:pt x="199" y="427"/>
                </a:cubicBezTo>
                <a:moveTo>
                  <a:pt x="212" y="0"/>
                </a:moveTo>
                <a:cubicBezTo>
                  <a:pt x="94" y="0"/>
                  <a:pt x="-1" y="96"/>
                  <a:pt x="0" y="215"/>
                </a:cubicBezTo>
                <a:cubicBezTo>
                  <a:pt x="1" y="333"/>
                  <a:pt x="97" y="428"/>
                  <a:pt x="214" y="428"/>
                </a:cubicBezTo>
                <a:cubicBezTo>
                  <a:pt x="333" y="427"/>
                  <a:pt x="428" y="331"/>
                  <a:pt x="428" y="213"/>
                </a:cubicBezTo>
                <a:cubicBezTo>
                  <a:pt x="427" y="95"/>
                  <a:pt x="332" y="0"/>
                  <a:pt x="214" y="0"/>
                </a:cubicBezTo>
                <a:lnTo>
                  <a:pt x="212" y="0"/>
                </a:lnTo>
                <a:moveTo>
                  <a:pt x="213" y="0"/>
                </a:moveTo>
                <a:lnTo>
                  <a:pt x="213" y="428"/>
                </a:lnTo>
                <a:moveTo>
                  <a:pt x="428" y="214"/>
                </a:moveTo>
                <a:lnTo>
                  <a:pt x="0" y="214"/>
                </a:lnTo>
                <a:moveTo>
                  <a:pt x="48" y="85"/>
                </a:moveTo>
                <a:cubicBezTo>
                  <a:pt x="147" y="155"/>
                  <a:pt x="281" y="155"/>
                  <a:pt x="380" y="85"/>
                </a:cubicBezTo>
              </a:path>
            </a:pathLst>
          </a:custGeom>
          <a:ln w="7560">
            <a:solidFill>
              <a:srgbClr val="000000"/>
            </a:solidFill>
            <a:miter/>
          </a:ln>
        </p:spPr>
        <p:txBody>
          <a:bodyPr lIns="3600" rIns="3600" tIns="3600" bIns="360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386" name=""/>
          <p:cNvSpPr txBox="1"/>
          <p:nvPr/>
        </p:nvSpPr>
        <p:spPr>
          <a:xfrm>
            <a:off x="4114080" y="1014120"/>
            <a:ext cx="1218240" cy="26424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520" strike="noStrike" u="none">
                <a:solidFill>
                  <a:srgbClr val="000000"/>
                </a:solidFill>
                <a:effectLst/>
                <a:uFillTx/>
                <a:latin typeface="Garet"/>
                <a:ea typeface="Garet"/>
              </a:rPr>
              <a:t>C O N T A C T</a:t>
            </a:r>
            <a:endParaRPr b="0" lang="en-US" sz="152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387" name=""/>
          <p:cNvSpPr txBox="1"/>
          <p:nvPr/>
        </p:nvSpPr>
        <p:spPr>
          <a:xfrm>
            <a:off x="4415400" y="1491840"/>
            <a:ext cx="80568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89" strike="noStrike" u="none">
                <a:solidFill>
                  <a:srgbClr val="000000"/>
                </a:solidFill>
                <a:effectLst/>
                <a:uFillTx/>
                <a:latin typeface="Garet"/>
                <a:ea typeface="Garet"/>
              </a:rPr>
              <a:t>123-456-7890</a:t>
            </a:r>
            <a:endParaRPr b="0" lang="en-US" sz="989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388" name=""/>
          <p:cNvSpPr txBox="1"/>
          <p:nvPr/>
        </p:nvSpPr>
        <p:spPr>
          <a:xfrm>
            <a:off x="4415400" y="1815840"/>
            <a:ext cx="154764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89" strike="noStrike" u="none">
                <a:solidFill>
                  <a:srgbClr val="000000"/>
                </a:solidFill>
                <a:effectLst/>
                <a:uFillTx/>
                <a:latin typeface="Garet"/>
                <a:ea typeface="Garet"/>
              </a:rPr>
              <a:t>hello@reallygreatsite.com</a:t>
            </a:r>
            <a:endParaRPr b="0" lang="en-US" sz="989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389" name=""/>
          <p:cNvSpPr/>
          <p:nvPr/>
        </p:nvSpPr>
        <p:spPr>
          <a:xfrm flipV="1">
            <a:off x="391320" y="8813160"/>
            <a:ext cx="0" cy="1883160"/>
          </a:xfrm>
          <a:prstGeom prst="line">
            <a:avLst/>
          </a:prstGeom>
          <a:ln w="2844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14040" rIns="14040" tIns="14040" bIns="1404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390" name=""/>
          <p:cNvSpPr/>
          <p:nvPr/>
        </p:nvSpPr>
        <p:spPr>
          <a:xfrm>
            <a:off x="4104720" y="1505160"/>
            <a:ext cx="176040" cy="186840"/>
          </a:xfrm>
          <a:custGeom>
            <a:avLst/>
            <a:gdLst/>
            <a:ahLst/>
            <a:rect l="0" t="0" r="r" b="b"/>
            <a:pathLst>
              <a:path w="489" h="519">
                <a:moveTo>
                  <a:pt x="0" y="0"/>
                </a:moveTo>
                <a:lnTo>
                  <a:pt x="489" y="0"/>
                </a:lnTo>
                <a:lnTo>
                  <a:pt x="489" y="519"/>
                </a:lnTo>
                <a:lnTo>
                  <a:pt x="0" y="519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391" name=""/>
          <p:cNvSpPr/>
          <p:nvPr/>
        </p:nvSpPr>
        <p:spPr>
          <a:xfrm>
            <a:off x="4103640" y="1814040"/>
            <a:ext cx="177840" cy="177480"/>
          </a:xfrm>
          <a:custGeom>
            <a:avLst/>
            <a:gdLst/>
            <a:ahLst/>
            <a:rect l="0" t="0" r="r" b="b"/>
            <a:pathLst>
              <a:path w="494" h="493">
                <a:moveTo>
                  <a:pt x="0" y="0"/>
                </a:moveTo>
                <a:lnTo>
                  <a:pt x="494" y="0"/>
                </a:lnTo>
                <a:lnTo>
                  <a:pt x="494" y="493"/>
                </a:lnTo>
                <a:lnTo>
                  <a:pt x="0" y="493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392" name=""/>
          <p:cNvSpPr/>
          <p:nvPr/>
        </p:nvSpPr>
        <p:spPr>
          <a:xfrm>
            <a:off x="4112280" y="2143440"/>
            <a:ext cx="160560" cy="160920"/>
          </a:xfrm>
          <a:custGeom>
            <a:avLst/>
            <a:gdLst/>
            <a:ahLst/>
            <a:rect l="0" t="0" r="r" b="b"/>
            <a:pathLst>
              <a:path w="446" h="447">
                <a:moveTo>
                  <a:pt x="0" y="0"/>
                </a:moveTo>
                <a:lnTo>
                  <a:pt x="446" y="0"/>
                </a:lnTo>
                <a:lnTo>
                  <a:pt x="446" y="447"/>
                </a:lnTo>
                <a:lnTo>
                  <a:pt x="0" y="447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393" name=""/>
          <p:cNvSpPr/>
          <p:nvPr/>
        </p:nvSpPr>
        <p:spPr>
          <a:xfrm>
            <a:off x="376920" y="8809920"/>
            <a:ext cx="28800" cy="1886760"/>
          </a:xfrm>
          <a:custGeom>
            <a:avLst/>
            <a:gdLst/>
            <a:ahLst/>
            <a:rect l="0" t="0" r="r" b="b"/>
            <a:pathLst>
              <a:path w="80" h="5241">
                <a:moveTo>
                  <a:pt x="0" y="0"/>
                </a:moveTo>
                <a:lnTo>
                  <a:pt x="80" y="0"/>
                </a:lnTo>
                <a:lnTo>
                  <a:pt x="80" y="5241"/>
                </a:lnTo>
                <a:lnTo>
                  <a:pt x="0" y="5241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394" name=""/>
          <p:cNvSpPr txBox="1"/>
          <p:nvPr/>
        </p:nvSpPr>
        <p:spPr>
          <a:xfrm>
            <a:off x="4415400" y="2139840"/>
            <a:ext cx="147492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89" strike="noStrike" u="none">
                <a:solidFill>
                  <a:srgbClr val="000000"/>
                </a:solidFill>
                <a:effectLst/>
                <a:uFillTx/>
                <a:latin typeface="Garet"/>
                <a:ea typeface="Garet"/>
              </a:rPr>
              <a:t>www.reallygreatsite.com</a:t>
            </a:r>
            <a:endParaRPr b="0" lang="en-US" sz="989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"/>
          <p:cNvSpPr/>
          <p:nvPr/>
        </p:nvSpPr>
        <p:spPr>
          <a:xfrm>
            <a:off x="0" y="0"/>
            <a:ext cx="7562880" cy="10696680"/>
          </a:xfrm>
          <a:custGeom>
            <a:avLst/>
            <a:gdLst/>
            <a:ahLst/>
            <a:rect l="0" t="0" r="r" b="b"/>
            <a:pathLst>
              <a:path w="21008" h="29713">
                <a:moveTo>
                  <a:pt x="0" y="0"/>
                </a:moveTo>
                <a:lnTo>
                  <a:pt x="21008" y="0"/>
                </a:lnTo>
                <a:lnTo>
                  <a:pt x="21008" y="29713"/>
                </a:lnTo>
                <a:lnTo>
                  <a:pt x="0" y="29713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03" name=""/>
          <p:cNvSpPr/>
          <p:nvPr/>
        </p:nvSpPr>
        <p:spPr>
          <a:xfrm>
            <a:off x="0" y="0"/>
            <a:ext cx="7562880" cy="10696680"/>
          </a:xfrm>
          <a:custGeom>
            <a:avLst/>
            <a:gdLst/>
            <a:ahLst/>
            <a:rect l="0" t="0" r="r" b="b"/>
            <a:pathLst>
              <a:path w="21008" h="29713">
                <a:moveTo>
                  <a:pt x="0" y="0"/>
                </a:moveTo>
                <a:lnTo>
                  <a:pt x="21008" y="0"/>
                </a:lnTo>
                <a:lnTo>
                  <a:pt x="21008" y="29713"/>
                </a:lnTo>
                <a:lnTo>
                  <a:pt x="0" y="29713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04" name=""/>
          <p:cNvSpPr/>
          <p:nvPr/>
        </p:nvSpPr>
        <p:spPr>
          <a:xfrm>
            <a:off x="655560" y="3009960"/>
            <a:ext cx="6247800" cy="0"/>
          </a:xfrm>
          <a:prstGeom prst="line">
            <a:avLst/>
          </a:prstGeom>
          <a:ln w="18720">
            <a:solidFill>
              <a:srgbClr val="dcdcdc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360" rIns="9360" tIns="-9360" bIns="-936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05" name=""/>
          <p:cNvSpPr/>
          <p:nvPr/>
        </p:nvSpPr>
        <p:spPr>
          <a:xfrm flipV="1">
            <a:off x="4726440" y="3006720"/>
            <a:ext cx="0" cy="6993000"/>
          </a:xfrm>
          <a:prstGeom prst="line">
            <a:avLst/>
          </a:prstGeom>
          <a:ln w="18720">
            <a:solidFill>
              <a:srgbClr val="dcdcdc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360" rIns="9360" tIns="9360" bIns="936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06" name=""/>
          <p:cNvSpPr/>
          <p:nvPr/>
        </p:nvSpPr>
        <p:spPr>
          <a:xfrm>
            <a:off x="4726440" y="4698000"/>
            <a:ext cx="2176920" cy="0"/>
          </a:xfrm>
          <a:prstGeom prst="line">
            <a:avLst/>
          </a:prstGeom>
          <a:ln w="18720">
            <a:solidFill>
              <a:srgbClr val="dcdcdc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360" rIns="9360" tIns="-9360" bIns="-936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07" name=""/>
          <p:cNvSpPr/>
          <p:nvPr/>
        </p:nvSpPr>
        <p:spPr>
          <a:xfrm>
            <a:off x="4726440" y="8061840"/>
            <a:ext cx="2176920" cy="0"/>
          </a:xfrm>
          <a:prstGeom prst="line">
            <a:avLst/>
          </a:prstGeom>
          <a:ln w="18720">
            <a:solidFill>
              <a:srgbClr val="dcdcdc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360" rIns="9360" tIns="-9360" bIns="-936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08" name=""/>
          <p:cNvSpPr/>
          <p:nvPr/>
        </p:nvSpPr>
        <p:spPr>
          <a:xfrm>
            <a:off x="655560" y="6614280"/>
            <a:ext cx="4070880" cy="0"/>
          </a:xfrm>
          <a:prstGeom prst="line">
            <a:avLst/>
          </a:prstGeom>
          <a:ln w="18720">
            <a:solidFill>
              <a:srgbClr val="dcdcdc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360" rIns="9360" tIns="-9360" bIns="-936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09" name=""/>
          <p:cNvSpPr/>
          <p:nvPr/>
        </p:nvSpPr>
        <p:spPr>
          <a:xfrm>
            <a:off x="0" y="0"/>
            <a:ext cx="7562880" cy="1532880"/>
          </a:xfrm>
          <a:custGeom>
            <a:avLst/>
            <a:gdLst/>
            <a:ahLst/>
            <a:rect l="0" t="0" r="r" b="b"/>
            <a:pathLst>
              <a:path w="21008" h="4258">
                <a:moveTo>
                  <a:pt x="0" y="0"/>
                </a:moveTo>
                <a:lnTo>
                  <a:pt x="21008" y="0"/>
                </a:lnTo>
                <a:lnTo>
                  <a:pt x="21008" y="4258"/>
                </a:lnTo>
                <a:lnTo>
                  <a:pt x="0" y="4258"/>
                </a:lnTo>
                <a:lnTo>
                  <a:pt x="0" y="0"/>
                </a:lnTo>
                <a:close/>
              </a:path>
            </a:pathLst>
          </a:custGeom>
          <a:solidFill>
            <a:srgbClr val="f0f0f0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10" name=""/>
          <p:cNvSpPr txBox="1"/>
          <p:nvPr/>
        </p:nvSpPr>
        <p:spPr>
          <a:xfrm>
            <a:off x="687960" y="630720"/>
            <a:ext cx="3749040" cy="55368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3200" strike="noStrike" u="none">
                <a:solidFill>
                  <a:srgbClr val="2e2c2c"/>
                </a:solidFill>
                <a:effectLst/>
                <a:uFillTx/>
                <a:latin typeface="Garet"/>
                <a:ea typeface="Garet"/>
              </a:rPr>
              <a:t>EMILY THOMPSON</a:t>
            </a:r>
            <a:endParaRPr b="0" lang="en-US" sz="3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11" name=""/>
          <p:cNvSpPr txBox="1"/>
          <p:nvPr/>
        </p:nvSpPr>
        <p:spPr>
          <a:xfrm>
            <a:off x="687960" y="1140120"/>
            <a:ext cx="1711800" cy="28368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640" strike="noStrike" u="none">
                <a:solidFill>
                  <a:srgbClr val="7f786d"/>
                </a:solidFill>
                <a:effectLst/>
                <a:uFillTx/>
                <a:latin typeface="SourceSans3"/>
                <a:ea typeface="SourceSans3"/>
              </a:rPr>
              <a:t>Product Manager</a:t>
            </a:r>
            <a:endParaRPr b="0" lang="en-US" sz="164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12" name=""/>
          <p:cNvSpPr txBox="1"/>
          <p:nvPr/>
        </p:nvSpPr>
        <p:spPr>
          <a:xfrm>
            <a:off x="687960" y="1644120"/>
            <a:ext cx="1026000" cy="26712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530" strike="noStrike" u="none">
                <a:solidFill>
                  <a:srgbClr val="2e2c2c"/>
                </a:solidFill>
                <a:effectLst/>
                <a:uFillTx/>
                <a:latin typeface="Garet"/>
                <a:ea typeface="Garet"/>
              </a:rPr>
              <a:t>ABOUT ME</a:t>
            </a:r>
            <a:endParaRPr b="0" lang="en-US" sz="153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13" name=""/>
          <p:cNvSpPr txBox="1"/>
          <p:nvPr/>
        </p:nvSpPr>
        <p:spPr>
          <a:xfrm>
            <a:off x="5009040" y="3188160"/>
            <a:ext cx="923760" cy="26712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530" strike="noStrike" u="none">
                <a:solidFill>
                  <a:srgbClr val="2e2c2c"/>
                </a:solidFill>
                <a:effectLst/>
                <a:uFillTx/>
                <a:latin typeface="Garet"/>
                <a:ea typeface="Garet"/>
              </a:rPr>
              <a:t>CONTACT</a:t>
            </a:r>
            <a:endParaRPr b="0" lang="en-US" sz="153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14" name=""/>
          <p:cNvSpPr txBox="1"/>
          <p:nvPr/>
        </p:nvSpPr>
        <p:spPr>
          <a:xfrm>
            <a:off x="687960" y="1979640"/>
            <a:ext cx="553356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2e2c2c"/>
                </a:solidFill>
                <a:effectLst/>
                <a:uFillTx/>
                <a:latin typeface="Garet"/>
                <a:ea typeface="Garet"/>
              </a:rPr>
              <a:t>Lorem ipsum dolor sit amet, consectetur adipiscing elit, sed do eiusmod tempor incididunt ut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15" name=""/>
          <p:cNvSpPr txBox="1"/>
          <p:nvPr/>
        </p:nvSpPr>
        <p:spPr>
          <a:xfrm>
            <a:off x="687960" y="2189160"/>
            <a:ext cx="545688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2e2c2c"/>
                </a:solidFill>
                <a:effectLst/>
                <a:uFillTx/>
                <a:latin typeface="Garet"/>
                <a:ea typeface="Garet"/>
              </a:rPr>
              <a:t>labore et dolore magna aliqua. Ut enim ad minim veniam, quis nostrud exercitation ullamco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16" name=""/>
          <p:cNvSpPr txBox="1"/>
          <p:nvPr/>
        </p:nvSpPr>
        <p:spPr>
          <a:xfrm>
            <a:off x="687960" y="2398680"/>
            <a:ext cx="532008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2e2c2c"/>
                </a:solidFill>
                <a:effectLst/>
                <a:uFillTx/>
                <a:latin typeface="Garet"/>
                <a:ea typeface="Garet"/>
              </a:rPr>
              <a:t>laboris nisi ut aliquip ex ea commodo consequat. Duis aute irure dolor in reprehenderit in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17" name=""/>
          <p:cNvSpPr txBox="1"/>
          <p:nvPr/>
        </p:nvSpPr>
        <p:spPr>
          <a:xfrm>
            <a:off x="687960" y="2608560"/>
            <a:ext cx="338472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2e2c2c"/>
                </a:solidFill>
                <a:effectLst/>
                <a:uFillTx/>
                <a:latin typeface="Garet"/>
                <a:ea typeface="Garet"/>
              </a:rPr>
              <a:t>voluptate velit esse cillum dolore eu fugiat nulla pariatur.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18" name=""/>
          <p:cNvSpPr txBox="1"/>
          <p:nvPr/>
        </p:nvSpPr>
        <p:spPr>
          <a:xfrm>
            <a:off x="687960" y="3191760"/>
            <a:ext cx="1063440" cy="24264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400" strike="noStrike" u="none">
                <a:solidFill>
                  <a:srgbClr val="2e2c2c"/>
                </a:solidFill>
                <a:effectLst/>
                <a:uFillTx/>
                <a:latin typeface="Garet"/>
                <a:ea typeface="Garet"/>
              </a:rPr>
              <a:t>EDUCATION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19" name=""/>
          <p:cNvSpPr txBox="1"/>
          <p:nvPr/>
        </p:nvSpPr>
        <p:spPr>
          <a:xfrm>
            <a:off x="687960" y="3746160"/>
            <a:ext cx="1293120" cy="190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100" strike="noStrike" u="none">
                <a:solidFill>
                  <a:srgbClr val="2e2c2c"/>
                </a:solidFill>
                <a:effectLst/>
                <a:uFillTx/>
                <a:latin typeface="Garet"/>
                <a:ea typeface="Garet"/>
              </a:rPr>
              <a:t>Senior Accountant</a:t>
            </a:r>
            <a:endParaRPr b="0" lang="en-US" sz="11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20" name=""/>
          <p:cNvSpPr txBox="1"/>
          <p:nvPr/>
        </p:nvSpPr>
        <p:spPr>
          <a:xfrm>
            <a:off x="687960" y="5275440"/>
            <a:ext cx="1293120" cy="190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100" strike="noStrike" u="none">
                <a:solidFill>
                  <a:srgbClr val="2e2c2c"/>
                </a:solidFill>
                <a:effectLst/>
                <a:uFillTx/>
                <a:latin typeface="Garet"/>
                <a:ea typeface="Garet"/>
              </a:rPr>
              <a:t>Senior Accountant</a:t>
            </a:r>
            <a:endParaRPr b="0" lang="en-US" sz="11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21" name=""/>
          <p:cNvSpPr txBox="1"/>
          <p:nvPr/>
        </p:nvSpPr>
        <p:spPr>
          <a:xfrm>
            <a:off x="687960" y="3949920"/>
            <a:ext cx="329688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2e2c2c"/>
                </a:solidFill>
                <a:effectLst/>
                <a:uFillTx/>
                <a:latin typeface="Garet"/>
                <a:ea typeface="Garet"/>
              </a:rPr>
              <a:t>Lorem ipsum dolor sit amet, consectetur adipiscing elit,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22" name=""/>
          <p:cNvSpPr txBox="1"/>
          <p:nvPr/>
        </p:nvSpPr>
        <p:spPr>
          <a:xfrm>
            <a:off x="687960" y="4159800"/>
            <a:ext cx="318888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2e2c2c"/>
                </a:solidFill>
                <a:effectLst/>
                <a:uFillTx/>
                <a:latin typeface="Garet"/>
                <a:ea typeface="Garet"/>
              </a:rPr>
              <a:t>sed do eiusmod tempor incididunt ut labore et dolore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23" name=""/>
          <p:cNvSpPr txBox="1"/>
          <p:nvPr/>
        </p:nvSpPr>
        <p:spPr>
          <a:xfrm>
            <a:off x="687960" y="4369320"/>
            <a:ext cx="323208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2e2c2c"/>
                </a:solidFill>
                <a:effectLst/>
                <a:uFillTx/>
                <a:latin typeface="Garet"/>
                <a:ea typeface="Garet"/>
              </a:rPr>
              <a:t>magna aliqua. Ut enim ad minim veniam, quis nostrud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24" name=""/>
          <p:cNvSpPr txBox="1"/>
          <p:nvPr/>
        </p:nvSpPr>
        <p:spPr>
          <a:xfrm>
            <a:off x="687960" y="4578840"/>
            <a:ext cx="282024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2e2c2c"/>
                </a:solidFill>
                <a:effectLst/>
                <a:uFillTx/>
                <a:latin typeface="Garet"/>
                <a:ea typeface="Garet"/>
              </a:rPr>
              <a:t>exercitation ullamco laboris nisi ut aliquip ex ea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25" name=""/>
          <p:cNvSpPr txBox="1"/>
          <p:nvPr/>
        </p:nvSpPr>
        <p:spPr>
          <a:xfrm>
            <a:off x="687960" y="4788720"/>
            <a:ext cx="129204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2e2c2c"/>
                </a:solidFill>
                <a:effectLst/>
                <a:uFillTx/>
                <a:latin typeface="Garet"/>
                <a:ea typeface="Garet"/>
              </a:rPr>
              <a:t>commodo consequat.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26" name=""/>
          <p:cNvSpPr txBox="1"/>
          <p:nvPr/>
        </p:nvSpPr>
        <p:spPr>
          <a:xfrm>
            <a:off x="687960" y="5479200"/>
            <a:ext cx="329688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2e2c2c"/>
                </a:solidFill>
                <a:effectLst/>
                <a:uFillTx/>
                <a:latin typeface="Garet"/>
                <a:ea typeface="Garet"/>
              </a:rPr>
              <a:t>Lorem ipsum dolor sit amet, consectetur adipiscing elit,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27" name=""/>
          <p:cNvSpPr txBox="1"/>
          <p:nvPr/>
        </p:nvSpPr>
        <p:spPr>
          <a:xfrm>
            <a:off x="687960" y="5688720"/>
            <a:ext cx="318888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2e2c2c"/>
                </a:solidFill>
                <a:effectLst/>
                <a:uFillTx/>
                <a:latin typeface="Garet"/>
                <a:ea typeface="Garet"/>
              </a:rPr>
              <a:t>sed do eiusmod tempor incididunt ut labore et dolore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28" name=""/>
          <p:cNvSpPr txBox="1"/>
          <p:nvPr/>
        </p:nvSpPr>
        <p:spPr>
          <a:xfrm>
            <a:off x="687960" y="5898240"/>
            <a:ext cx="323208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2e2c2c"/>
                </a:solidFill>
                <a:effectLst/>
                <a:uFillTx/>
                <a:latin typeface="Garet"/>
                <a:ea typeface="Garet"/>
              </a:rPr>
              <a:t>magna aliqua. Ut enim ad minim veniam, quis nostrud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29" name=""/>
          <p:cNvSpPr txBox="1"/>
          <p:nvPr/>
        </p:nvSpPr>
        <p:spPr>
          <a:xfrm>
            <a:off x="687960" y="6108120"/>
            <a:ext cx="282024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2e2c2c"/>
                </a:solidFill>
                <a:effectLst/>
                <a:uFillTx/>
                <a:latin typeface="Garet"/>
                <a:ea typeface="Garet"/>
              </a:rPr>
              <a:t>exercitation ullamco laboris nisi ut aliquip ex ea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30" name=""/>
          <p:cNvSpPr txBox="1"/>
          <p:nvPr/>
        </p:nvSpPr>
        <p:spPr>
          <a:xfrm>
            <a:off x="687960" y="6317640"/>
            <a:ext cx="129204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2e2c2c"/>
                </a:solidFill>
                <a:effectLst/>
                <a:uFillTx/>
                <a:latin typeface="Garet"/>
                <a:ea typeface="Garet"/>
              </a:rPr>
              <a:t>commodo consequat.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31" name=""/>
          <p:cNvSpPr txBox="1"/>
          <p:nvPr/>
        </p:nvSpPr>
        <p:spPr>
          <a:xfrm>
            <a:off x="687960" y="3541320"/>
            <a:ext cx="186264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7f786d"/>
                </a:solidFill>
                <a:effectLst/>
                <a:uFillTx/>
                <a:latin typeface="Garet"/>
                <a:ea typeface="Garet"/>
              </a:rPr>
              <a:t>Borcelle University | 2026-2030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32" name=""/>
          <p:cNvSpPr txBox="1"/>
          <p:nvPr/>
        </p:nvSpPr>
        <p:spPr>
          <a:xfrm>
            <a:off x="687960" y="5070600"/>
            <a:ext cx="186264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7f786d"/>
                </a:solidFill>
                <a:effectLst/>
                <a:uFillTx/>
                <a:latin typeface="Garet"/>
                <a:ea typeface="Garet"/>
              </a:rPr>
              <a:t>Borcelle University | 2023-2026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33" name=""/>
          <p:cNvSpPr txBox="1"/>
          <p:nvPr/>
        </p:nvSpPr>
        <p:spPr>
          <a:xfrm>
            <a:off x="687960" y="6691320"/>
            <a:ext cx="1673280" cy="24264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400" strike="noStrike" u="none">
                <a:solidFill>
                  <a:srgbClr val="2e2c2c"/>
                </a:solidFill>
                <a:effectLst/>
                <a:uFillTx/>
                <a:latin typeface="Garet"/>
                <a:ea typeface="Garet"/>
              </a:rPr>
              <a:t>WORK EXPERIENCE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34" name=""/>
          <p:cNvSpPr txBox="1"/>
          <p:nvPr/>
        </p:nvSpPr>
        <p:spPr>
          <a:xfrm>
            <a:off x="687960" y="7246080"/>
            <a:ext cx="1293120" cy="190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100" strike="noStrike" u="none">
                <a:solidFill>
                  <a:srgbClr val="2e2c2c"/>
                </a:solidFill>
                <a:effectLst/>
                <a:uFillTx/>
                <a:latin typeface="Garet"/>
                <a:ea typeface="Garet"/>
              </a:rPr>
              <a:t>Senior Accountant</a:t>
            </a:r>
            <a:endParaRPr b="0" lang="en-US" sz="11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35" name=""/>
          <p:cNvSpPr txBox="1"/>
          <p:nvPr/>
        </p:nvSpPr>
        <p:spPr>
          <a:xfrm>
            <a:off x="687960" y="8775000"/>
            <a:ext cx="1478520" cy="190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100" strike="noStrike" u="none">
                <a:solidFill>
                  <a:srgbClr val="2e2c2c"/>
                </a:solidFill>
                <a:effectLst/>
                <a:uFillTx/>
                <a:latin typeface="Garet"/>
                <a:ea typeface="Garet"/>
              </a:rPr>
              <a:t>Financial Accountant</a:t>
            </a:r>
            <a:endParaRPr b="0" lang="en-US" sz="11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36" name=""/>
          <p:cNvSpPr txBox="1"/>
          <p:nvPr/>
        </p:nvSpPr>
        <p:spPr>
          <a:xfrm>
            <a:off x="687960" y="7449480"/>
            <a:ext cx="329688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2e2c2c"/>
                </a:solidFill>
                <a:effectLst/>
                <a:uFillTx/>
                <a:latin typeface="Garet"/>
                <a:ea typeface="Garet"/>
              </a:rPr>
              <a:t>Lorem ipsum dolor sit amet, consectetur adipiscing elit,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37" name=""/>
          <p:cNvSpPr txBox="1"/>
          <p:nvPr/>
        </p:nvSpPr>
        <p:spPr>
          <a:xfrm>
            <a:off x="687960" y="7659360"/>
            <a:ext cx="318888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2e2c2c"/>
                </a:solidFill>
                <a:effectLst/>
                <a:uFillTx/>
                <a:latin typeface="Garet"/>
                <a:ea typeface="Garet"/>
              </a:rPr>
              <a:t>sed do eiusmod tempor incididunt ut labore et dolore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38" name=""/>
          <p:cNvSpPr txBox="1"/>
          <p:nvPr/>
        </p:nvSpPr>
        <p:spPr>
          <a:xfrm>
            <a:off x="687960" y="7868880"/>
            <a:ext cx="323208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2e2c2c"/>
                </a:solidFill>
                <a:effectLst/>
                <a:uFillTx/>
                <a:latin typeface="Garet"/>
                <a:ea typeface="Garet"/>
              </a:rPr>
              <a:t>magna aliqua. Ut enim ad minim veniam, quis nostrud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39" name=""/>
          <p:cNvSpPr txBox="1"/>
          <p:nvPr/>
        </p:nvSpPr>
        <p:spPr>
          <a:xfrm>
            <a:off x="687960" y="8078400"/>
            <a:ext cx="282024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2e2c2c"/>
                </a:solidFill>
                <a:effectLst/>
                <a:uFillTx/>
                <a:latin typeface="Garet"/>
                <a:ea typeface="Garet"/>
              </a:rPr>
              <a:t>exercitation ullamco laboris nisi ut aliquip ex ea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40" name=""/>
          <p:cNvSpPr txBox="1"/>
          <p:nvPr/>
        </p:nvSpPr>
        <p:spPr>
          <a:xfrm>
            <a:off x="687960" y="8288280"/>
            <a:ext cx="129204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2e2c2c"/>
                </a:solidFill>
                <a:effectLst/>
                <a:uFillTx/>
                <a:latin typeface="Garet"/>
                <a:ea typeface="Garet"/>
              </a:rPr>
              <a:t>commodo consequat.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41" name=""/>
          <p:cNvSpPr txBox="1"/>
          <p:nvPr/>
        </p:nvSpPr>
        <p:spPr>
          <a:xfrm>
            <a:off x="687960" y="8978760"/>
            <a:ext cx="329688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2e2c2c"/>
                </a:solidFill>
                <a:effectLst/>
                <a:uFillTx/>
                <a:latin typeface="Garet"/>
                <a:ea typeface="Garet"/>
              </a:rPr>
              <a:t>Lorem ipsum dolor sit amet, consectetur adipiscing elit,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42" name=""/>
          <p:cNvSpPr txBox="1"/>
          <p:nvPr/>
        </p:nvSpPr>
        <p:spPr>
          <a:xfrm>
            <a:off x="687960" y="9188280"/>
            <a:ext cx="318888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2e2c2c"/>
                </a:solidFill>
                <a:effectLst/>
                <a:uFillTx/>
                <a:latin typeface="Garet"/>
                <a:ea typeface="Garet"/>
              </a:rPr>
              <a:t>sed do eiusmod tempor incididunt ut labore et dolore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43" name=""/>
          <p:cNvSpPr txBox="1"/>
          <p:nvPr/>
        </p:nvSpPr>
        <p:spPr>
          <a:xfrm>
            <a:off x="687960" y="9397800"/>
            <a:ext cx="323208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2e2c2c"/>
                </a:solidFill>
                <a:effectLst/>
                <a:uFillTx/>
                <a:latin typeface="Garet"/>
                <a:ea typeface="Garet"/>
              </a:rPr>
              <a:t>magna aliqua. Ut enim ad minim veniam, quis nostrud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44" name=""/>
          <p:cNvSpPr txBox="1"/>
          <p:nvPr/>
        </p:nvSpPr>
        <p:spPr>
          <a:xfrm>
            <a:off x="687960" y="9607680"/>
            <a:ext cx="282024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2e2c2c"/>
                </a:solidFill>
                <a:effectLst/>
                <a:uFillTx/>
                <a:latin typeface="Garet"/>
                <a:ea typeface="Garet"/>
              </a:rPr>
              <a:t>exercitation ullamco laboris nisi ut aliquip ex ea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45" name=""/>
          <p:cNvSpPr txBox="1"/>
          <p:nvPr/>
        </p:nvSpPr>
        <p:spPr>
          <a:xfrm>
            <a:off x="687960" y="9817200"/>
            <a:ext cx="129204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2e2c2c"/>
                </a:solidFill>
                <a:effectLst/>
                <a:uFillTx/>
                <a:latin typeface="Garet"/>
                <a:ea typeface="Garet"/>
              </a:rPr>
              <a:t>commodo consequat.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46" name=""/>
          <p:cNvSpPr txBox="1"/>
          <p:nvPr/>
        </p:nvSpPr>
        <p:spPr>
          <a:xfrm>
            <a:off x="687960" y="7040880"/>
            <a:ext cx="159336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7f786d"/>
                </a:solidFill>
                <a:effectLst/>
                <a:uFillTx/>
                <a:latin typeface="Garet"/>
                <a:ea typeface="Garet"/>
              </a:rPr>
              <a:t>Salford &amp; Co. | 2033 - 2035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47" name=""/>
          <p:cNvSpPr txBox="1"/>
          <p:nvPr/>
        </p:nvSpPr>
        <p:spPr>
          <a:xfrm>
            <a:off x="687960" y="8570160"/>
            <a:ext cx="159336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7f786d"/>
                </a:solidFill>
                <a:effectLst/>
                <a:uFillTx/>
                <a:latin typeface="Garet"/>
                <a:ea typeface="Garet"/>
              </a:rPr>
              <a:t>Salford &amp; Co. | 2030 - 2033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48" name=""/>
          <p:cNvSpPr txBox="1"/>
          <p:nvPr/>
        </p:nvSpPr>
        <p:spPr>
          <a:xfrm>
            <a:off x="5009040" y="3524400"/>
            <a:ext cx="87804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2e2c2c"/>
                </a:solidFill>
                <a:effectLst/>
                <a:uFillTx/>
                <a:latin typeface="Garet"/>
                <a:ea typeface="Garet"/>
              </a:rPr>
              <a:t>+123-456-7890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49" name=""/>
          <p:cNvSpPr txBox="1"/>
          <p:nvPr/>
        </p:nvSpPr>
        <p:spPr>
          <a:xfrm>
            <a:off x="5009040" y="3774240"/>
            <a:ext cx="154764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2e2c2c"/>
                </a:solidFill>
                <a:effectLst/>
                <a:uFillTx/>
                <a:latin typeface="Garet"/>
                <a:ea typeface="Garet"/>
              </a:rPr>
              <a:t>hello@reallygreatsite.com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50" name=""/>
          <p:cNvSpPr txBox="1"/>
          <p:nvPr/>
        </p:nvSpPr>
        <p:spPr>
          <a:xfrm>
            <a:off x="5009040" y="4033800"/>
            <a:ext cx="157464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2e2c2c"/>
                </a:solidFill>
                <a:effectLst/>
                <a:uFillTx/>
                <a:latin typeface="Garet"/>
                <a:ea typeface="Garet"/>
              </a:rPr>
              <a:t>123 Anywhere St., Any City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51" name=""/>
          <p:cNvSpPr txBox="1"/>
          <p:nvPr/>
        </p:nvSpPr>
        <p:spPr>
          <a:xfrm>
            <a:off x="5009040" y="4314600"/>
            <a:ext cx="114264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2e2c2c"/>
                </a:solidFill>
                <a:effectLst/>
                <a:uFillTx/>
                <a:latin typeface="Garet"/>
                <a:ea typeface="Garet"/>
              </a:rPr>
              <a:t>reallygreatsite.com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52" name=""/>
          <p:cNvSpPr txBox="1"/>
          <p:nvPr/>
        </p:nvSpPr>
        <p:spPr>
          <a:xfrm>
            <a:off x="5009040" y="4860720"/>
            <a:ext cx="586440" cy="24264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400" strike="noStrike" u="none">
                <a:solidFill>
                  <a:srgbClr val="2e2c2c"/>
                </a:solidFill>
                <a:effectLst/>
                <a:uFillTx/>
                <a:latin typeface="Garet"/>
                <a:ea typeface="Garet"/>
              </a:rPr>
              <a:t>SKILLS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53" name=""/>
          <p:cNvSpPr txBox="1"/>
          <p:nvPr/>
        </p:nvSpPr>
        <p:spPr>
          <a:xfrm>
            <a:off x="5009040" y="6618960"/>
            <a:ext cx="611280" cy="190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100" strike="noStrike" u="none">
                <a:solidFill>
                  <a:srgbClr val="2e2c2c"/>
                </a:solidFill>
                <a:effectLst/>
                <a:uFillTx/>
                <a:latin typeface="Garet"/>
                <a:ea typeface="Garet"/>
              </a:rPr>
              <a:t>Personal</a:t>
            </a:r>
            <a:endParaRPr b="0" lang="en-US" sz="11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54" name=""/>
          <p:cNvSpPr txBox="1"/>
          <p:nvPr/>
        </p:nvSpPr>
        <p:spPr>
          <a:xfrm>
            <a:off x="5009040" y="6884280"/>
            <a:ext cx="65988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2e2c2c"/>
                </a:solidFill>
                <a:effectLst/>
                <a:uFillTx/>
                <a:latin typeface="Garet"/>
                <a:ea typeface="Garet"/>
              </a:rPr>
              <a:t>Leadership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55" name=""/>
          <p:cNvSpPr txBox="1"/>
          <p:nvPr/>
        </p:nvSpPr>
        <p:spPr>
          <a:xfrm>
            <a:off x="5009040" y="7084440"/>
            <a:ext cx="112644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2e2c2c"/>
                </a:solidFill>
                <a:effectLst/>
                <a:uFillTx/>
                <a:latin typeface="Garet"/>
                <a:ea typeface="Garet"/>
              </a:rPr>
              <a:t>Management Skills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56" name=""/>
          <p:cNvSpPr txBox="1"/>
          <p:nvPr/>
        </p:nvSpPr>
        <p:spPr>
          <a:xfrm>
            <a:off x="5009040" y="7284240"/>
            <a:ext cx="112356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2e2c2c"/>
                </a:solidFill>
                <a:effectLst/>
                <a:uFillTx/>
                <a:latin typeface="Garet"/>
                <a:ea typeface="Garet"/>
              </a:rPr>
              <a:t>Time Management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57" name=""/>
          <p:cNvSpPr txBox="1"/>
          <p:nvPr/>
        </p:nvSpPr>
        <p:spPr>
          <a:xfrm>
            <a:off x="5009040" y="7484400"/>
            <a:ext cx="127584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2e2c2c"/>
                </a:solidFill>
                <a:effectLst/>
                <a:uFillTx/>
                <a:latin typeface="Garet"/>
                <a:ea typeface="Garet"/>
              </a:rPr>
              <a:t>Communication Skills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58" name=""/>
          <p:cNvSpPr txBox="1"/>
          <p:nvPr/>
        </p:nvSpPr>
        <p:spPr>
          <a:xfrm>
            <a:off x="5009040" y="7684560"/>
            <a:ext cx="95652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2e2c2c"/>
                </a:solidFill>
                <a:effectLst/>
                <a:uFillTx/>
                <a:latin typeface="Garet"/>
                <a:ea typeface="Garet"/>
              </a:rPr>
              <a:t>Critical Thinking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59" name=""/>
          <p:cNvSpPr txBox="1"/>
          <p:nvPr/>
        </p:nvSpPr>
        <p:spPr>
          <a:xfrm>
            <a:off x="5009040" y="5206680"/>
            <a:ext cx="864720" cy="190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100" strike="noStrike" u="none">
                <a:solidFill>
                  <a:srgbClr val="2e2c2c"/>
                </a:solidFill>
                <a:effectLst/>
                <a:uFillTx/>
                <a:latin typeface="Garet"/>
                <a:ea typeface="Garet"/>
              </a:rPr>
              <a:t>Professional</a:t>
            </a:r>
            <a:endParaRPr b="0" lang="en-US" sz="11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60" name=""/>
          <p:cNvSpPr txBox="1"/>
          <p:nvPr/>
        </p:nvSpPr>
        <p:spPr>
          <a:xfrm>
            <a:off x="5009040" y="5471640"/>
            <a:ext cx="50436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2e2c2c"/>
                </a:solidFill>
                <a:effectLst/>
                <a:uFillTx/>
                <a:latin typeface="Garet"/>
                <a:ea typeface="Garet"/>
              </a:rPr>
              <a:t>Auditing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61" name=""/>
          <p:cNvSpPr txBox="1"/>
          <p:nvPr/>
        </p:nvSpPr>
        <p:spPr>
          <a:xfrm>
            <a:off x="5009040" y="5671800"/>
            <a:ext cx="122544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2e2c2c"/>
                </a:solidFill>
                <a:effectLst/>
                <a:uFillTx/>
                <a:latin typeface="Garet"/>
                <a:ea typeface="Garet"/>
              </a:rPr>
              <a:t>Financial Accounting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62" name=""/>
          <p:cNvSpPr txBox="1"/>
          <p:nvPr/>
        </p:nvSpPr>
        <p:spPr>
          <a:xfrm>
            <a:off x="5009040" y="5871960"/>
            <a:ext cx="114696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2e2c2c"/>
                </a:solidFill>
                <a:effectLst/>
                <a:uFillTx/>
                <a:latin typeface="Garet"/>
                <a:ea typeface="Garet"/>
              </a:rPr>
              <a:t>Financial Reporting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63" name=""/>
          <p:cNvSpPr txBox="1"/>
          <p:nvPr/>
        </p:nvSpPr>
        <p:spPr>
          <a:xfrm>
            <a:off x="5009040" y="6072120"/>
            <a:ext cx="112104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2e2c2c"/>
                </a:solidFill>
                <a:effectLst/>
                <a:uFillTx/>
                <a:latin typeface="Garet"/>
                <a:ea typeface="Garet"/>
              </a:rPr>
              <a:t>Expense Reporting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64" name=""/>
          <p:cNvSpPr txBox="1"/>
          <p:nvPr/>
        </p:nvSpPr>
        <p:spPr>
          <a:xfrm>
            <a:off x="5009040" y="6272280"/>
            <a:ext cx="137556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2e2c2c"/>
                </a:solidFill>
                <a:effectLst/>
                <a:uFillTx/>
                <a:latin typeface="Garet"/>
                <a:ea typeface="Garet"/>
              </a:rPr>
              <a:t>Managerial Accounting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65" name=""/>
          <p:cNvSpPr/>
          <p:nvPr/>
        </p:nvSpPr>
        <p:spPr>
          <a:xfrm>
            <a:off x="5091840" y="8673480"/>
            <a:ext cx="38160" cy="38520"/>
          </a:xfrm>
          <a:custGeom>
            <a:avLst/>
            <a:gdLst/>
            <a:ahLst/>
            <a:rect l="0" t="0" r="r" b="b"/>
            <a:pathLst>
              <a:path w="106" h="107">
                <a:moveTo>
                  <a:pt x="106" y="54"/>
                </a:moveTo>
                <a:cubicBezTo>
                  <a:pt x="106" y="61"/>
                  <a:pt x="105" y="68"/>
                  <a:pt x="102" y="75"/>
                </a:cubicBezTo>
                <a:cubicBezTo>
                  <a:pt x="100" y="81"/>
                  <a:pt x="96" y="87"/>
                  <a:pt x="91" y="92"/>
                </a:cubicBezTo>
                <a:cubicBezTo>
                  <a:pt x="86" y="97"/>
                  <a:pt x="79" y="101"/>
                  <a:pt x="73" y="103"/>
                </a:cubicBezTo>
                <a:cubicBezTo>
                  <a:pt x="66" y="106"/>
                  <a:pt x="60" y="107"/>
                  <a:pt x="52" y="107"/>
                </a:cubicBezTo>
                <a:cubicBezTo>
                  <a:pt x="45" y="107"/>
                  <a:pt x="39" y="106"/>
                  <a:pt x="32" y="103"/>
                </a:cubicBezTo>
                <a:cubicBezTo>
                  <a:pt x="26" y="101"/>
                  <a:pt x="20" y="97"/>
                  <a:pt x="15" y="92"/>
                </a:cubicBezTo>
                <a:cubicBezTo>
                  <a:pt x="10" y="87"/>
                  <a:pt x="6" y="81"/>
                  <a:pt x="4" y="75"/>
                </a:cubicBezTo>
                <a:cubicBezTo>
                  <a:pt x="1" y="68"/>
                  <a:pt x="0" y="61"/>
                  <a:pt x="0" y="54"/>
                </a:cubicBezTo>
                <a:cubicBezTo>
                  <a:pt x="0" y="47"/>
                  <a:pt x="1" y="41"/>
                  <a:pt x="4" y="34"/>
                </a:cubicBezTo>
                <a:cubicBezTo>
                  <a:pt x="6" y="28"/>
                  <a:pt x="10" y="22"/>
                  <a:pt x="15" y="17"/>
                </a:cubicBezTo>
                <a:cubicBezTo>
                  <a:pt x="20" y="12"/>
                  <a:pt x="26" y="8"/>
                  <a:pt x="32" y="4"/>
                </a:cubicBezTo>
                <a:cubicBezTo>
                  <a:pt x="39" y="2"/>
                  <a:pt x="45" y="0"/>
                  <a:pt x="52" y="0"/>
                </a:cubicBezTo>
                <a:cubicBezTo>
                  <a:pt x="60" y="0"/>
                  <a:pt x="66" y="2"/>
                  <a:pt x="73" y="4"/>
                </a:cubicBezTo>
                <a:cubicBezTo>
                  <a:pt x="79" y="8"/>
                  <a:pt x="86" y="12"/>
                  <a:pt x="91" y="17"/>
                </a:cubicBezTo>
                <a:cubicBezTo>
                  <a:pt x="96" y="22"/>
                  <a:pt x="100" y="28"/>
                  <a:pt x="102" y="34"/>
                </a:cubicBezTo>
                <a:cubicBezTo>
                  <a:pt x="105" y="41"/>
                  <a:pt x="106" y="47"/>
                  <a:pt x="106" y="54"/>
                </a:cubicBezTo>
                <a:close/>
              </a:path>
            </a:pathLst>
          </a:custGeom>
          <a:solidFill>
            <a:srgbClr val="2e2c2c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66" name=""/>
          <p:cNvSpPr txBox="1"/>
          <p:nvPr/>
        </p:nvSpPr>
        <p:spPr>
          <a:xfrm>
            <a:off x="5009040" y="8228160"/>
            <a:ext cx="1083600" cy="24264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400" strike="noStrike" u="none">
                <a:solidFill>
                  <a:srgbClr val="2e2c2c"/>
                </a:solidFill>
                <a:effectLst/>
                <a:uFillTx/>
                <a:latin typeface="Garet"/>
                <a:ea typeface="Garet"/>
              </a:rPr>
              <a:t>LANGUAGES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67" name=""/>
          <p:cNvSpPr/>
          <p:nvPr/>
        </p:nvSpPr>
        <p:spPr>
          <a:xfrm>
            <a:off x="5091840" y="8873640"/>
            <a:ext cx="38160" cy="38520"/>
          </a:xfrm>
          <a:custGeom>
            <a:avLst/>
            <a:gdLst/>
            <a:ahLst/>
            <a:rect l="0" t="0" r="r" b="b"/>
            <a:pathLst>
              <a:path w="106" h="107">
                <a:moveTo>
                  <a:pt x="106" y="53"/>
                </a:moveTo>
                <a:cubicBezTo>
                  <a:pt x="106" y="60"/>
                  <a:pt x="105" y="67"/>
                  <a:pt x="102" y="73"/>
                </a:cubicBezTo>
                <a:cubicBezTo>
                  <a:pt x="100" y="81"/>
                  <a:pt x="96" y="87"/>
                  <a:pt x="91" y="92"/>
                </a:cubicBezTo>
                <a:cubicBezTo>
                  <a:pt x="86" y="97"/>
                  <a:pt x="79" y="100"/>
                  <a:pt x="73" y="103"/>
                </a:cubicBezTo>
                <a:cubicBezTo>
                  <a:pt x="66" y="106"/>
                  <a:pt x="60" y="107"/>
                  <a:pt x="52" y="107"/>
                </a:cubicBezTo>
                <a:cubicBezTo>
                  <a:pt x="45" y="107"/>
                  <a:pt x="39" y="106"/>
                  <a:pt x="32" y="103"/>
                </a:cubicBezTo>
                <a:cubicBezTo>
                  <a:pt x="26" y="100"/>
                  <a:pt x="20" y="97"/>
                  <a:pt x="15" y="92"/>
                </a:cubicBezTo>
                <a:cubicBezTo>
                  <a:pt x="10" y="87"/>
                  <a:pt x="6" y="81"/>
                  <a:pt x="4" y="73"/>
                </a:cubicBezTo>
                <a:cubicBezTo>
                  <a:pt x="1" y="67"/>
                  <a:pt x="0" y="60"/>
                  <a:pt x="0" y="53"/>
                </a:cubicBezTo>
                <a:cubicBezTo>
                  <a:pt x="0" y="46"/>
                  <a:pt x="1" y="39"/>
                  <a:pt x="4" y="33"/>
                </a:cubicBezTo>
                <a:cubicBezTo>
                  <a:pt x="6" y="26"/>
                  <a:pt x="10" y="21"/>
                  <a:pt x="15" y="16"/>
                </a:cubicBezTo>
                <a:cubicBezTo>
                  <a:pt x="20" y="11"/>
                  <a:pt x="26" y="7"/>
                  <a:pt x="32" y="4"/>
                </a:cubicBezTo>
                <a:cubicBezTo>
                  <a:pt x="39" y="2"/>
                  <a:pt x="45" y="0"/>
                  <a:pt x="52" y="0"/>
                </a:cubicBezTo>
                <a:cubicBezTo>
                  <a:pt x="60" y="0"/>
                  <a:pt x="66" y="2"/>
                  <a:pt x="73" y="4"/>
                </a:cubicBezTo>
                <a:cubicBezTo>
                  <a:pt x="79" y="7"/>
                  <a:pt x="86" y="11"/>
                  <a:pt x="91" y="16"/>
                </a:cubicBezTo>
                <a:cubicBezTo>
                  <a:pt x="96" y="21"/>
                  <a:pt x="100" y="26"/>
                  <a:pt x="102" y="33"/>
                </a:cubicBezTo>
                <a:cubicBezTo>
                  <a:pt x="105" y="39"/>
                  <a:pt x="106" y="46"/>
                  <a:pt x="106" y="53"/>
                </a:cubicBezTo>
                <a:close/>
              </a:path>
            </a:pathLst>
          </a:custGeom>
          <a:solidFill>
            <a:srgbClr val="2e2c2c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68" name=""/>
          <p:cNvSpPr txBox="1"/>
          <p:nvPr/>
        </p:nvSpPr>
        <p:spPr>
          <a:xfrm>
            <a:off x="5231520" y="8595360"/>
            <a:ext cx="93168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2e2c2c"/>
                </a:solidFill>
                <a:effectLst/>
                <a:uFillTx/>
                <a:latin typeface="Garet"/>
                <a:ea typeface="Garet"/>
              </a:rPr>
              <a:t>English – Fluent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69" name=""/>
          <p:cNvSpPr/>
          <p:nvPr/>
        </p:nvSpPr>
        <p:spPr>
          <a:xfrm>
            <a:off x="5091840" y="9073800"/>
            <a:ext cx="38160" cy="38520"/>
          </a:xfrm>
          <a:custGeom>
            <a:avLst/>
            <a:gdLst/>
            <a:ahLst/>
            <a:rect l="0" t="0" r="r" b="b"/>
            <a:pathLst>
              <a:path w="106" h="107">
                <a:moveTo>
                  <a:pt x="106" y="54"/>
                </a:moveTo>
                <a:cubicBezTo>
                  <a:pt x="106" y="61"/>
                  <a:pt x="105" y="68"/>
                  <a:pt x="102" y="74"/>
                </a:cubicBezTo>
                <a:cubicBezTo>
                  <a:pt x="100" y="81"/>
                  <a:pt x="96" y="86"/>
                  <a:pt x="91" y="91"/>
                </a:cubicBezTo>
                <a:cubicBezTo>
                  <a:pt x="86" y="96"/>
                  <a:pt x="79" y="100"/>
                  <a:pt x="73" y="103"/>
                </a:cubicBezTo>
                <a:cubicBezTo>
                  <a:pt x="66" y="106"/>
                  <a:pt x="60" y="107"/>
                  <a:pt x="52" y="107"/>
                </a:cubicBezTo>
                <a:cubicBezTo>
                  <a:pt x="45" y="107"/>
                  <a:pt x="39" y="106"/>
                  <a:pt x="32" y="103"/>
                </a:cubicBezTo>
                <a:cubicBezTo>
                  <a:pt x="26" y="100"/>
                  <a:pt x="20" y="96"/>
                  <a:pt x="15" y="91"/>
                </a:cubicBezTo>
                <a:cubicBezTo>
                  <a:pt x="10" y="86"/>
                  <a:pt x="6" y="81"/>
                  <a:pt x="4" y="74"/>
                </a:cubicBezTo>
                <a:cubicBezTo>
                  <a:pt x="1" y="68"/>
                  <a:pt x="0" y="61"/>
                  <a:pt x="0" y="54"/>
                </a:cubicBezTo>
                <a:cubicBezTo>
                  <a:pt x="0" y="46"/>
                  <a:pt x="1" y="39"/>
                  <a:pt x="4" y="33"/>
                </a:cubicBezTo>
                <a:cubicBezTo>
                  <a:pt x="6" y="26"/>
                  <a:pt x="10" y="21"/>
                  <a:pt x="15" y="16"/>
                </a:cubicBezTo>
                <a:cubicBezTo>
                  <a:pt x="20" y="11"/>
                  <a:pt x="26" y="7"/>
                  <a:pt x="32" y="4"/>
                </a:cubicBezTo>
                <a:cubicBezTo>
                  <a:pt x="39" y="1"/>
                  <a:pt x="45" y="0"/>
                  <a:pt x="52" y="0"/>
                </a:cubicBezTo>
                <a:cubicBezTo>
                  <a:pt x="60" y="0"/>
                  <a:pt x="66" y="1"/>
                  <a:pt x="73" y="4"/>
                </a:cubicBezTo>
                <a:cubicBezTo>
                  <a:pt x="79" y="7"/>
                  <a:pt x="86" y="11"/>
                  <a:pt x="91" y="16"/>
                </a:cubicBezTo>
                <a:cubicBezTo>
                  <a:pt x="96" y="21"/>
                  <a:pt x="100" y="26"/>
                  <a:pt x="102" y="33"/>
                </a:cubicBezTo>
                <a:cubicBezTo>
                  <a:pt x="105" y="39"/>
                  <a:pt x="106" y="46"/>
                  <a:pt x="106" y="54"/>
                </a:cubicBezTo>
                <a:close/>
              </a:path>
            </a:pathLst>
          </a:custGeom>
          <a:solidFill>
            <a:srgbClr val="2e2c2c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70" name=""/>
          <p:cNvSpPr txBox="1"/>
          <p:nvPr/>
        </p:nvSpPr>
        <p:spPr>
          <a:xfrm>
            <a:off x="5231520" y="8795160"/>
            <a:ext cx="96912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2e2c2c"/>
                </a:solidFill>
                <a:effectLst/>
                <a:uFillTx/>
                <a:latin typeface="Garet"/>
                <a:ea typeface="Garet"/>
              </a:rPr>
              <a:t>Spanish – Fluent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71" name=""/>
          <p:cNvSpPr/>
          <p:nvPr/>
        </p:nvSpPr>
        <p:spPr>
          <a:xfrm>
            <a:off x="0" y="0"/>
            <a:ext cx="7562880" cy="1532160"/>
          </a:xfrm>
          <a:custGeom>
            <a:avLst/>
            <a:gdLst/>
            <a:ahLst/>
            <a:rect l="0" t="0" r="r" b="b"/>
            <a:pathLst>
              <a:path w="21008" h="4256">
                <a:moveTo>
                  <a:pt x="0" y="0"/>
                </a:moveTo>
                <a:lnTo>
                  <a:pt x="21008" y="0"/>
                </a:lnTo>
                <a:lnTo>
                  <a:pt x="21008" y="4256"/>
                </a:lnTo>
                <a:lnTo>
                  <a:pt x="0" y="4256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72" name=""/>
          <p:cNvSpPr/>
          <p:nvPr/>
        </p:nvSpPr>
        <p:spPr>
          <a:xfrm>
            <a:off x="655200" y="2999520"/>
            <a:ext cx="6245640" cy="19440"/>
          </a:xfrm>
          <a:custGeom>
            <a:avLst/>
            <a:gdLst/>
            <a:ahLst/>
            <a:rect l="0" t="0" r="r" b="b"/>
            <a:pathLst>
              <a:path w="17349" h="54">
                <a:moveTo>
                  <a:pt x="0" y="0"/>
                </a:moveTo>
                <a:lnTo>
                  <a:pt x="17349" y="0"/>
                </a:lnTo>
                <a:lnTo>
                  <a:pt x="17349" y="54"/>
                </a:lnTo>
                <a:lnTo>
                  <a:pt x="0" y="54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73" name=""/>
          <p:cNvSpPr/>
          <p:nvPr/>
        </p:nvSpPr>
        <p:spPr>
          <a:xfrm>
            <a:off x="4715280" y="3005640"/>
            <a:ext cx="19440" cy="6990480"/>
          </a:xfrm>
          <a:custGeom>
            <a:avLst/>
            <a:gdLst/>
            <a:ahLst/>
            <a:rect l="0" t="0" r="r" b="b"/>
            <a:pathLst>
              <a:path w="54" h="19418">
                <a:moveTo>
                  <a:pt x="0" y="0"/>
                </a:moveTo>
                <a:lnTo>
                  <a:pt x="54" y="0"/>
                </a:lnTo>
                <a:lnTo>
                  <a:pt x="54" y="19418"/>
                </a:lnTo>
                <a:lnTo>
                  <a:pt x="0" y="19418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74" name=""/>
          <p:cNvSpPr/>
          <p:nvPr/>
        </p:nvSpPr>
        <p:spPr>
          <a:xfrm>
            <a:off x="4724640" y="4686840"/>
            <a:ext cx="2176200" cy="19080"/>
          </a:xfrm>
          <a:custGeom>
            <a:avLst/>
            <a:gdLst/>
            <a:ahLst/>
            <a:rect l="0" t="0" r="r" b="b"/>
            <a:pathLst>
              <a:path w="6045" h="53">
                <a:moveTo>
                  <a:pt x="0" y="0"/>
                </a:moveTo>
                <a:lnTo>
                  <a:pt x="6045" y="0"/>
                </a:lnTo>
                <a:lnTo>
                  <a:pt x="6045" y="53"/>
                </a:lnTo>
                <a:lnTo>
                  <a:pt x="0" y="53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75" name=""/>
          <p:cNvSpPr/>
          <p:nvPr/>
        </p:nvSpPr>
        <p:spPr>
          <a:xfrm>
            <a:off x="655200" y="6602400"/>
            <a:ext cx="4069800" cy="19440"/>
          </a:xfrm>
          <a:custGeom>
            <a:avLst/>
            <a:gdLst/>
            <a:ahLst/>
            <a:rect l="0" t="0" r="r" b="b"/>
            <a:pathLst>
              <a:path w="11305" h="54">
                <a:moveTo>
                  <a:pt x="0" y="0"/>
                </a:moveTo>
                <a:lnTo>
                  <a:pt x="11305" y="0"/>
                </a:lnTo>
                <a:lnTo>
                  <a:pt x="11305" y="54"/>
                </a:lnTo>
                <a:lnTo>
                  <a:pt x="0" y="54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76" name=""/>
          <p:cNvSpPr/>
          <p:nvPr/>
        </p:nvSpPr>
        <p:spPr>
          <a:xfrm>
            <a:off x="4724640" y="8049240"/>
            <a:ext cx="2176200" cy="19440"/>
          </a:xfrm>
          <a:custGeom>
            <a:avLst/>
            <a:gdLst/>
            <a:ahLst/>
            <a:rect l="0" t="0" r="r" b="b"/>
            <a:pathLst>
              <a:path w="6045" h="54">
                <a:moveTo>
                  <a:pt x="0" y="0"/>
                </a:moveTo>
                <a:lnTo>
                  <a:pt x="6045" y="0"/>
                </a:lnTo>
                <a:lnTo>
                  <a:pt x="6045" y="54"/>
                </a:lnTo>
                <a:lnTo>
                  <a:pt x="0" y="54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77" name=""/>
          <p:cNvSpPr txBox="1"/>
          <p:nvPr/>
        </p:nvSpPr>
        <p:spPr>
          <a:xfrm>
            <a:off x="5231520" y="8995320"/>
            <a:ext cx="110592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2e2c2c"/>
                </a:solidFill>
                <a:effectLst/>
                <a:uFillTx/>
                <a:latin typeface="Garet"/>
                <a:ea typeface="Garet"/>
              </a:rPr>
              <a:t>French – Proficient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5" name=""/>
          <p:cNvSpPr/>
          <p:nvPr/>
        </p:nvSpPr>
        <p:spPr>
          <a:xfrm>
            <a:off x="0" y="0"/>
            <a:ext cx="7562880" cy="10696680"/>
          </a:xfrm>
          <a:custGeom>
            <a:avLst/>
            <a:gdLst/>
            <a:ahLst/>
            <a:rect l="0" t="0" r="r" b="b"/>
            <a:pathLst>
              <a:path w="21008" h="29713">
                <a:moveTo>
                  <a:pt x="0" y="0"/>
                </a:moveTo>
                <a:lnTo>
                  <a:pt x="21008" y="0"/>
                </a:lnTo>
                <a:lnTo>
                  <a:pt x="21008" y="29713"/>
                </a:lnTo>
                <a:lnTo>
                  <a:pt x="0" y="29713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396" name=""/>
          <p:cNvSpPr/>
          <p:nvPr/>
        </p:nvSpPr>
        <p:spPr>
          <a:xfrm>
            <a:off x="0" y="0"/>
            <a:ext cx="7562880" cy="10696680"/>
          </a:xfrm>
          <a:custGeom>
            <a:avLst/>
            <a:gdLst/>
            <a:ahLst/>
            <a:rect l="0" t="0" r="r" b="b"/>
            <a:pathLst>
              <a:path w="21008" h="29713">
                <a:moveTo>
                  <a:pt x="0" y="0"/>
                </a:moveTo>
                <a:lnTo>
                  <a:pt x="21008" y="0"/>
                </a:lnTo>
                <a:lnTo>
                  <a:pt x="21008" y="29713"/>
                </a:lnTo>
                <a:lnTo>
                  <a:pt x="0" y="29713"/>
                </a:lnTo>
                <a:lnTo>
                  <a:pt x="0" y="0"/>
                </a:lnTo>
                <a:close/>
              </a:path>
            </a:pathLst>
          </a:custGeom>
          <a:solidFill>
            <a:srgbClr val="fffff6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397" name=""/>
          <p:cNvSpPr txBox="1"/>
          <p:nvPr/>
        </p:nvSpPr>
        <p:spPr>
          <a:xfrm>
            <a:off x="556920" y="956160"/>
            <a:ext cx="3244320" cy="45612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2640" strike="noStrike" u="none">
                <a:solidFill>
                  <a:srgbClr val="079876"/>
                </a:solidFill>
                <a:effectLst/>
                <a:uFillTx/>
                <a:latin typeface="Montserrat"/>
                <a:ea typeface="Montserrat"/>
              </a:rPr>
              <a:t>MICHAEL JOHNSON</a:t>
            </a:r>
            <a:endParaRPr b="0" lang="en-US" sz="264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398" name=""/>
          <p:cNvSpPr txBox="1"/>
          <p:nvPr/>
        </p:nvSpPr>
        <p:spPr>
          <a:xfrm>
            <a:off x="556920" y="1411920"/>
            <a:ext cx="2151360" cy="25344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470" strike="noStrike" u="none">
                <a:solidFill>
                  <a:srgbClr val="1b1717"/>
                </a:solidFill>
                <a:effectLst/>
                <a:uFillTx/>
                <a:latin typeface="Montserrat"/>
                <a:ea typeface="Montserrat"/>
              </a:rPr>
              <a:t>F R E S H   G R A D U AT E</a:t>
            </a:r>
            <a:endParaRPr b="0" lang="en-US" sz="147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399" name=""/>
          <p:cNvSpPr txBox="1"/>
          <p:nvPr/>
        </p:nvSpPr>
        <p:spPr>
          <a:xfrm>
            <a:off x="556920" y="2737080"/>
            <a:ext cx="569916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1b1717"/>
                </a:solidFill>
                <a:effectLst/>
                <a:uFillTx/>
                <a:latin typeface="Montserrat"/>
                <a:ea typeface="Montserrat"/>
              </a:rPr>
              <a:t>Communication Science graduate passionate about digital marketing and social media strategy.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400" name=""/>
          <p:cNvSpPr txBox="1"/>
          <p:nvPr/>
        </p:nvSpPr>
        <p:spPr>
          <a:xfrm>
            <a:off x="556920" y="2908440"/>
            <a:ext cx="76428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1b1717"/>
                </a:solidFill>
                <a:effectLst/>
                <a:uFillTx/>
                <a:latin typeface="Montserrat"/>
                <a:ea typeface="Montserrat"/>
              </a:rPr>
              <a:t>Experienced 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401" name=""/>
          <p:cNvSpPr txBox="1"/>
          <p:nvPr/>
        </p:nvSpPr>
        <p:spPr>
          <a:xfrm>
            <a:off x="1428480" y="2908440"/>
            <a:ext cx="14436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1b1717"/>
                </a:solidFill>
                <a:effectLst/>
                <a:uFillTx/>
                <a:latin typeface="Montserrat"/>
                <a:ea typeface="Montserrat"/>
              </a:rPr>
              <a:t>in 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402" name=""/>
          <p:cNvSpPr txBox="1"/>
          <p:nvPr/>
        </p:nvSpPr>
        <p:spPr>
          <a:xfrm>
            <a:off x="1626480" y="2908440"/>
            <a:ext cx="64836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1b1717"/>
                </a:solidFill>
                <a:effectLst/>
                <a:uFillTx/>
                <a:latin typeface="Montserrat"/>
                <a:ea typeface="Montserrat"/>
              </a:rPr>
              <a:t>marketing 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403" name=""/>
          <p:cNvSpPr txBox="1"/>
          <p:nvPr/>
        </p:nvSpPr>
        <p:spPr>
          <a:xfrm>
            <a:off x="2373480" y="2908440"/>
            <a:ext cx="26064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1b1717"/>
                </a:solidFill>
                <a:effectLst/>
                <a:uFillTx/>
                <a:latin typeface="Montserrat"/>
                <a:ea typeface="Montserrat"/>
              </a:rPr>
              <a:t>and 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404" name=""/>
          <p:cNvSpPr txBox="1"/>
          <p:nvPr/>
        </p:nvSpPr>
        <p:spPr>
          <a:xfrm>
            <a:off x="2698560" y="2908440"/>
            <a:ext cx="40464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1b1717"/>
                </a:solidFill>
                <a:effectLst/>
                <a:uFillTx/>
                <a:latin typeface="Montserrat"/>
                <a:ea typeface="Montserrat"/>
              </a:rPr>
              <a:t>media 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405" name=""/>
          <p:cNvSpPr txBox="1"/>
          <p:nvPr/>
        </p:nvSpPr>
        <p:spPr>
          <a:xfrm>
            <a:off x="3183120" y="2908440"/>
            <a:ext cx="73548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1b1717"/>
                </a:solidFill>
                <a:effectLst/>
                <a:uFillTx/>
                <a:latin typeface="Montserrat"/>
                <a:ea typeface="Montserrat"/>
              </a:rPr>
              <a:t>internships, 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406" name=""/>
          <p:cNvSpPr txBox="1"/>
          <p:nvPr/>
        </p:nvSpPr>
        <p:spPr>
          <a:xfrm>
            <a:off x="4000320" y="2908440"/>
            <a:ext cx="40896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1b1717"/>
                </a:solidFill>
                <a:effectLst/>
                <a:uFillTx/>
                <a:latin typeface="Montserrat"/>
                <a:ea typeface="Montserrat"/>
              </a:rPr>
              <a:t>skilled 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407" name=""/>
          <p:cNvSpPr txBox="1"/>
          <p:nvPr/>
        </p:nvSpPr>
        <p:spPr>
          <a:xfrm>
            <a:off x="4480560" y="2908440"/>
            <a:ext cx="14436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1b1717"/>
                </a:solidFill>
                <a:effectLst/>
                <a:uFillTx/>
                <a:latin typeface="Montserrat"/>
                <a:ea typeface="Montserrat"/>
              </a:rPr>
              <a:t>in 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408" name=""/>
          <p:cNvSpPr txBox="1"/>
          <p:nvPr/>
        </p:nvSpPr>
        <p:spPr>
          <a:xfrm>
            <a:off x="4678560" y="2908440"/>
            <a:ext cx="36756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1b1717"/>
                </a:solidFill>
                <a:effectLst/>
                <a:uFillTx/>
                <a:latin typeface="Montserrat"/>
                <a:ea typeface="Montserrat"/>
              </a:rPr>
              <a:t>social 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409" name=""/>
          <p:cNvSpPr txBox="1"/>
          <p:nvPr/>
        </p:nvSpPr>
        <p:spPr>
          <a:xfrm>
            <a:off x="5112720" y="2908440"/>
            <a:ext cx="40464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1b1717"/>
                </a:solidFill>
                <a:effectLst/>
                <a:uFillTx/>
                <a:latin typeface="Montserrat"/>
                <a:ea typeface="Montserrat"/>
              </a:rPr>
              <a:t>media 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410" name=""/>
          <p:cNvSpPr txBox="1"/>
          <p:nvPr/>
        </p:nvSpPr>
        <p:spPr>
          <a:xfrm>
            <a:off x="5597640" y="2908440"/>
            <a:ext cx="83448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1b1717"/>
                </a:solidFill>
                <a:effectLst/>
                <a:uFillTx/>
                <a:latin typeface="Montserrat"/>
                <a:ea typeface="Montserrat"/>
              </a:rPr>
              <a:t>management 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411" name=""/>
          <p:cNvSpPr txBox="1"/>
          <p:nvPr/>
        </p:nvSpPr>
        <p:spPr>
          <a:xfrm>
            <a:off x="6559200" y="2908440"/>
            <a:ext cx="22752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1b1717"/>
                </a:solidFill>
                <a:effectLst/>
                <a:uFillTx/>
                <a:latin typeface="Montserrat"/>
                <a:ea typeface="Montserrat"/>
              </a:rPr>
              <a:t>and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412" name=""/>
          <p:cNvSpPr txBox="1"/>
          <p:nvPr/>
        </p:nvSpPr>
        <p:spPr>
          <a:xfrm>
            <a:off x="556920" y="3080160"/>
            <a:ext cx="569880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1b1717"/>
                </a:solidFill>
                <a:effectLst/>
                <a:uFillTx/>
                <a:latin typeface="Montserrat"/>
                <a:ea typeface="Montserrat"/>
              </a:rPr>
              <a:t>content production, with a proven record of boosting online engagement. Marketing and media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413" name=""/>
          <p:cNvSpPr txBox="1"/>
          <p:nvPr/>
        </p:nvSpPr>
        <p:spPr>
          <a:xfrm>
            <a:off x="556920" y="3251520"/>
            <a:ext cx="575352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1b1717"/>
                </a:solidFill>
                <a:effectLst/>
                <a:uFillTx/>
                <a:latin typeface="Montserrat"/>
                <a:ea typeface="Montserrat"/>
              </a:rPr>
              <a:t>internships, skilled in social media management and content production, with a proven record of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414" name=""/>
          <p:cNvSpPr txBox="1"/>
          <p:nvPr/>
        </p:nvSpPr>
        <p:spPr>
          <a:xfrm>
            <a:off x="556920" y="3422880"/>
            <a:ext cx="55944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1b1717"/>
                </a:solidFill>
                <a:effectLst/>
                <a:uFillTx/>
                <a:latin typeface="Montserrat"/>
                <a:ea typeface="Montserrat"/>
              </a:rPr>
              <a:t>boosting 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415" name=""/>
          <p:cNvSpPr txBox="1"/>
          <p:nvPr/>
        </p:nvSpPr>
        <p:spPr>
          <a:xfrm>
            <a:off x="1231920" y="3422880"/>
            <a:ext cx="40320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1b1717"/>
                </a:solidFill>
                <a:effectLst/>
                <a:uFillTx/>
                <a:latin typeface="Montserrat"/>
                <a:ea typeface="Montserrat"/>
              </a:rPr>
              <a:t>online 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416" name=""/>
          <p:cNvSpPr txBox="1"/>
          <p:nvPr/>
        </p:nvSpPr>
        <p:spPr>
          <a:xfrm>
            <a:off x="1737360" y="3422880"/>
            <a:ext cx="82836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1b1717"/>
                </a:solidFill>
                <a:effectLst/>
                <a:uFillTx/>
                <a:latin typeface="Montserrat"/>
                <a:ea typeface="Montserrat"/>
              </a:rPr>
              <a:t>engagement. 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417" name=""/>
          <p:cNvSpPr txBox="1"/>
          <p:nvPr/>
        </p:nvSpPr>
        <p:spPr>
          <a:xfrm>
            <a:off x="2712240" y="3422880"/>
            <a:ext cx="64476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1b1717"/>
                </a:solidFill>
                <a:effectLst/>
                <a:uFillTx/>
                <a:latin typeface="Montserrat"/>
                <a:ea typeface="Montserrat"/>
              </a:rPr>
              <a:t>Marketing 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418" name=""/>
          <p:cNvSpPr txBox="1"/>
          <p:nvPr/>
        </p:nvSpPr>
        <p:spPr>
          <a:xfrm>
            <a:off x="3476160" y="3422880"/>
            <a:ext cx="26064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1b1717"/>
                </a:solidFill>
                <a:effectLst/>
                <a:uFillTx/>
                <a:latin typeface="Montserrat"/>
                <a:ea typeface="Montserrat"/>
              </a:rPr>
              <a:t>and 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419" name=""/>
          <p:cNvSpPr txBox="1"/>
          <p:nvPr/>
        </p:nvSpPr>
        <p:spPr>
          <a:xfrm>
            <a:off x="3831840" y="3422880"/>
            <a:ext cx="40464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1b1717"/>
                </a:solidFill>
                <a:effectLst/>
                <a:uFillTx/>
                <a:latin typeface="Montserrat"/>
                <a:ea typeface="Montserrat"/>
              </a:rPr>
              <a:t>media 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420" name=""/>
          <p:cNvSpPr txBox="1"/>
          <p:nvPr/>
        </p:nvSpPr>
        <p:spPr>
          <a:xfrm>
            <a:off x="4347360" y="3422880"/>
            <a:ext cx="73548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1b1717"/>
                </a:solidFill>
                <a:effectLst/>
                <a:uFillTx/>
                <a:latin typeface="Montserrat"/>
                <a:ea typeface="Montserrat"/>
              </a:rPr>
              <a:t>internships, 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421" name=""/>
          <p:cNvSpPr txBox="1"/>
          <p:nvPr/>
        </p:nvSpPr>
        <p:spPr>
          <a:xfrm>
            <a:off x="5194800" y="3422880"/>
            <a:ext cx="40896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1b1717"/>
                </a:solidFill>
                <a:effectLst/>
                <a:uFillTx/>
                <a:latin typeface="Montserrat"/>
                <a:ea typeface="Montserrat"/>
              </a:rPr>
              <a:t>skilled 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422" name=""/>
          <p:cNvSpPr txBox="1"/>
          <p:nvPr/>
        </p:nvSpPr>
        <p:spPr>
          <a:xfrm>
            <a:off x="5706000" y="3422880"/>
            <a:ext cx="14436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1b1717"/>
                </a:solidFill>
                <a:effectLst/>
                <a:uFillTx/>
                <a:latin typeface="Montserrat"/>
                <a:ea typeface="Montserrat"/>
              </a:rPr>
              <a:t>in 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423" name=""/>
          <p:cNvSpPr txBox="1"/>
          <p:nvPr/>
        </p:nvSpPr>
        <p:spPr>
          <a:xfrm>
            <a:off x="5934600" y="3422880"/>
            <a:ext cx="36756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1b1717"/>
                </a:solidFill>
                <a:effectLst/>
                <a:uFillTx/>
                <a:latin typeface="Montserrat"/>
                <a:ea typeface="Montserrat"/>
              </a:rPr>
              <a:t>social 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424" name=""/>
          <p:cNvSpPr txBox="1"/>
          <p:nvPr/>
        </p:nvSpPr>
        <p:spPr>
          <a:xfrm>
            <a:off x="6399360" y="3422880"/>
            <a:ext cx="37188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1b1717"/>
                </a:solidFill>
                <a:effectLst/>
                <a:uFillTx/>
                <a:latin typeface="Montserrat"/>
                <a:ea typeface="Montserrat"/>
              </a:rPr>
              <a:t>media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425" name=""/>
          <p:cNvSpPr txBox="1"/>
          <p:nvPr/>
        </p:nvSpPr>
        <p:spPr>
          <a:xfrm>
            <a:off x="556920" y="3594600"/>
            <a:ext cx="548496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1b1717"/>
                </a:solidFill>
                <a:effectLst/>
                <a:uFillTx/>
                <a:latin typeface="Montserrat"/>
                <a:ea typeface="Montserrat"/>
              </a:rPr>
              <a:t>management and content production, with a proven record of boosting online engagement.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426" name=""/>
          <p:cNvSpPr/>
          <p:nvPr/>
        </p:nvSpPr>
        <p:spPr>
          <a:xfrm>
            <a:off x="4844520" y="756000"/>
            <a:ext cx="170280" cy="170280"/>
          </a:xfrm>
          <a:custGeom>
            <a:avLst/>
            <a:gdLst/>
            <a:ahLst/>
            <a:rect l="0" t="0" r="r" b="b"/>
            <a:pathLst>
              <a:path w="473" h="473">
                <a:moveTo>
                  <a:pt x="362" y="258"/>
                </a:moveTo>
                <a:cubicBezTo>
                  <a:pt x="357" y="258"/>
                  <a:pt x="354" y="254"/>
                  <a:pt x="354" y="250"/>
                </a:cubicBezTo>
                <a:cubicBezTo>
                  <a:pt x="352" y="218"/>
                  <a:pt x="338" y="186"/>
                  <a:pt x="316" y="163"/>
                </a:cubicBezTo>
                <a:cubicBezTo>
                  <a:pt x="293" y="139"/>
                  <a:pt x="263" y="124"/>
                  <a:pt x="231" y="120"/>
                </a:cubicBezTo>
                <a:cubicBezTo>
                  <a:pt x="226" y="120"/>
                  <a:pt x="223" y="116"/>
                  <a:pt x="223" y="111"/>
                </a:cubicBezTo>
                <a:cubicBezTo>
                  <a:pt x="224" y="107"/>
                  <a:pt x="228" y="104"/>
                  <a:pt x="232" y="104"/>
                </a:cubicBezTo>
                <a:cubicBezTo>
                  <a:pt x="269" y="108"/>
                  <a:pt x="302" y="125"/>
                  <a:pt x="327" y="152"/>
                </a:cubicBezTo>
                <a:cubicBezTo>
                  <a:pt x="353" y="178"/>
                  <a:pt x="368" y="213"/>
                  <a:pt x="370" y="249"/>
                </a:cubicBezTo>
                <a:cubicBezTo>
                  <a:pt x="370" y="254"/>
                  <a:pt x="367" y="258"/>
                  <a:pt x="362" y="258"/>
                </a:cubicBezTo>
                <a:moveTo>
                  <a:pt x="228" y="162"/>
                </a:moveTo>
                <a:cubicBezTo>
                  <a:pt x="229" y="158"/>
                  <a:pt x="233" y="155"/>
                  <a:pt x="237" y="155"/>
                </a:cubicBezTo>
                <a:cubicBezTo>
                  <a:pt x="259" y="158"/>
                  <a:pt x="279" y="168"/>
                  <a:pt x="294" y="184"/>
                </a:cubicBezTo>
                <a:cubicBezTo>
                  <a:pt x="309" y="199"/>
                  <a:pt x="318" y="220"/>
                  <a:pt x="319" y="242"/>
                </a:cubicBezTo>
                <a:cubicBezTo>
                  <a:pt x="319" y="246"/>
                  <a:pt x="316" y="250"/>
                  <a:pt x="312" y="250"/>
                </a:cubicBezTo>
                <a:cubicBezTo>
                  <a:pt x="311" y="250"/>
                  <a:pt x="311" y="250"/>
                  <a:pt x="311" y="250"/>
                </a:cubicBezTo>
                <a:cubicBezTo>
                  <a:pt x="307" y="250"/>
                  <a:pt x="303" y="247"/>
                  <a:pt x="303" y="243"/>
                </a:cubicBezTo>
                <a:cubicBezTo>
                  <a:pt x="302" y="225"/>
                  <a:pt x="295" y="208"/>
                  <a:pt x="282" y="195"/>
                </a:cubicBezTo>
                <a:cubicBezTo>
                  <a:pt x="270" y="182"/>
                  <a:pt x="253" y="173"/>
                  <a:pt x="235" y="171"/>
                </a:cubicBezTo>
                <a:cubicBezTo>
                  <a:pt x="231" y="171"/>
                  <a:pt x="228" y="167"/>
                  <a:pt x="228" y="162"/>
                </a:cubicBezTo>
                <a:moveTo>
                  <a:pt x="349" y="362"/>
                </a:moveTo>
                <a:cubicBezTo>
                  <a:pt x="349" y="362"/>
                  <a:pt x="340" y="371"/>
                  <a:pt x="339" y="371"/>
                </a:cubicBezTo>
                <a:cubicBezTo>
                  <a:pt x="322" y="387"/>
                  <a:pt x="295" y="391"/>
                  <a:pt x="272" y="385"/>
                </a:cubicBezTo>
                <a:cubicBezTo>
                  <a:pt x="264" y="384"/>
                  <a:pt x="256" y="381"/>
                  <a:pt x="248" y="377"/>
                </a:cubicBezTo>
                <a:cubicBezTo>
                  <a:pt x="213" y="362"/>
                  <a:pt x="180" y="335"/>
                  <a:pt x="154" y="307"/>
                </a:cubicBezTo>
                <a:cubicBezTo>
                  <a:pt x="127" y="279"/>
                  <a:pt x="102" y="244"/>
                  <a:pt x="88" y="209"/>
                </a:cubicBezTo>
                <a:cubicBezTo>
                  <a:pt x="85" y="201"/>
                  <a:pt x="83" y="192"/>
                  <a:pt x="82" y="184"/>
                </a:cubicBezTo>
                <a:cubicBezTo>
                  <a:pt x="77" y="161"/>
                  <a:pt x="82" y="134"/>
                  <a:pt x="100" y="118"/>
                </a:cubicBezTo>
                <a:cubicBezTo>
                  <a:pt x="100" y="118"/>
                  <a:pt x="109" y="109"/>
                  <a:pt x="110" y="109"/>
                </a:cubicBezTo>
                <a:cubicBezTo>
                  <a:pt x="127" y="93"/>
                  <a:pt x="142" y="113"/>
                  <a:pt x="156" y="128"/>
                </a:cubicBezTo>
                <a:cubicBezTo>
                  <a:pt x="167" y="140"/>
                  <a:pt x="187" y="161"/>
                  <a:pt x="184" y="180"/>
                </a:cubicBezTo>
                <a:cubicBezTo>
                  <a:pt x="182" y="191"/>
                  <a:pt x="171" y="199"/>
                  <a:pt x="167" y="209"/>
                </a:cubicBezTo>
                <a:cubicBezTo>
                  <a:pt x="162" y="222"/>
                  <a:pt x="164" y="236"/>
                  <a:pt x="173" y="247"/>
                </a:cubicBezTo>
                <a:cubicBezTo>
                  <a:pt x="178" y="254"/>
                  <a:pt x="185" y="263"/>
                  <a:pt x="192" y="270"/>
                </a:cubicBezTo>
                <a:cubicBezTo>
                  <a:pt x="200" y="278"/>
                  <a:pt x="207" y="285"/>
                  <a:pt x="215" y="291"/>
                </a:cubicBezTo>
                <a:cubicBezTo>
                  <a:pt x="225" y="300"/>
                  <a:pt x="239" y="303"/>
                  <a:pt x="252" y="299"/>
                </a:cubicBezTo>
                <a:cubicBezTo>
                  <a:pt x="263" y="295"/>
                  <a:pt x="271" y="285"/>
                  <a:pt x="282" y="283"/>
                </a:cubicBezTo>
                <a:cubicBezTo>
                  <a:pt x="301" y="281"/>
                  <a:pt x="321" y="302"/>
                  <a:pt x="333" y="315"/>
                </a:cubicBezTo>
                <a:cubicBezTo>
                  <a:pt x="347" y="329"/>
                  <a:pt x="365" y="345"/>
                  <a:pt x="349" y="362"/>
                </a:cubicBezTo>
                <a:moveTo>
                  <a:pt x="231" y="0"/>
                </a:moveTo>
                <a:cubicBezTo>
                  <a:pt x="103" y="3"/>
                  <a:pt x="0" y="108"/>
                  <a:pt x="0" y="237"/>
                </a:cubicBezTo>
                <a:cubicBezTo>
                  <a:pt x="0" y="367"/>
                  <a:pt x="106" y="473"/>
                  <a:pt x="236" y="473"/>
                </a:cubicBezTo>
                <a:cubicBezTo>
                  <a:pt x="366" y="473"/>
                  <a:pt x="473" y="367"/>
                  <a:pt x="473" y="237"/>
                </a:cubicBezTo>
                <a:cubicBezTo>
                  <a:pt x="473" y="108"/>
                  <a:pt x="369" y="3"/>
                  <a:pt x="241" y="0"/>
                </a:cubicBezTo>
                <a:lnTo>
                  <a:pt x="231" y="0"/>
                </a:ln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427" name=""/>
          <p:cNvSpPr/>
          <p:nvPr/>
        </p:nvSpPr>
        <p:spPr>
          <a:xfrm>
            <a:off x="4844520" y="1208520"/>
            <a:ext cx="171720" cy="172080"/>
          </a:xfrm>
          <a:custGeom>
            <a:avLst/>
            <a:gdLst/>
            <a:ahLst/>
            <a:rect l="0" t="0" r="r" b="b"/>
            <a:pathLst>
              <a:path w="477" h="478">
                <a:moveTo>
                  <a:pt x="239" y="0"/>
                </a:moveTo>
                <a:cubicBezTo>
                  <a:pt x="223" y="0"/>
                  <a:pt x="208" y="2"/>
                  <a:pt x="193" y="5"/>
                </a:cubicBezTo>
                <a:cubicBezTo>
                  <a:pt x="177" y="8"/>
                  <a:pt x="162" y="12"/>
                  <a:pt x="148" y="18"/>
                </a:cubicBezTo>
                <a:cubicBezTo>
                  <a:pt x="133" y="24"/>
                  <a:pt x="120" y="32"/>
                  <a:pt x="106" y="40"/>
                </a:cubicBezTo>
                <a:cubicBezTo>
                  <a:pt x="93" y="49"/>
                  <a:pt x="81" y="59"/>
                  <a:pt x="70" y="70"/>
                </a:cubicBezTo>
                <a:cubicBezTo>
                  <a:pt x="59" y="81"/>
                  <a:pt x="49" y="93"/>
                  <a:pt x="40" y="106"/>
                </a:cubicBezTo>
                <a:cubicBezTo>
                  <a:pt x="31" y="119"/>
                  <a:pt x="24" y="133"/>
                  <a:pt x="18" y="147"/>
                </a:cubicBezTo>
                <a:cubicBezTo>
                  <a:pt x="12" y="162"/>
                  <a:pt x="7" y="177"/>
                  <a:pt x="4" y="192"/>
                </a:cubicBezTo>
                <a:cubicBezTo>
                  <a:pt x="1" y="207"/>
                  <a:pt x="0" y="224"/>
                  <a:pt x="0" y="239"/>
                </a:cubicBezTo>
                <a:cubicBezTo>
                  <a:pt x="0" y="255"/>
                  <a:pt x="1" y="270"/>
                  <a:pt x="4" y="286"/>
                </a:cubicBezTo>
                <a:cubicBezTo>
                  <a:pt x="7" y="301"/>
                  <a:pt x="12" y="316"/>
                  <a:pt x="18" y="331"/>
                </a:cubicBezTo>
                <a:cubicBezTo>
                  <a:pt x="24" y="345"/>
                  <a:pt x="31" y="359"/>
                  <a:pt x="40" y="372"/>
                </a:cubicBezTo>
                <a:cubicBezTo>
                  <a:pt x="49" y="385"/>
                  <a:pt x="59" y="397"/>
                  <a:pt x="70" y="408"/>
                </a:cubicBezTo>
                <a:cubicBezTo>
                  <a:pt x="81" y="419"/>
                  <a:pt x="93" y="429"/>
                  <a:pt x="106" y="437"/>
                </a:cubicBezTo>
                <a:cubicBezTo>
                  <a:pt x="120" y="446"/>
                  <a:pt x="133" y="453"/>
                  <a:pt x="148" y="459"/>
                </a:cubicBezTo>
                <a:cubicBezTo>
                  <a:pt x="162" y="465"/>
                  <a:pt x="177" y="470"/>
                  <a:pt x="193" y="473"/>
                </a:cubicBezTo>
                <a:cubicBezTo>
                  <a:pt x="208" y="476"/>
                  <a:pt x="223" y="478"/>
                  <a:pt x="239" y="478"/>
                </a:cubicBezTo>
                <a:cubicBezTo>
                  <a:pt x="255" y="478"/>
                  <a:pt x="270" y="476"/>
                  <a:pt x="286" y="473"/>
                </a:cubicBezTo>
                <a:cubicBezTo>
                  <a:pt x="301" y="470"/>
                  <a:pt x="316" y="465"/>
                  <a:pt x="330" y="459"/>
                </a:cubicBezTo>
                <a:cubicBezTo>
                  <a:pt x="345" y="453"/>
                  <a:pt x="358" y="446"/>
                  <a:pt x="371" y="437"/>
                </a:cubicBezTo>
                <a:cubicBezTo>
                  <a:pt x="384" y="429"/>
                  <a:pt x="396" y="419"/>
                  <a:pt x="408" y="408"/>
                </a:cubicBezTo>
                <a:cubicBezTo>
                  <a:pt x="419" y="397"/>
                  <a:pt x="428" y="385"/>
                  <a:pt x="437" y="372"/>
                </a:cubicBezTo>
                <a:cubicBezTo>
                  <a:pt x="446" y="359"/>
                  <a:pt x="453" y="345"/>
                  <a:pt x="459" y="331"/>
                </a:cubicBezTo>
                <a:cubicBezTo>
                  <a:pt x="465" y="316"/>
                  <a:pt x="470" y="301"/>
                  <a:pt x="473" y="286"/>
                </a:cubicBezTo>
                <a:cubicBezTo>
                  <a:pt x="476" y="270"/>
                  <a:pt x="477" y="255"/>
                  <a:pt x="477" y="239"/>
                </a:cubicBezTo>
                <a:cubicBezTo>
                  <a:pt x="477" y="224"/>
                  <a:pt x="476" y="207"/>
                  <a:pt x="473" y="192"/>
                </a:cubicBezTo>
                <a:cubicBezTo>
                  <a:pt x="470" y="177"/>
                  <a:pt x="465" y="162"/>
                  <a:pt x="459" y="147"/>
                </a:cubicBezTo>
                <a:cubicBezTo>
                  <a:pt x="453" y="133"/>
                  <a:pt x="446" y="119"/>
                  <a:pt x="437" y="106"/>
                </a:cubicBezTo>
                <a:cubicBezTo>
                  <a:pt x="428" y="93"/>
                  <a:pt x="419" y="81"/>
                  <a:pt x="408" y="70"/>
                </a:cubicBezTo>
                <a:cubicBezTo>
                  <a:pt x="396" y="59"/>
                  <a:pt x="384" y="49"/>
                  <a:pt x="371" y="40"/>
                </a:cubicBezTo>
                <a:cubicBezTo>
                  <a:pt x="358" y="32"/>
                  <a:pt x="345" y="24"/>
                  <a:pt x="330" y="18"/>
                </a:cubicBezTo>
                <a:cubicBezTo>
                  <a:pt x="316" y="12"/>
                  <a:pt x="301" y="8"/>
                  <a:pt x="286" y="5"/>
                </a:cubicBezTo>
                <a:cubicBezTo>
                  <a:pt x="270" y="2"/>
                  <a:pt x="255" y="0"/>
                  <a:pt x="239" y="0"/>
                </a:cubicBezTo>
                <a:moveTo>
                  <a:pt x="129" y="121"/>
                </a:moveTo>
                <a:lnTo>
                  <a:pt x="349" y="121"/>
                </a:lnTo>
                <a:cubicBezTo>
                  <a:pt x="358" y="121"/>
                  <a:pt x="367" y="124"/>
                  <a:pt x="374" y="130"/>
                </a:cubicBezTo>
                <a:cubicBezTo>
                  <a:pt x="382" y="137"/>
                  <a:pt x="386" y="145"/>
                  <a:pt x="388" y="154"/>
                </a:cubicBezTo>
                <a:cubicBezTo>
                  <a:pt x="384" y="156"/>
                  <a:pt x="264" y="226"/>
                  <a:pt x="256" y="231"/>
                </a:cubicBezTo>
                <a:cubicBezTo>
                  <a:pt x="245" y="237"/>
                  <a:pt x="233" y="237"/>
                  <a:pt x="222" y="231"/>
                </a:cubicBezTo>
                <a:cubicBezTo>
                  <a:pt x="215" y="226"/>
                  <a:pt x="93" y="157"/>
                  <a:pt x="90" y="155"/>
                </a:cubicBezTo>
                <a:cubicBezTo>
                  <a:pt x="91" y="145"/>
                  <a:pt x="95" y="137"/>
                  <a:pt x="103" y="130"/>
                </a:cubicBezTo>
                <a:cubicBezTo>
                  <a:pt x="111" y="124"/>
                  <a:pt x="120" y="121"/>
                  <a:pt x="129" y="121"/>
                </a:cubicBezTo>
                <a:moveTo>
                  <a:pt x="388" y="318"/>
                </a:moveTo>
                <a:cubicBezTo>
                  <a:pt x="388" y="323"/>
                  <a:pt x="387" y="328"/>
                  <a:pt x="385" y="333"/>
                </a:cubicBezTo>
                <a:cubicBezTo>
                  <a:pt x="383" y="338"/>
                  <a:pt x="380" y="342"/>
                  <a:pt x="376" y="345"/>
                </a:cubicBezTo>
                <a:cubicBezTo>
                  <a:pt x="373" y="349"/>
                  <a:pt x="369" y="352"/>
                  <a:pt x="364" y="354"/>
                </a:cubicBezTo>
                <a:cubicBezTo>
                  <a:pt x="359" y="356"/>
                  <a:pt x="354" y="357"/>
                  <a:pt x="349" y="357"/>
                </a:cubicBezTo>
                <a:lnTo>
                  <a:pt x="129" y="357"/>
                </a:lnTo>
                <a:cubicBezTo>
                  <a:pt x="124" y="357"/>
                  <a:pt x="119" y="356"/>
                  <a:pt x="114" y="354"/>
                </a:cubicBezTo>
                <a:cubicBezTo>
                  <a:pt x="110" y="352"/>
                  <a:pt x="104" y="349"/>
                  <a:pt x="101" y="345"/>
                </a:cubicBezTo>
                <a:cubicBezTo>
                  <a:pt x="97" y="342"/>
                  <a:pt x="94" y="338"/>
                  <a:pt x="92" y="333"/>
                </a:cubicBezTo>
                <a:cubicBezTo>
                  <a:pt x="90" y="328"/>
                  <a:pt x="89" y="323"/>
                  <a:pt x="89" y="318"/>
                </a:cubicBezTo>
                <a:lnTo>
                  <a:pt x="89" y="172"/>
                </a:lnTo>
                <a:lnTo>
                  <a:pt x="215" y="244"/>
                </a:lnTo>
                <a:cubicBezTo>
                  <a:pt x="231" y="254"/>
                  <a:pt x="247" y="254"/>
                  <a:pt x="264" y="244"/>
                </a:cubicBezTo>
                <a:lnTo>
                  <a:pt x="388" y="172"/>
                </a:lnTo>
                <a:lnTo>
                  <a:pt x="388" y="318"/>
                </a:ln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428" name=""/>
          <p:cNvSpPr/>
          <p:nvPr/>
        </p:nvSpPr>
        <p:spPr>
          <a:xfrm>
            <a:off x="4844520" y="1664280"/>
            <a:ext cx="171720" cy="172080"/>
          </a:xfrm>
          <a:custGeom>
            <a:avLst/>
            <a:gdLst/>
            <a:ahLst/>
            <a:rect l="0" t="0" r="r" b="b"/>
            <a:pathLst>
              <a:path w="477" h="478">
                <a:moveTo>
                  <a:pt x="239" y="0"/>
                </a:moveTo>
                <a:cubicBezTo>
                  <a:pt x="223" y="0"/>
                  <a:pt x="208" y="2"/>
                  <a:pt x="193" y="5"/>
                </a:cubicBezTo>
                <a:cubicBezTo>
                  <a:pt x="177" y="8"/>
                  <a:pt x="162" y="12"/>
                  <a:pt x="148" y="18"/>
                </a:cubicBezTo>
                <a:cubicBezTo>
                  <a:pt x="133" y="24"/>
                  <a:pt x="120" y="32"/>
                  <a:pt x="106" y="40"/>
                </a:cubicBezTo>
                <a:cubicBezTo>
                  <a:pt x="93" y="49"/>
                  <a:pt x="81" y="59"/>
                  <a:pt x="70" y="70"/>
                </a:cubicBezTo>
                <a:cubicBezTo>
                  <a:pt x="59" y="81"/>
                  <a:pt x="49" y="93"/>
                  <a:pt x="40" y="106"/>
                </a:cubicBezTo>
                <a:cubicBezTo>
                  <a:pt x="31" y="119"/>
                  <a:pt x="24" y="133"/>
                  <a:pt x="18" y="147"/>
                </a:cubicBezTo>
                <a:cubicBezTo>
                  <a:pt x="12" y="162"/>
                  <a:pt x="7" y="177"/>
                  <a:pt x="4" y="192"/>
                </a:cubicBezTo>
                <a:cubicBezTo>
                  <a:pt x="1" y="207"/>
                  <a:pt x="0" y="223"/>
                  <a:pt x="0" y="238"/>
                </a:cubicBezTo>
                <a:cubicBezTo>
                  <a:pt x="0" y="254"/>
                  <a:pt x="1" y="270"/>
                  <a:pt x="4" y="285"/>
                </a:cubicBezTo>
                <a:cubicBezTo>
                  <a:pt x="7" y="300"/>
                  <a:pt x="12" y="315"/>
                  <a:pt x="18" y="330"/>
                </a:cubicBezTo>
                <a:cubicBezTo>
                  <a:pt x="24" y="344"/>
                  <a:pt x="31" y="358"/>
                  <a:pt x="40" y="371"/>
                </a:cubicBezTo>
                <a:cubicBezTo>
                  <a:pt x="49" y="385"/>
                  <a:pt x="59" y="397"/>
                  <a:pt x="70" y="408"/>
                </a:cubicBezTo>
                <a:cubicBezTo>
                  <a:pt x="81" y="419"/>
                  <a:pt x="93" y="429"/>
                  <a:pt x="106" y="438"/>
                </a:cubicBezTo>
                <a:cubicBezTo>
                  <a:pt x="120" y="446"/>
                  <a:pt x="133" y="454"/>
                  <a:pt x="148" y="460"/>
                </a:cubicBezTo>
                <a:cubicBezTo>
                  <a:pt x="162" y="466"/>
                  <a:pt x="177" y="470"/>
                  <a:pt x="193" y="473"/>
                </a:cubicBezTo>
                <a:cubicBezTo>
                  <a:pt x="208" y="476"/>
                  <a:pt x="223" y="478"/>
                  <a:pt x="239" y="478"/>
                </a:cubicBezTo>
                <a:cubicBezTo>
                  <a:pt x="255" y="478"/>
                  <a:pt x="270" y="476"/>
                  <a:pt x="286" y="473"/>
                </a:cubicBezTo>
                <a:cubicBezTo>
                  <a:pt x="301" y="470"/>
                  <a:pt x="316" y="466"/>
                  <a:pt x="330" y="460"/>
                </a:cubicBezTo>
                <a:cubicBezTo>
                  <a:pt x="345" y="454"/>
                  <a:pt x="358" y="446"/>
                  <a:pt x="371" y="438"/>
                </a:cubicBezTo>
                <a:cubicBezTo>
                  <a:pt x="384" y="429"/>
                  <a:pt x="396" y="419"/>
                  <a:pt x="408" y="408"/>
                </a:cubicBezTo>
                <a:cubicBezTo>
                  <a:pt x="419" y="397"/>
                  <a:pt x="428" y="385"/>
                  <a:pt x="437" y="371"/>
                </a:cubicBezTo>
                <a:cubicBezTo>
                  <a:pt x="446" y="358"/>
                  <a:pt x="453" y="344"/>
                  <a:pt x="459" y="330"/>
                </a:cubicBezTo>
                <a:cubicBezTo>
                  <a:pt x="465" y="315"/>
                  <a:pt x="470" y="300"/>
                  <a:pt x="473" y="285"/>
                </a:cubicBezTo>
                <a:cubicBezTo>
                  <a:pt x="476" y="270"/>
                  <a:pt x="477" y="254"/>
                  <a:pt x="477" y="238"/>
                </a:cubicBezTo>
                <a:cubicBezTo>
                  <a:pt x="477" y="223"/>
                  <a:pt x="476" y="207"/>
                  <a:pt x="473" y="192"/>
                </a:cubicBezTo>
                <a:cubicBezTo>
                  <a:pt x="470" y="177"/>
                  <a:pt x="465" y="162"/>
                  <a:pt x="459" y="147"/>
                </a:cubicBezTo>
                <a:cubicBezTo>
                  <a:pt x="453" y="133"/>
                  <a:pt x="446" y="119"/>
                  <a:pt x="437" y="106"/>
                </a:cubicBezTo>
                <a:cubicBezTo>
                  <a:pt x="428" y="93"/>
                  <a:pt x="419" y="81"/>
                  <a:pt x="408" y="70"/>
                </a:cubicBezTo>
                <a:cubicBezTo>
                  <a:pt x="396" y="59"/>
                  <a:pt x="384" y="49"/>
                  <a:pt x="371" y="40"/>
                </a:cubicBezTo>
                <a:cubicBezTo>
                  <a:pt x="358" y="32"/>
                  <a:pt x="345" y="24"/>
                  <a:pt x="330" y="18"/>
                </a:cubicBezTo>
                <a:cubicBezTo>
                  <a:pt x="316" y="12"/>
                  <a:pt x="301" y="8"/>
                  <a:pt x="286" y="5"/>
                </a:cubicBezTo>
                <a:cubicBezTo>
                  <a:pt x="270" y="2"/>
                  <a:pt x="255" y="0"/>
                  <a:pt x="239" y="0"/>
                </a:cubicBezTo>
                <a:moveTo>
                  <a:pt x="387" y="201"/>
                </a:moveTo>
                <a:cubicBezTo>
                  <a:pt x="385" y="207"/>
                  <a:pt x="381" y="210"/>
                  <a:pt x="375" y="210"/>
                </a:cubicBezTo>
                <a:lnTo>
                  <a:pt x="361" y="210"/>
                </a:lnTo>
                <a:lnTo>
                  <a:pt x="361" y="344"/>
                </a:lnTo>
                <a:cubicBezTo>
                  <a:pt x="361" y="349"/>
                  <a:pt x="360" y="354"/>
                  <a:pt x="358" y="359"/>
                </a:cubicBezTo>
                <a:cubicBezTo>
                  <a:pt x="356" y="364"/>
                  <a:pt x="353" y="369"/>
                  <a:pt x="349" y="372"/>
                </a:cubicBezTo>
                <a:cubicBezTo>
                  <a:pt x="346" y="377"/>
                  <a:pt x="341" y="380"/>
                  <a:pt x="336" y="382"/>
                </a:cubicBezTo>
                <a:cubicBezTo>
                  <a:pt x="331" y="384"/>
                  <a:pt x="326" y="385"/>
                  <a:pt x="321" y="385"/>
                </a:cubicBezTo>
                <a:lnTo>
                  <a:pt x="281" y="385"/>
                </a:lnTo>
                <a:cubicBezTo>
                  <a:pt x="276" y="385"/>
                  <a:pt x="273" y="383"/>
                  <a:pt x="273" y="377"/>
                </a:cubicBezTo>
                <a:lnTo>
                  <a:pt x="273" y="306"/>
                </a:lnTo>
                <a:cubicBezTo>
                  <a:pt x="273" y="301"/>
                  <a:pt x="271" y="297"/>
                  <a:pt x="268" y="293"/>
                </a:cubicBezTo>
                <a:cubicBezTo>
                  <a:pt x="264" y="290"/>
                  <a:pt x="260" y="288"/>
                  <a:pt x="255" y="288"/>
                </a:cubicBezTo>
                <a:lnTo>
                  <a:pt x="223" y="288"/>
                </a:lnTo>
                <a:cubicBezTo>
                  <a:pt x="218" y="288"/>
                  <a:pt x="214" y="290"/>
                  <a:pt x="210" y="293"/>
                </a:cubicBezTo>
                <a:cubicBezTo>
                  <a:pt x="207" y="297"/>
                  <a:pt x="205" y="301"/>
                  <a:pt x="205" y="306"/>
                </a:cubicBezTo>
                <a:lnTo>
                  <a:pt x="205" y="377"/>
                </a:lnTo>
                <a:cubicBezTo>
                  <a:pt x="205" y="383"/>
                  <a:pt x="203" y="385"/>
                  <a:pt x="197" y="385"/>
                </a:cubicBezTo>
                <a:lnTo>
                  <a:pt x="157" y="385"/>
                </a:lnTo>
                <a:cubicBezTo>
                  <a:pt x="152" y="385"/>
                  <a:pt x="147" y="384"/>
                  <a:pt x="142" y="382"/>
                </a:cubicBezTo>
                <a:cubicBezTo>
                  <a:pt x="137" y="380"/>
                  <a:pt x="132" y="377"/>
                  <a:pt x="129" y="372"/>
                </a:cubicBezTo>
                <a:cubicBezTo>
                  <a:pt x="125" y="369"/>
                  <a:pt x="122" y="364"/>
                  <a:pt x="120" y="359"/>
                </a:cubicBezTo>
                <a:cubicBezTo>
                  <a:pt x="118" y="354"/>
                  <a:pt x="117" y="349"/>
                  <a:pt x="117" y="344"/>
                </a:cubicBezTo>
                <a:lnTo>
                  <a:pt x="117" y="210"/>
                </a:lnTo>
                <a:lnTo>
                  <a:pt x="103" y="210"/>
                </a:lnTo>
                <a:cubicBezTo>
                  <a:pt x="96" y="210"/>
                  <a:pt x="92" y="207"/>
                  <a:pt x="90" y="201"/>
                </a:cubicBezTo>
                <a:cubicBezTo>
                  <a:pt x="88" y="194"/>
                  <a:pt x="90" y="190"/>
                  <a:pt x="95" y="186"/>
                </a:cubicBezTo>
                <a:lnTo>
                  <a:pt x="216" y="100"/>
                </a:lnTo>
                <a:cubicBezTo>
                  <a:pt x="223" y="95"/>
                  <a:pt x="230" y="93"/>
                  <a:pt x="239" y="93"/>
                </a:cubicBezTo>
                <a:cubicBezTo>
                  <a:pt x="248" y="93"/>
                  <a:pt x="256" y="95"/>
                  <a:pt x="263" y="100"/>
                </a:cubicBezTo>
                <a:lnTo>
                  <a:pt x="382" y="186"/>
                </a:lnTo>
                <a:cubicBezTo>
                  <a:pt x="388" y="189"/>
                  <a:pt x="389" y="194"/>
                  <a:pt x="387" y="201"/>
                </a:cubicBez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429" name=""/>
          <p:cNvSpPr/>
          <p:nvPr/>
        </p:nvSpPr>
        <p:spPr>
          <a:xfrm>
            <a:off x="4880520" y="1067400"/>
            <a:ext cx="1926000" cy="0"/>
          </a:xfrm>
          <a:prstGeom prst="line">
            <a:avLst/>
          </a:prstGeom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4680" rIns="4680" tIns="-4680" bIns="-468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430" name=""/>
          <p:cNvSpPr/>
          <p:nvPr/>
        </p:nvSpPr>
        <p:spPr>
          <a:xfrm>
            <a:off x="4880520" y="1521360"/>
            <a:ext cx="1926000" cy="0"/>
          </a:xfrm>
          <a:prstGeom prst="line">
            <a:avLst/>
          </a:prstGeom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4680" rIns="4680" tIns="-4680" bIns="-468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431" name=""/>
          <p:cNvSpPr/>
          <p:nvPr/>
        </p:nvSpPr>
        <p:spPr>
          <a:xfrm>
            <a:off x="4880520" y="1975680"/>
            <a:ext cx="1926000" cy="0"/>
          </a:xfrm>
          <a:prstGeom prst="line">
            <a:avLst/>
          </a:prstGeom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4680" rIns="4680" tIns="-4680" bIns="-468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432" name=""/>
          <p:cNvSpPr txBox="1"/>
          <p:nvPr/>
        </p:nvSpPr>
        <p:spPr>
          <a:xfrm>
            <a:off x="556920" y="2264400"/>
            <a:ext cx="1824480" cy="2610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500" strike="noStrike" u="none">
                <a:solidFill>
                  <a:srgbClr val="079876"/>
                </a:solidFill>
                <a:effectLst/>
                <a:uFillTx/>
                <a:latin typeface="Montserrat"/>
                <a:ea typeface="Montserrat"/>
              </a:rPr>
              <a:t>PROFILE SUMMARY</a:t>
            </a:r>
            <a:endParaRPr b="0" lang="en-US" sz="15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433" name=""/>
          <p:cNvSpPr txBox="1"/>
          <p:nvPr/>
        </p:nvSpPr>
        <p:spPr>
          <a:xfrm>
            <a:off x="5177880" y="732960"/>
            <a:ext cx="80568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eff8e5"/>
                </a:solidFill>
                <a:effectLst/>
                <a:uFillTx/>
                <a:latin typeface="Montserrat"/>
                <a:ea typeface="Montserrat"/>
              </a:rPr>
              <a:t>123-456-7890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434" name=""/>
          <p:cNvSpPr txBox="1"/>
          <p:nvPr/>
        </p:nvSpPr>
        <p:spPr>
          <a:xfrm>
            <a:off x="5177880" y="732960"/>
            <a:ext cx="80568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000000"/>
                </a:solidFill>
                <a:effectLst/>
                <a:uFillTx/>
                <a:latin typeface="Montserrat"/>
                <a:ea typeface="Montserrat"/>
              </a:rPr>
              <a:t>123-456-7890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435" name=""/>
          <p:cNvSpPr txBox="1"/>
          <p:nvPr/>
        </p:nvSpPr>
        <p:spPr>
          <a:xfrm>
            <a:off x="5177880" y="1190160"/>
            <a:ext cx="154764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eff8e5"/>
                </a:solidFill>
                <a:effectLst/>
                <a:uFillTx/>
                <a:latin typeface="Montserrat"/>
                <a:ea typeface="Montserrat"/>
              </a:rPr>
              <a:t>hello@reallygreatsite.com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436" name=""/>
          <p:cNvSpPr txBox="1"/>
          <p:nvPr/>
        </p:nvSpPr>
        <p:spPr>
          <a:xfrm>
            <a:off x="5177880" y="1190160"/>
            <a:ext cx="154764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000000"/>
                </a:solidFill>
                <a:effectLst/>
                <a:uFillTx/>
                <a:latin typeface="Montserrat"/>
                <a:ea typeface="Montserrat"/>
              </a:rPr>
              <a:t>hello@reallygreatsite.com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437" name=""/>
          <p:cNvSpPr txBox="1"/>
          <p:nvPr/>
        </p:nvSpPr>
        <p:spPr>
          <a:xfrm>
            <a:off x="5177880" y="1647720"/>
            <a:ext cx="157464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eff8e5"/>
                </a:solidFill>
                <a:effectLst/>
                <a:uFillTx/>
                <a:latin typeface="Montserrat"/>
                <a:ea typeface="Montserrat"/>
              </a:rPr>
              <a:t>123 Anywhere St., Any City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438" name=""/>
          <p:cNvSpPr txBox="1"/>
          <p:nvPr/>
        </p:nvSpPr>
        <p:spPr>
          <a:xfrm>
            <a:off x="5177880" y="1647720"/>
            <a:ext cx="157464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000000"/>
                </a:solidFill>
                <a:effectLst/>
                <a:uFillTx/>
                <a:latin typeface="Montserrat"/>
                <a:ea typeface="Montserrat"/>
              </a:rPr>
              <a:t>123 Anywhere St., Any City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439" name=""/>
          <p:cNvSpPr txBox="1"/>
          <p:nvPr/>
        </p:nvSpPr>
        <p:spPr>
          <a:xfrm>
            <a:off x="5177880" y="732960"/>
            <a:ext cx="80568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1b1717"/>
                </a:solidFill>
                <a:effectLst/>
                <a:uFillTx/>
                <a:latin typeface="Montserrat"/>
                <a:ea typeface="Montserrat"/>
              </a:rPr>
              <a:t>123-456-7890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440" name=""/>
          <p:cNvSpPr txBox="1"/>
          <p:nvPr/>
        </p:nvSpPr>
        <p:spPr>
          <a:xfrm>
            <a:off x="5177880" y="1190160"/>
            <a:ext cx="154764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1b1717"/>
                </a:solidFill>
                <a:effectLst/>
                <a:uFillTx/>
                <a:latin typeface="Montserrat"/>
                <a:ea typeface="Montserrat"/>
              </a:rPr>
              <a:t>hello@reallygreatsite.com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441" name=""/>
          <p:cNvSpPr txBox="1"/>
          <p:nvPr/>
        </p:nvSpPr>
        <p:spPr>
          <a:xfrm>
            <a:off x="5177880" y="1647720"/>
            <a:ext cx="157464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1b1717"/>
                </a:solidFill>
                <a:effectLst/>
                <a:uFillTx/>
                <a:latin typeface="Montserrat"/>
                <a:ea typeface="Montserrat"/>
              </a:rPr>
              <a:t>123 Anywhere St., Any City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442" name=""/>
          <p:cNvSpPr txBox="1"/>
          <p:nvPr/>
        </p:nvSpPr>
        <p:spPr>
          <a:xfrm>
            <a:off x="756360" y="4142880"/>
            <a:ext cx="1136160" cy="2610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500" strike="noStrike" u="none">
                <a:solidFill>
                  <a:srgbClr val="079876"/>
                </a:solidFill>
                <a:effectLst/>
                <a:uFillTx/>
                <a:latin typeface="Montserrat"/>
                <a:ea typeface="Montserrat"/>
              </a:rPr>
              <a:t>EDUCATION</a:t>
            </a:r>
            <a:endParaRPr b="0" lang="en-US" sz="15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443" name=""/>
          <p:cNvSpPr txBox="1"/>
          <p:nvPr/>
        </p:nvSpPr>
        <p:spPr>
          <a:xfrm>
            <a:off x="756360" y="4579200"/>
            <a:ext cx="129240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000" strike="noStrike" u="none">
                <a:solidFill>
                  <a:srgbClr val="1b1717"/>
                </a:solidFill>
                <a:effectLst/>
                <a:uFillTx/>
                <a:latin typeface="Montserrat"/>
                <a:ea typeface="Montserrat"/>
              </a:rPr>
              <a:t>Bachelor’s Degree in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444" name=""/>
          <p:cNvSpPr txBox="1"/>
          <p:nvPr/>
        </p:nvSpPr>
        <p:spPr>
          <a:xfrm>
            <a:off x="756360" y="4750560"/>
            <a:ext cx="151308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000" strike="noStrike" u="none">
                <a:solidFill>
                  <a:srgbClr val="1b1717"/>
                </a:solidFill>
                <a:effectLst/>
                <a:uFillTx/>
                <a:latin typeface="Montserrat"/>
                <a:ea typeface="Montserrat"/>
              </a:rPr>
              <a:t>Communication Science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445" name=""/>
          <p:cNvSpPr txBox="1"/>
          <p:nvPr/>
        </p:nvSpPr>
        <p:spPr>
          <a:xfrm>
            <a:off x="756360" y="4973400"/>
            <a:ext cx="109224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i="1" lang="en-US" sz="1000" strike="noStrike" u="none">
                <a:solidFill>
                  <a:srgbClr val="1b1717"/>
                </a:solidFill>
                <a:effectLst/>
                <a:uFillTx/>
                <a:latin typeface="Montserrat"/>
                <a:ea typeface="Montserrat"/>
              </a:rPr>
              <a:t>Rimberio University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446" name=""/>
          <p:cNvSpPr txBox="1"/>
          <p:nvPr/>
        </p:nvSpPr>
        <p:spPr>
          <a:xfrm>
            <a:off x="756360" y="5144760"/>
            <a:ext cx="66384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i="1" lang="en-US" sz="1000" strike="noStrike" u="none">
                <a:solidFill>
                  <a:srgbClr val="1b1717"/>
                </a:solidFill>
                <a:effectLst/>
                <a:uFillTx/>
                <a:latin typeface="Montserrat"/>
                <a:ea typeface="Montserrat"/>
              </a:rPr>
              <a:t>2021 - 2025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447" name=""/>
          <p:cNvSpPr/>
          <p:nvPr/>
        </p:nvSpPr>
        <p:spPr>
          <a:xfrm>
            <a:off x="832320" y="6156720"/>
            <a:ext cx="38520" cy="38520"/>
          </a:xfrm>
          <a:custGeom>
            <a:avLst/>
            <a:gdLst/>
            <a:ahLst/>
            <a:rect l="0" t="0" r="r" b="b"/>
            <a:pathLst>
              <a:path w="107" h="107">
                <a:moveTo>
                  <a:pt x="107" y="53"/>
                </a:moveTo>
                <a:cubicBezTo>
                  <a:pt x="107" y="60"/>
                  <a:pt x="106" y="68"/>
                  <a:pt x="103" y="74"/>
                </a:cubicBezTo>
                <a:cubicBezTo>
                  <a:pt x="100" y="81"/>
                  <a:pt x="96" y="86"/>
                  <a:pt x="91" y="91"/>
                </a:cubicBezTo>
                <a:cubicBezTo>
                  <a:pt x="86" y="96"/>
                  <a:pt x="81" y="100"/>
                  <a:pt x="74" y="103"/>
                </a:cubicBezTo>
                <a:cubicBezTo>
                  <a:pt x="68" y="106"/>
                  <a:pt x="61" y="107"/>
                  <a:pt x="54" y="107"/>
                </a:cubicBezTo>
                <a:cubicBezTo>
                  <a:pt x="46" y="107"/>
                  <a:pt x="39" y="106"/>
                  <a:pt x="33" y="103"/>
                </a:cubicBezTo>
                <a:cubicBezTo>
                  <a:pt x="26" y="100"/>
                  <a:pt x="21" y="96"/>
                  <a:pt x="16" y="91"/>
                </a:cubicBezTo>
                <a:cubicBezTo>
                  <a:pt x="11" y="86"/>
                  <a:pt x="7" y="81"/>
                  <a:pt x="4" y="74"/>
                </a:cubicBezTo>
                <a:cubicBezTo>
                  <a:pt x="1" y="68"/>
                  <a:pt x="0" y="60"/>
                  <a:pt x="0" y="53"/>
                </a:cubicBezTo>
                <a:cubicBezTo>
                  <a:pt x="0" y="46"/>
                  <a:pt x="1" y="39"/>
                  <a:pt x="4" y="33"/>
                </a:cubicBezTo>
                <a:cubicBezTo>
                  <a:pt x="7" y="26"/>
                  <a:pt x="11" y="20"/>
                  <a:pt x="16" y="15"/>
                </a:cubicBezTo>
                <a:cubicBezTo>
                  <a:pt x="21" y="11"/>
                  <a:pt x="26" y="7"/>
                  <a:pt x="33" y="4"/>
                </a:cubicBezTo>
                <a:cubicBezTo>
                  <a:pt x="39" y="1"/>
                  <a:pt x="46" y="0"/>
                  <a:pt x="54" y="0"/>
                </a:cubicBezTo>
                <a:cubicBezTo>
                  <a:pt x="61" y="0"/>
                  <a:pt x="68" y="1"/>
                  <a:pt x="74" y="4"/>
                </a:cubicBezTo>
                <a:cubicBezTo>
                  <a:pt x="81" y="7"/>
                  <a:pt x="86" y="11"/>
                  <a:pt x="91" y="15"/>
                </a:cubicBezTo>
                <a:cubicBezTo>
                  <a:pt x="96" y="20"/>
                  <a:pt x="100" y="26"/>
                  <a:pt x="103" y="33"/>
                </a:cubicBezTo>
                <a:cubicBezTo>
                  <a:pt x="106" y="39"/>
                  <a:pt x="107" y="46"/>
                  <a:pt x="107" y="53"/>
                </a:cubicBezTo>
                <a:close/>
              </a:path>
            </a:pathLst>
          </a:custGeom>
          <a:solidFill>
            <a:srgbClr val="1b1717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448" name=""/>
          <p:cNvSpPr txBox="1"/>
          <p:nvPr/>
        </p:nvSpPr>
        <p:spPr>
          <a:xfrm>
            <a:off x="756360" y="5641920"/>
            <a:ext cx="626400" cy="2610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500" strike="noStrike" u="none">
                <a:solidFill>
                  <a:srgbClr val="079876"/>
                </a:solidFill>
                <a:effectLst/>
                <a:uFillTx/>
                <a:latin typeface="Montserrat"/>
                <a:ea typeface="Montserrat"/>
              </a:rPr>
              <a:t>SKILLS</a:t>
            </a:r>
            <a:endParaRPr b="0" lang="en-US" sz="15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449" name=""/>
          <p:cNvSpPr/>
          <p:nvPr/>
        </p:nvSpPr>
        <p:spPr>
          <a:xfrm>
            <a:off x="832320" y="6404400"/>
            <a:ext cx="38520" cy="38520"/>
          </a:xfrm>
          <a:custGeom>
            <a:avLst/>
            <a:gdLst/>
            <a:ahLst/>
            <a:rect l="0" t="0" r="r" b="b"/>
            <a:pathLst>
              <a:path w="107" h="107">
                <a:moveTo>
                  <a:pt x="107" y="54"/>
                </a:moveTo>
                <a:cubicBezTo>
                  <a:pt x="107" y="61"/>
                  <a:pt x="106" y="68"/>
                  <a:pt x="103" y="74"/>
                </a:cubicBezTo>
                <a:cubicBezTo>
                  <a:pt x="100" y="81"/>
                  <a:pt x="96" y="87"/>
                  <a:pt x="91" y="92"/>
                </a:cubicBezTo>
                <a:cubicBezTo>
                  <a:pt x="86" y="96"/>
                  <a:pt x="81" y="100"/>
                  <a:pt x="74" y="103"/>
                </a:cubicBezTo>
                <a:cubicBezTo>
                  <a:pt x="68" y="106"/>
                  <a:pt x="61" y="107"/>
                  <a:pt x="54" y="107"/>
                </a:cubicBezTo>
                <a:cubicBezTo>
                  <a:pt x="46" y="107"/>
                  <a:pt x="39" y="106"/>
                  <a:pt x="33" y="103"/>
                </a:cubicBezTo>
                <a:cubicBezTo>
                  <a:pt x="26" y="100"/>
                  <a:pt x="21" y="96"/>
                  <a:pt x="16" y="92"/>
                </a:cubicBezTo>
                <a:cubicBezTo>
                  <a:pt x="11" y="87"/>
                  <a:pt x="7" y="81"/>
                  <a:pt x="4" y="74"/>
                </a:cubicBezTo>
                <a:cubicBezTo>
                  <a:pt x="1" y="68"/>
                  <a:pt x="0" y="61"/>
                  <a:pt x="0" y="54"/>
                </a:cubicBezTo>
                <a:cubicBezTo>
                  <a:pt x="0" y="47"/>
                  <a:pt x="1" y="40"/>
                  <a:pt x="4" y="34"/>
                </a:cubicBezTo>
                <a:cubicBezTo>
                  <a:pt x="7" y="27"/>
                  <a:pt x="11" y="22"/>
                  <a:pt x="16" y="17"/>
                </a:cubicBezTo>
                <a:cubicBezTo>
                  <a:pt x="21" y="12"/>
                  <a:pt x="26" y="7"/>
                  <a:pt x="33" y="4"/>
                </a:cubicBezTo>
                <a:cubicBezTo>
                  <a:pt x="39" y="2"/>
                  <a:pt x="46" y="0"/>
                  <a:pt x="54" y="0"/>
                </a:cubicBezTo>
                <a:cubicBezTo>
                  <a:pt x="61" y="0"/>
                  <a:pt x="68" y="2"/>
                  <a:pt x="74" y="4"/>
                </a:cubicBezTo>
                <a:cubicBezTo>
                  <a:pt x="81" y="7"/>
                  <a:pt x="86" y="12"/>
                  <a:pt x="91" y="17"/>
                </a:cubicBezTo>
                <a:cubicBezTo>
                  <a:pt x="96" y="22"/>
                  <a:pt x="100" y="27"/>
                  <a:pt x="103" y="34"/>
                </a:cubicBezTo>
                <a:cubicBezTo>
                  <a:pt x="106" y="40"/>
                  <a:pt x="107" y="47"/>
                  <a:pt x="107" y="54"/>
                </a:cubicBezTo>
                <a:close/>
              </a:path>
            </a:pathLst>
          </a:custGeom>
          <a:solidFill>
            <a:srgbClr val="1b1717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450" name=""/>
          <p:cNvSpPr txBox="1"/>
          <p:nvPr/>
        </p:nvSpPr>
        <p:spPr>
          <a:xfrm>
            <a:off x="972000" y="6078240"/>
            <a:ext cx="155988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1b1717"/>
                </a:solidFill>
                <a:effectLst/>
                <a:uFillTx/>
                <a:latin typeface="Montserrat"/>
                <a:ea typeface="Montserrat"/>
              </a:rPr>
              <a:t>Digital Marketing Strategy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451" name=""/>
          <p:cNvSpPr/>
          <p:nvPr/>
        </p:nvSpPr>
        <p:spPr>
          <a:xfrm>
            <a:off x="832320" y="6652080"/>
            <a:ext cx="38520" cy="38520"/>
          </a:xfrm>
          <a:custGeom>
            <a:avLst/>
            <a:gdLst/>
            <a:ahLst/>
            <a:rect l="0" t="0" r="r" b="b"/>
            <a:pathLst>
              <a:path w="107" h="107">
                <a:moveTo>
                  <a:pt x="107" y="53"/>
                </a:moveTo>
                <a:cubicBezTo>
                  <a:pt x="107" y="61"/>
                  <a:pt x="106" y="68"/>
                  <a:pt x="103" y="75"/>
                </a:cubicBezTo>
                <a:cubicBezTo>
                  <a:pt x="100" y="81"/>
                  <a:pt x="96" y="87"/>
                  <a:pt x="91" y="92"/>
                </a:cubicBezTo>
                <a:cubicBezTo>
                  <a:pt x="86" y="97"/>
                  <a:pt x="81" y="100"/>
                  <a:pt x="74" y="103"/>
                </a:cubicBezTo>
                <a:cubicBezTo>
                  <a:pt x="68" y="106"/>
                  <a:pt x="61" y="107"/>
                  <a:pt x="54" y="107"/>
                </a:cubicBezTo>
                <a:cubicBezTo>
                  <a:pt x="46" y="107"/>
                  <a:pt x="39" y="106"/>
                  <a:pt x="33" y="103"/>
                </a:cubicBezTo>
                <a:cubicBezTo>
                  <a:pt x="26" y="100"/>
                  <a:pt x="21" y="97"/>
                  <a:pt x="16" y="92"/>
                </a:cubicBezTo>
                <a:cubicBezTo>
                  <a:pt x="11" y="87"/>
                  <a:pt x="7" y="81"/>
                  <a:pt x="4" y="75"/>
                </a:cubicBezTo>
                <a:cubicBezTo>
                  <a:pt x="1" y="68"/>
                  <a:pt x="0" y="61"/>
                  <a:pt x="0" y="53"/>
                </a:cubicBezTo>
                <a:cubicBezTo>
                  <a:pt x="0" y="46"/>
                  <a:pt x="1" y="40"/>
                  <a:pt x="4" y="33"/>
                </a:cubicBezTo>
                <a:cubicBezTo>
                  <a:pt x="7" y="27"/>
                  <a:pt x="11" y="21"/>
                  <a:pt x="16" y="16"/>
                </a:cubicBezTo>
                <a:cubicBezTo>
                  <a:pt x="21" y="11"/>
                  <a:pt x="26" y="7"/>
                  <a:pt x="33" y="4"/>
                </a:cubicBezTo>
                <a:cubicBezTo>
                  <a:pt x="39" y="2"/>
                  <a:pt x="46" y="0"/>
                  <a:pt x="54" y="0"/>
                </a:cubicBezTo>
                <a:cubicBezTo>
                  <a:pt x="61" y="0"/>
                  <a:pt x="68" y="2"/>
                  <a:pt x="74" y="4"/>
                </a:cubicBezTo>
                <a:cubicBezTo>
                  <a:pt x="81" y="7"/>
                  <a:pt x="86" y="11"/>
                  <a:pt x="91" y="16"/>
                </a:cubicBezTo>
                <a:cubicBezTo>
                  <a:pt x="96" y="21"/>
                  <a:pt x="100" y="27"/>
                  <a:pt x="103" y="33"/>
                </a:cubicBezTo>
                <a:cubicBezTo>
                  <a:pt x="106" y="40"/>
                  <a:pt x="107" y="46"/>
                  <a:pt x="107" y="53"/>
                </a:cubicBezTo>
                <a:close/>
              </a:path>
            </a:pathLst>
          </a:custGeom>
          <a:solidFill>
            <a:srgbClr val="1b1717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452" name=""/>
          <p:cNvSpPr txBox="1"/>
          <p:nvPr/>
        </p:nvSpPr>
        <p:spPr>
          <a:xfrm>
            <a:off x="972000" y="6325920"/>
            <a:ext cx="111492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1b1717"/>
                </a:solidFill>
                <a:effectLst/>
                <a:uFillTx/>
                <a:latin typeface="Montserrat"/>
                <a:ea typeface="Montserrat"/>
              </a:rPr>
              <a:t>SEO &amp; Copywriting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453" name=""/>
          <p:cNvSpPr/>
          <p:nvPr/>
        </p:nvSpPr>
        <p:spPr>
          <a:xfrm>
            <a:off x="832320" y="6900120"/>
            <a:ext cx="38520" cy="38160"/>
          </a:xfrm>
          <a:custGeom>
            <a:avLst/>
            <a:gdLst/>
            <a:ahLst/>
            <a:rect l="0" t="0" r="r" b="b"/>
            <a:pathLst>
              <a:path w="107" h="106">
                <a:moveTo>
                  <a:pt x="107" y="52"/>
                </a:moveTo>
                <a:cubicBezTo>
                  <a:pt x="107" y="59"/>
                  <a:pt x="106" y="66"/>
                  <a:pt x="103" y="73"/>
                </a:cubicBezTo>
                <a:cubicBezTo>
                  <a:pt x="100" y="79"/>
                  <a:pt x="96" y="85"/>
                  <a:pt x="91" y="90"/>
                </a:cubicBezTo>
                <a:cubicBezTo>
                  <a:pt x="86" y="95"/>
                  <a:pt x="81" y="99"/>
                  <a:pt x="74" y="102"/>
                </a:cubicBezTo>
                <a:cubicBezTo>
                  <a:pt x="68" y="105"/>
                  <a:pt x="61" y="106"/>
                  <a:pt x="54" y="106"/>
                </a:cubicBezTo>
                <a:cubicBezTo>
                  <a:pt x="46" y="106"/>
                  <a:pt x="39" y="105"/>
                  <a:pt x="33" y="102"/>
                </a:cubicBezTo>
                <a:cubicBezTo>
                  <a:pt x="26" y="99"/>
                  <a:pt x="21" y="95"/>
                  <a:pt x="16" y="90"/>
                </a:cubicBezTo>
                <a:cubicBezTo>
                  <a:pt x="11" y="85"/>
                  <a:pt x="7" y="79"/>
                  <a:pt x="4" y="73"/>
                </a:cubicBezTo>
                <a:cubicBezTo>
                  <a:pt x="1" y="66"/>
                  <a:pt x="0" y="59"/>
                  <a:pt x="0" y="52"/>
                </a:cubicBezTo>
                <a:cubicBezTo>
                  <a:pt x="0" y="45"/>
                  <a:pt x="1" y="39"/>
                  <a:pt x="4" y="32"/>
                </a:cubicBezTo>
                <a:cubicBezTo>
                  <a:pt x="7" y="26"/>
                  <a:pt x="11" y="20"/>
                  <a:pt x="16" y="15"/>
                </a:cubicBezTo>
                <a:cubicBezTo>
                  <a:pt x="21" y="10"/>
                  <a:pt x="26" y="6"/>
                  <a:pt x="33" y="4"/>
                </a:cubicBezTo>
                <a:cubicBezTo>
                  <a:pt x="39" y="1"/>
                  <a:pt x="46" y="0"/>
                  <a:pt x="54" y="0"/>
                </a:cubicBezTo>
                <a:cubicBezTo>
                  <a:pt x="61" y="0"/>
                  <a:pt x="68" y="1"/>
                  <a:pt x="74" y="4"/>
                </a:cubicBezTo>
                <a:cubicBezTo>
                  <a:pt x="81" y="6"/>
                  <a:pt x="86" y="10"/>
                  <a:pt x="91" y="15"/>
                </a:cubicBezTo>
                <a:cubicBezTo>
                  <a:pt x="96" y="20"/>
                  <a:pt x="100" y="26"/>
                  <a:pt x="103" y="32"/>
                </a:cubicBezTo>
                <a:cubicBezTo>
                  <a:pt x="106" y="39"/>
                  <a:pt x="107" y="45"/>
                  <a:pt x="107" y="52"/>
                </a:cubicBezTo>
                <a:close/>
              </a:path>
            </a:pathLst>
          </a:custGeom>
          <a:solidFill>
            <a:srgbClr val="1b1717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454" name=""/>
          <p:cNvSpPr txBox="1"/>
          <p:nvPr/>
        </p:nvSpPr>
        <p:spPr>
          <a:xfrm>
            <a:off x="972000" y="6573600"/>
            <a:ext cx="157428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1b1717"/>
                </a:solidFill>
                <a:effectLst/>
                <a:uFillTx/>
                <a:latin typeface="Montserrat"/>
                <a:ea typeface="Montserrat"/>
              </a:rPr>
              <a:t>Social Media Management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455" name=""/>
          <p:cNvSpPr/>
          <p:nvPr/>
        </p:nvSpPr>
        <p:spPr>
          <a:xfrm>
            <a:off x="832320" y="7147800"/>
            <a:ext cx="38520" cy="38520"/>
          </a:xfrm>
          <a:custGeom>
            <a:avLst/>
            <a:gdLst/>
            <a:ahLst/>
            <a:rect l="0" t="0" r="r" b="b"/>
            <a:pathLst>
              <a:path w="107" h="107">
                <a:moveTo>
                  <a:pt x="107" y="54"/>
                </a:moveTo>
                <a:cubicBezTo>
                  <a:pt x="107" y="61"/>
                  <a:pt x="106" y="67"/>
                  <a:pt x="103" y="74"/>
                </a:cubicBezTo>
                <a:cubicBezTo>
                  <a:pt x="100" y="80"/>
                  <a:pt x="96" y="86"/>
                  <a:pt x="91" y="91"/>
                </a:cubicBezTo>
                <a:cubicBezTo>
                  <a:pt x="86" y="96"/>
                  <a:pt x="81" y="100"/>
                  <a:pt x="74" y="103"/>
                </a:cubicBezTo>
                <a:cubicBezTo>
                  <a:pt x="68" y="105"/>
                  <a:pt x="61" y="107"/>
                  <a:pt x="54" y="107"/>
                </a:cubicBezTo>
                <a:cubicBezTo>
                  <a:pt x="46" y="107"/>
                  <a:pt x="39" y="105"/>
                  <a:pt x="33" y="103"/>
                </a:cubicBezTo>
                <a:cubicBezTo>
                  <a:pt x="26" y="100"/>
                  <a:pt x="21" y="96"/>
                  <a:pt x="16" y="91"/>
                </a:cubicBezTo>
                <a:cubicBezTo>
                  <a:pt x="11" y="86"/>
                  <a:pt x="7" y="80"/>
                  <a:pt x="4" y="74"/>
                </a:cubicBezTo>
                <a:cubicBezTo>
                  <a:pt x="1" y="67"/>
                  <a:pt x="0" y="61"/>
                  <a:pt x="0" y="54"/>
                </a:cubicBezTo>
                <a:cubicBezTo>
                  <a:pt x="0" y="47"/>
                  <a:pt x="1" y="39"/>
                  <a:pt x="4" y="32"/>
                </a:cubicBezTo>
                <a:cubicBezTo>
                  <a:pt x="7" y="26"/>
                  <a:pt x="11" y="20"/>
                  <a:pt x="16" y="15"/>
                </a:cubicBezTo>
                <a:cubicBezTo>
                  <a:pt x="21" y="10"/>
                  <a:pt x="26" y="6"/>
                  <a:pt x="33" y="4"/>
                </a:cubicBezTo>
                <a:cubicBezTo>
                  <a:pt x="39" y="1"/>
                  <a:pt x="46" y="0"/>
                  <a:pt x="54" y="0"/>
                </a:cubicBezTo>
                <a:cubicBezTo>
                  <a:pt x="61" y="0"/>
                  <a:pt x="68" y="1"/>
                  <a:pt x="74" y="4"/>
                </a:cubicBezTo>
                <a:cubicBezTo>
                  <a:pt x="81" y="6"/>
                  <a:pt x="86" y="10"/>
                  <a:pt x="91" y="15"/>
                </a:cubicBezTo>
                <a:cubicBezTo>
                  <a:pt x="96" y="20"/>
                  <a:pt x="100" y="26"/>
                  <a:pt x="103" y="32"/>
                </a:cubicBezTo>
                <a:cubicBezTo>
                  <a:pt x="106" y="39"/>
                  <a:pt x="107" y="47"/>
                  <a:pt x="107" y="54"/>
                </a:cubicBezTo>
                <a:close/>
              </a:path>
            </a:pathLst>
          </a:custGeom>
          <a:solidFill>
            <a:srgbClr val="1b1717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456" name=""/>
          <p:cNvSpPr txBox="1"/>
          <p:nvPr/>
        </p:nvSpPr>
        <p:spPr>
          <a:xfrm>
            <a:off x="972000" y="6821640"/>
            <a:ext cx="87696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1b1717"/>
                </a:solidFill>
                <a:effectLst/>
                <a:uFillTx/>
                <a:latin typeface="Montserrat"/>
                <a:ea typeface="Montserrat"/>
              </a:rPr>
              <a:t>Analytics Tools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457" name=""/>
          <p:cNvSpPr txBox="1"/>
          <p:nvPr/>
        </p:nvSpPr>
        <p:spPr>
          <a:xfrm>
            <a:off x="972000" y="7069320"/>
            <a:ext cx="101664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1b1717"/>
                </a:solidFill>
                <a:effectLst/>
                <a:uFillTx/>
                <a:latin typeface="Montserrat"/>
                <a:ea typeface="Montserrat"/>
              </a:rPr>
              <a:t>Content Creation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458" name=""/>
          <p:cNvSpPr/>
          <p:nvPr/>
        </p:nvSpPr>
        <p:spPr>
          <a:xfrm>
            <a:off x="832320" y="8084520"/>
            <a:ext cx="38520" cy="38520"/>
          </a:xfrm>
          <a:custGeom>
            <a:avLst/>
            <a:gdLst/>
            <a:ahLst/>
            <a:rect l="0" t="0" r="r" b="b"/>
            <a:pathLst>
              <a:path w="107" h="107">
                <a:moveTo>
                  <a:pt x="107" y="53"/>
                </a:moveTo>
                <a:cubicBezTo>
                  <a:pt x="107" y="60"/>
                  <a:pt x="106" y="68"/>
                  <a:pt x="103" y="75"/>
                </a:cubicBezTo>
                <a:cubicBezTo>
                  <a:pt x="100" y="81"/>
                  <a:pt x="96" y="87"/>
                  <a:pt x="91" y="92"/>
                </a:cubicBezTo>
                <a:cubicBezTo>
                  <a:pt x="86" y="97"/>
                  <a:pt x="81" y="101"/>
                  <a:pt x="74" y="103"/>
                </a:cubicBezTo>
                <a:cubicBezTo>
                  <a:pt x="68" y="106"/>
                  <a:pt x="61" y="107"/>
                  <a:pt x="54" y="107"/>
                </a:cubicBezTo>
                <a:cubicBezTo>
                  <a:pt x="46" y="107"/>
                  <a:pt x="39" y="106"/>
                  <a:pt x="33" y="103"/>
                </a:cubicBezTo>
                <a:cubicBezTo>
                  <a:pt x="26" y="101"/>
                  <a:pt x="21" y="97"/>
                  <a:pt x="16" y="92"/>
                </a:cubicBezTo>
                <a:cubicBezTo>
                  <a:pt x="11" y="87"/>
                  <a:pt x="7" y="81"/>
                  <a:pt x="4" y="75"/>
                </a:cubicBezTo>
                <a:cubicBezTo>
                  <a:pt x="1" y="68"/>
                  <a:pt x="0" y="60"/>
                  <a:pt x="0" y="53"/>
                </a:cubicBezTo>
                <a:cubicBezTo>
                  <a:pt x="0" y="46"/>
                  <a:pt x="1" y="40"/>
                  <a:pt x="4" y="33"/>
                </a:cubicBezTo>
                <a:cubicBezTo>
                  <a:pt x="7" y="27"/>
                  <a:pt x="11" y="21"/>
                  <a:pt x="16" y="16"/>
                </a:cubicBezTo>
                <a:cubicBezTo>
                  <a:pt x="21" y="11"/>
                  <a:pt x="26" y="7"/>
                  <a:pt x="33" y="4"/>
                </a:cubicBezTo>
                <a:cubicBezTo>
                  <a:pt x="39" y="2"/>
                  <a:pt x="46" y="0"/>
                  <a:pt x="54" y="0"/>
                </a:cubicBezTo>
                <a:cubicBezTo>
                  <a:pt x="61" y="0"/>
                  <a:pt x="68" y="2"/>
                  <a:pt x="74" y="4"/>
                </a:cubicBezTo>
                <a:cubicBezTo>
                  <a:pt x="81" y="7"/>
                  <a:pt x="86" y="11"/>
                  <a:pt x="91" y="16"/>
                </a:cubicBezTo>
                <a:cubicBezTo>
                  <a:pt x="96" y="21"/>
                  <a:pt x="100" y="27"/>
                  <a:pt x="103" y="33"/>
                </a:cubicBezTo>
                <a:cubicBezTo>
                  <a:pt x="106" y="40"/>
                  <a:pt x="107" y="46"/>
                  <a:pt x="107" y="53"/>
                </a:cubicBezTo>
                <a:close/>
              </a:path>
            </a:pathLst>
          </a:custGeom>
          <a:solidFill>
            <a:srgbClr val="1b1717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459" name=""/>
          <p:cNvSpPr txBox="1"/>
          <p:nvPr/>
        </p:nvSpPr>
        <p:spPr>
          <a:xfrm>
            <a:off x="756360" y="7569720"/>
            <a:ext cx="1157760" cy="2610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500" strike="noStrike" u="none">
                <a:solidFill>
                  <a:srgbClr val="079876"/>
                </a:solidFill>
                <a:effectLst/>
                <a:uFillTx/>
                <a:latin typeface="Montserrat"/>
                <a:ea typeface="Montserrat"/>
              </a:rPr>
              <a:t>LANGUAGES</a:t>
            </a:r>
            <a:endParaRPr b="0" lang="en-US" sz="15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460" name=""/>
          <p:cNvSpPr/>
          <p:nvPr/>
        </p:nvSpPr>
        <p:spPr>
          <a:xfrm>
            <a:off x="832320" y="8332560"/>
            <a:ext cx="38520" cy="38160"/>
          </a:xfrm>
          <a:custGeom>
            <a:avLst/>
            <a:gdLst/>
            <a:ahLst/>
            <a:rect l="0" t="0" r="r" b="b"/>
            <a:pathLst>
              <a:path w="107" h="106">
                <a:moveTo>
                  <a:pt x="107" y="54"/>
                </a:moveTo>
                <a:cubicBezTo>
                  <a:pt x="107" y="61"/>
                  <a:pt x="106" y="67"/>
                  <a:pt x="103" y="74"/>
                </a:cubicBezTo>
                <a:cubicBezTo>
                  <a:pt x="100" y="80"/>
                  <a:pt x="96" y="86"/>
                  <a:pt x="91" y="91"/>
                </a:cubicBezTo>
                <a:cubicBezTo>
                  <a:pt x="86" y="96"/>
                  <a:pt x="81" y="100"/>
                  <a:pt x="74" y="102"/>
                </a:cubicBezTo>
                <a:cubicBezTo>
                  <a:pt x="68" y="105"/>
                  <a:pt x="61" y="106"/>
                  <a:pt x="54" y="106"/>
                </a:cubicBezTo>
                <a:cubicBezTo>
                  <a:pt x="46" y="106"/>
                  <a:pt x="39" y="105"/>
                  <a:pt x="33" y="102"/>
                </a:cubicBezTo>
                <a:cubicBezTo>
                  <a:pt x="26" y="100"/>
                  <a:pt x="21" y="96"/>
                  <a:pt x="16" y="91"/>
                </a:cubicBezTo>
                <a:cubicBezTo>
                  <a:pt x="11" y="86"/>
                  <a:pt x="7" y="80"/>
                  <a:pt x="4" y="74"/>
                </a:cubicBezTo>
                <a:cubicBezTo>
                  <a:pt x="1" y="67"/>
                  <a:pt x="0" y="61"/>
                  <a:pt x="0" y="54"/>
                </a:cubicBezTo>
                <a:cubicBezTo>
                  <a:pt x="0" y="46"/>
                  <a:pt x="1" y="40"/>
                  <a:pt x="4" y="33"/>
                </a:cubicBezTo>
                <a:cubicBezTo>
                  <a:pt x="7" y="27"/>
                  <a:pt x="11" y="21"/>
                  <a:pt x="16" y="16"/>
                </a:cubicBezTo>
                <a:cubicBezTo>
                  <a:pt x="21" y="11"/>
                  <a:pt x="26" y="6"/>
                  <a:pt x="33" y="4"/>
                </a:cubicBezTo>
                <a:cubicBezTo>
                  <a:pt x="39" y="1"/>
                  <a:pt x="46" y="0"/>
                  <a:pt x="54" y="0"/>
                </a:cubicBezTo>
                <a:cubicBezTo>
                  <a:pt x="61" y="0"/>
                  <a:pt x="68" y="1"/>
                  <a:pt x="74" y="4"/>
                </a:cubicBezTo>
                <a:cubicBezTo>
                  <a:pt x="81" y="6"/>
                  <a:pt x="86" y="11"/>
                  <a:pt x="91" y="16"/>
                </a:cubicBezTo>
                <a:cubicBezTo>
                  <a:pt x="96" y="21"/>
                  <a:pt x="100" y="27"/>
                  <a:pt x="103" y="33"/>
                </a:cubicBezTo>
                <a:cubicBezTo>
                  <a:pt x="106" y="40"/>
                  <a:pt x="107" y="46"/>
                  <a:pt x="107" y="54"/>
                </a:cubicBezTo>
                <a:close/>
              </a:path>
            </a:pathLst>
          </a:custGeom>
          <a:solidFill>
            <a:srgbClr val="1b1717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461" name=""/>
          <p:cNvSpPr txBox="1"/>
          <p:nvPr/>
        </p:nvSpPr>
        <p:spPr>
          <a:xfrm>
            <a:off x="972000" y="8006400"/>
            <a:ext cx="115776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1b1717"/>
                </a:solidFill>
                <a:effectLst/>
                <a:uFillTx/>
                <a:latin typeface="Montserrat"/>
                <a:ea typeface="Montserrat"/>
              </a:rPr>
              <a:t>Indonesian (Native)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462" name=""/>
          <p:cNvSpPr txBox="1"/>
          <p:nvPr/>
        </p:nvSpPr>
        <p:spPr>
          <a:xfrm>
            <a:off x="972000" y="8254080"/>
            <a:ext cx="87912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1b1717"/>
                </a:solidFill>
                <a:effectLst/>
                <a:uFillTx/>
                <a:latin typeface="Montserrat"/>
                <a:ea typeface="Montserrat"/>
              </a:rPr>
              <a:t>Englist (Fluent)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463" name=""/>
          <p:cNvSpPr txBox="1"/>
          <p:nvPr/>
        </p:nvSpPr>
        <p:spPr>
          <a:xfrm>
            <a:off x="756360" y="8754480"/>
            <a:ext cx="1059840" cy="2610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500" strike="noStrike" u="none">
                <a:solidFill>
                  <a:srgbClr val="079876"/>
                </a:solidFill>
                <a:effectLst/>
                <a:uFillTx/>
                <a:latin typeface="Montserrat"/>
                <a:ea typeface="Montserrat"/>
              </a:rPr>
              <a:t>REFERENCE</a:t>
            </a:r>
            <a:endParaRPr b="0" lang="en-US" sz="15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464" name=""/>
          <p:cNvSpPr txBox="1"/>
          <p:nvPr/>
        </p:nvSpPr>
        <p:spPr>
          <a:xfrm>
            <a:off x="756360" y="9190800"/>
            <a:ext cx="93240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000" strike="noStrike" u="none">
                <a:solidFill>
                  <a:srgbClr val="1b1717"/>
                </a:solidFill>
                <a:effectLst/>
                <a:uFillTx/>
                <a:latin typeface="Montserrat"/>
                <a:ea typeface="Montserrat"/>
              </a:rPr>
              <a:t>Studio Shodwe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465" name=""/>
          <p:cNvSpPr txBox="1"/>
          <p:nvPr/>
        </p:nvSpPr>
        <p:spPr>
          <a:xfrm>
            <a:off x="756360" y="9413280"/>
            <a:ext cx="172692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i="1" lang="en-US" sz="1000" strike="noStrike" u="none">
                <a:solidFill>
                  <a:srgbClr val="1b1717"/>
                </a:solidFill>
                <a:effectLst/>
                <a:uFillTx/>
                <a:latin typeface="Montserrat"/>
                <a:ea typeface="Montserrat"/>
              </a:rPr>
              <a:t>123-456-7890 (Donna Stroupe)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466" name=""/>
          <p:cNvSpPr txBox="1"/>
          <p:nvPr/>
        </p:nvSpPr>
        <p:spPr>
          <a:xfrm>
            <a:off x="756360" y="9584640"/>
            <a:ext cx="145512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i="1" lang="en-US" sz="1000" strike="noStrike" u="none">
                <a:solidFill>
                  <a:srgbClr val="1b1717"/>
                </a:solidFill>
                <a:effectLst/>
                <a:uFillTx/>
                <a:latin typeface="Montserrat"/>
                <a:ea typeface="Montserrat"/>
              </a:rPr>
              <a:t>hello@reallygreatsite.com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467" name=""/>
          <p:cNvSpPr/>
          <p:nvPr/>
        </p:nvSpPr>
        <p:spPr>
          <a:xfrm flipV="1">
            <a:off x="3242160" y="4174560"/>
            <a:ext cx="0" cy="5765040"/>
          </a:xfrm>
          <a:prstGeom prst="line">
            <a:avLst/>
          </a:prstGeom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4680" rIns="4680" tIns="4680" bIns="468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468" name=""/>
          <p:cNvSpPr txBox="1"/>
          <p:nvPr/>
        </p:nvSpPr>
        <p:spPr>
          <a:xfrm>
            <a:off x="3756600" y="4142880"/>
            <a:ext cx="1892880" cy="2610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500" strike="noStrike" u="none">
                <a:solidFill>
                  <a:srgbClr val="079876"/>
                </a:solidFill>
                <a:effectLst/>
                <a:uFillTx/>
                <a:latin typeface="Montserrat"/>
                <a:ea typeface="Montserrat"/>
              </a:rPr>
              <a:t>WORK EXPERIENCES</a:t>
            </a:r>
            <a:endParaRPr b="0" lang="en-US" sz="15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469" name=""/>
          <p:cNvSpPr txBox="1"/>
          <p:nvPr/>
        </p:nvSpPr>
        <p:spPr>
          <a:xfrm>
            <a:off x="3756600" y="4579200"/>
            <a:ext cx="155268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000" strike="noStrike" u="none">
                <a:solidFill>
                  <a:srgbClr val="1b1717"/>
                </a:solidFill>
                <a:effectLst/>
                <a:uFillTx/>
                <a:latin typeface="Montserrat"/>
                <a:ea typeface="Montserrat"/>
              </a:rPr>
              <a:t>Digital Marketing Intern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470" name=""/>
          <p:cNvSpPr/>
          <p:nvPr/>
        </p:nvSpPr>
        <p:spPr>
          <a:xfrm>
            <a:off x="3832560" y="5141520"/>
            <a:ext cx="38520" cy="38160"/>
          </a:xfrm>
          <a:custGeom>
            <a:avLst/>
            <a:gdLst/>
            <a:ahLst/>
            <a:rect l="0" t="0" r="r" b="b"/>
            <a:pathLst>
              <a:path w="107" h="106">
                <a:moveTo>
                  <a:pt x="107" y="54"/>
                </a:moveTo>
                <a:cubicBezTo>
                  <a:pt x="107" y="61"/>
                  <a:pt x="106" y="67"/>
                  <a:pt x="103" y="74"/>
                </a:cubicBezTo>
                <a:cubicBezTo>
                  <a:pt x="100" y="80"/>
                  <a:pt x="97" y="86"/>
                  <a:pt x="92" y="91"/>
                </a:cubicBezTo>
                <a:cubicBezTo>
                  <a:pt x="87" y="96"/>
                  <a:pt x="81" y="100"/>
                  <a:pt x="74" y="102"/>
                </a:cubicBezTo>
                <a:cubicBezTo>
                  <a:pt x="68" y="105"/>
                  <a:pt x="61" y="106"/>
                  <a:pt x="54" y="106"/>
                </a:cubicBezTo>
                <a:cubicBezTo>
                  <a:pt x="47" y="106"/>
                  <a:pt x="40" y="105"/>
                  <a:pt x="34" y="102"/>
                </a:cubicBezTo>
                <a:cubicBezTo>
                  <a:pt x="27" y="100"/>
                  <a:pt x="22" y="96"/>
                  <a:pt x="17" y="91"/>
                </a:cubicBezTo>
                <a:cubicBezTo>
                  <a:pt x="11" y="86"/>
                  <a:pt x="7" y="80"/>
                  <a:pt x="4" y="74"/>
                </a:cubicBezTo>
                <a:cubicBezTo>
                  <a:pt x="2" y="67"/>
                  <a:pt x="0" y="61"/>
                  <a:pt x="0" y="54"/>
                </a:cubicBezTo>
                <a:cubicBezTo>
                  <a:pt x="0" y="46"/>
                  <a:pt x="2" y="39"/>
                  <a:pt x="4" y="32"/>
                </a:cubicBezTo>
                <a:cubicBezTo>
                  <a:pt x="7" y="26"/>
                  <a:pt x="11" y="20"/>
                  <a:pt x="17" y="15"/>
                </a:cubicBezTo>
                <a:cubicBezTo>
                  <a:pt x="22" y="10"/>
                  <a:pt x="27" y="6"/>
                  <a:pt x="34" y="4"/>
                </a:cubicBezTo>
                <a:cubicBezTo>
                  <a:pt x="40" y="1"/>
                  <a:pt x="47" y="0"/>
                  <a:pt x="54" y="0"/>
                </a:cubicBezTo>
                <a:cubicBezTo>
                  <a:pt x="61" y="0"/>
                  <a:pt x="68" y="1"/>
                  <a:pt x="74" y="4"/>
                </a:cubicBezTo>
                <a:cubicBezTo>
                  <a:pt x="81" y="6"/>
                  <a:pt x="87" y="10"/>
                  <a:pt x="92" y="15"/>
                </a:cubicBezTo>
                <a:cubicBezTo>
                  <a:pt x="97" y="20"/>
                  <a:pt x="100" y="26"/>
                  <a:pt x="103" y="32"/>
                </a:cubicBezTo>
                <a:cubicBezTo>
                  <a:pt x="106" y="39"/>
                  <a:pt x="107" y="46"/>
                  <a:pt x="107" y="54"/>
                </a:cubicBezTo>
                <a:close/>
              </a:path>
            </a:pathLst>
          </a:custGeom>
          <a:solidFill>
            <a:srgbClr val="1b1717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471" name=""/>
          <p:cNvSpPr txBox="1"/>
          <p:nvPr/>
        </p:nvSpPr>
        <p:spPr>
          <a:xfrm>
            <a:off x="3756600" y="4821480"/>
            <a:ext cx="204948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i="1" lang="en-US" sz="1000" strike="noStrike" u="none">
                <a:solidFill>
                  <a:srgbClr val="1b1717"/>
                </a:solidFill>
                <a:effectLst/>
                <a:uFillTx/>
                <a:latin typeface="Montserrat"/>
                <a:ea typeface="Montserrat"/>
              </a:rPr>
              <a:t>Studio Shodwe | Jan 2023 - Jan 2024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472" name=""/>
          <p:cNvSpPr txBox="1"/>
          <p:nvPr/>
        </p:nvSpPr>
        <p:spPr>
          <a:xfrm>
            <a:off x="3972600" y="5063040"/>
            <a:ext cx="51912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1b1717"/>
                </a:solidFill>
                <a:effectLst/>
                <a:uFillTx/>
                <a:latin typeface="Montserrat"/>
                <a:ea typeface="Montserrat"/>
              </a:rPr>
              <a:t>Planned 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473" name=""/>
          <p:cNvSpPr txBox="1"/>
          <p:nvPr/>
        </p:nvSpPr>
        <p:spPr>
          <a:xfrm>
            <a:off x="4669200" y="5063040"/>
            <a:ext cx="26064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1b1717"/>
                </a:solidFill>
                <a:effectLst/>
                <a:uFillTx/>
                <a:latin typeface="Montserrat"/>
                <a:ea typeface="Montserrat"/>
              </a:rPr>
              <a:t>and 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474" name=""/>
          <p:cNvSpPr txBox="1"/>
          <p:nvPr/>
        </p:nvSpPr>
        <p:spPr>
          <a:xfrm>
            <a:off x="5077800" y="5063040"/>
            <a:ext cx="57672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1b1717"/>
                </a:solidFill>
                <a:effectLst/>
                <a:uFillTx/>
                <a:latin typeface="Montserrat"/>
                <a:ea typeface="Montserrat"/>
              </a:rPr>
              <a:t>executed 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475" name=""/>
          <p:cNvSpPr txBox="1"/>
          <p:nvPr/>
        </p:nvSpPr>
        <p:spPr>
          <a:xfrm>
            <a:off x="5832000" y="5063040"/>
            <a:ext cx="36756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1b1717"/>
                </a:solidFill>
                <a:effectLst/>
                <a:uFillTx/>
                <a:latin typeface="Montserrat"/>
                <a:ea typeface="Montserrat"/>
              </a:rPr>
              <a:t>social 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476" name=""/>
          <p:cNvSpPr txBox="1"/>
          <p:nvPr/>
        </p:nvSpPr>
        <p:spPr>
          <a:xfrm>
            <a:off x="6350040" y="5063040"/>
            <a:ext cx="37188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1b1717"/>
                </a:solidFill>
                <a:effectLst/>
                <a:uFillTx/>
                <a:latin typeface="Montserrat"/>
                <a:ea typeface="Montserrat"/>
              </a:rPr>
              <a:t>media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477" name=""/>
          <p:cNvSpPr/>
          <p:nvPr/>
        </p:nvSpPr>
        <p:spPr>
          <a:xfrm>
            <a:off x="3832560" y="5484240"/>
            <a:ext cx="38520" cy="38520"/>
          </a:xfrm>
          <a:custGeom>
            <a:avLst/>
            <a:gdLst/>
            <a:ahLst/>
            <a:rect l="0" t="0" r="r" b="b"/>
            <a:pathLst>
              <a:path w="107" h="107">
                <a:moveTo>
                  <a:pt x="107" y="54"/>
                </a:moveTo>
                <a:cubicBezTo>
                  <a:pt x="107" y="61"/>
                  <a:pt x="106" y="68"/>
                  <a:pt x="103" y="75"/>
                </a:cubicBezTo>
                <a:cubicBezTo>
                  <a:pt x="100" y="81"/>
                  <a:pt x="97" y="87"/>
                  <a:pt x="92" y="92"/>
                </a:cubicBezTo>
                <a:cubicBezTo>
                  <a:pt x="87" y="97"/>
                  <a:pt x="81" y="101"/>
                  <a:pt x="74" y="103"/>
                </a:cubicBezTo>
                <a:cubicBezTo>
                  <a:pt x="68" y="106"/>
                  <a:pt x="61" y="107"/>
                  <a:pt x="54" y="107"/>
                </a:cubicBezTo>
                <a:cubicBezTo>
                  <a:pt x="47" y="107"/>
                  <a:pt x="40" y="106"/>
                  <a:pt x="34" y="103"/>
                </a:cubicBezTo>
                <a:cubicBezTo>
                  <a:pt x="27" y="101"/>
                  <a:pt x="22" y="97"/>
                  <a:pt x="17" y="92"/>
                </a:cubicBezTo>
                <a:cubicBezTo>
                  <a:pt x="11" y="87"/>
                  <a:pt x="7" y="81"/>
                  <a:pt x="4" y="75"/>
                </a:cubicBezTo>
                <a:cubicBezTo>
                  <a:pt x="2" y="68"/>
                  <a:pt x="0" y="61"/>
                  <a:pt x="0" y="54"/>
                </a:cubicBezTo>
                <a:cubicBezTo>
                  <a:pt x="0" y="47"/>
                  <a:pt x="2" y="40"/>
                  <a:pt x="4" y="33"/>
                </a:cubicBezTo>
                <a:cubicBezTo>
                  <a:pt x="7" y="27"/>
                  <a:pt x="11" y="21"/>
                  <a:pt x="17" y="16"/>
                </a:cubicBezTo>
                <a:cubicBezTo>
                  <a:pt x="22" y="11"/>
                  <a:pt x="27" y="7"/>
                  <a:pt x="34" y="5"/>
                </a:cubicBezTo>
                <a:cubicBezTo>
                  <a:pt x="40" y="2"/>
                  <a:pt x="47" y="0"/>
                  <a:pt x="54" y="0"/>
                </a:cubicBezTo>
                <a:cubicBezTo>
                  <a:pt x="61" y="0"/>
                  <a:pt x="68" y="2"/>
                  <a:pt x="74" y="5"/>
                </a:cubicBezTo>
                <a:cubicBezTo>
                  <a:pt x="81" y="7"/>
                  <a:pt x="87" y="11"/>
                  <a:pt x="92" y="16"/>
                </a:cubicBezTo>
                <a:cubicBezTo>
                  <a:pt x="97" y="21"/>
                  <a:pt x="100" y="27"/>
                  <a:pt x="103" y="33"/>
                </a:cubicBezTo>
                <a:cubicBezTo>
                  <a:pt x="106" y="40"/>
                  <a:pt x="107" y="47"/>
                  <a:pt x="107" y="54"/>
                </a:cubicBezTo>
                <a:close/>
              </a:path>
            </a:pathLst>
          </a:custGeom>
          <a:solidFill>
            <a:srgbClr val="1b1717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478" name=""/>
          <p:cNvSpPr txBox="1"/>
          <p:nvPr/>
        </p:nvSpPr>
        <p:spPr>
          <a:xfrm>
            <a:off x="3972600" y="5234400"/>
            <a:ext cx="64872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1b1717"/>
                </a:solidFill>
                <a:effectLst/>
                <a:uFillTx/>
                <a:latin typeface="Montserrat"/>
                <a:ea typeface="Montserrat"/>
              </a:rPr>
              <a:t>campaigns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479" name=""/>
          <p:cNvSpPr/>
          <p:nvPr/>
        </p:nvSpPr>
        <p:spPr>
          <a:xfrm>
            <a:off x="3832560" y="5655960"/>
            <a:ext cx="38520" cy="38520"/>
          </a:xfrm>
          <a:custGeom>
            <a:avLst/>
            <a:gdLst/>
            <a:ahLst/>
            <a:rect l="0" t="0" r="r" b="b"/>
            <a:pathLst>
              <a:path w="107" h="107">
                <a:moveTo>
                  <a:pt x="107" y="53"/>
                </a:moveTo>
                <a:cubicBezTo>
                  <a:pt x="107" y="60"/>
                  <a:pt x="106" y="67"/>
                  <a:pt x="103" y="73"/>
                </a:cubicBezTo>
                <a:cubicBezTo>
                  <a:pt x="100" y="80"/>
                  <a:pt x="97" y="85"/>
                  <a:pt x="92" y="90"/>
                </a:cubicBezTo>
                <a:cubicBezTo>
                  <a:pt x="87" y="96"/>
                  <a:pt x="81" y="100"/>
                  <a:pt x="74" y="103"/>
                </a:cubicBezTo>
                <a:cubicBezTo>
                  <a:pt x="68" y="105"/>
                  <a:pt x="61" y="107"/>
                  <a:pt x="54" y="107"/>
                </a:cubicBezTo>
                <a:cubicBezTo>
                  <a:pt x="47" y="107"/>
                  <a:pt x="40" y="105"/>
                  <a:pt x="34" y="103"/>
                </a:cubicBezTo>
                <a:cubicBezTo>
                  <a:pt x="27" y="100"/>
                  <a:pt x="22" y="96"/>
                  <a:pt x="17" y="90"/>
                </a:cubicBezTo>
                <a:cubicBezTo>
                  <a:pt x="11" y="85"/>
                  <a:pt x="7" y="80"/>
                  <a:pt x="4" y="73"/>
                </a:cubicBezTo>
                <a:cubicBezTo>
                  <a:pt x="2" y="67"/>
                  <a:pt x="0" y="60"/>
                  <a:pt x="0" y="53"/>
                </a:cubicBezTo>
                <a:cubicBezTo>
                  <a:pt x="0" y="46"/>
                  <a:pt x="2" y="39"/>
                  <a:pt x="4" y="33"/>
                </a:cubicBezTo>
                <a:cubicBezTo>
                  <a:pt x="7" y="26"/>
                  <a:pt x="11" y="20"/>
                  <a:pt x="17" y="15"/>
                </a:cubicBezTo>
                <a:cubicBezTo>
                  <a:pt x="22" y="10"/>
                  <a:pt x="27" y="7"/>
                  <a:pt x="34" y="4"/>
                </a:cubicBezTo>
                <a:cubicBezTo>
                  <a:pt x="40" y="1"/>
                  <a:pt x="47" y="0"/>
                  <a:pt x="54" y="0"/>
                </a:cubicBezTo>
                <a:cubicBezTo>
                  <a:pt x="61" y="0"/>
                  <a:pt x="68" y="1"/>
                  <a:pt x="74" y="4"/>
                </a:cubicBezTo>
                <a:cubicBezTo>
                  <a:pt x="81" y="7"/>
                  <a:pt x="87" y="10"/>
                  <a:pt x="92" y="15"/>
                </a:cubicBezTo>
                <a:cubicBezTo>
                  <a:pt x="97" y="20"/>
                  <a:pt x="100" y="26"/>
                  <a:pt x="103" y="33"/>
                </a:cubicBezTo>
                <a:cubicBezTo>
                  <a:pt x="106" y="39"/>
                  <a:pt x="107" y="46"/>
                  <a:pt x="107" y="53"/>
                </a:cubicBezTo>
                <a:close/>
              </a:path>
            </a:pathLst>
          </a:custGeom>
          <a:solidFill>
            <a:srgbClr val="1b1717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480" name=""/>
          <p:cNvSpPr txBox="1"/>
          <p:nvPr/>
        </p:nvSpPr>
        <p:spPr>
          <a:xfrm>
            <a:off x="3972600" y="5406120"/>
            <a:ext cx="194652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1b1717"/>
                </a:solidFill>
                <a:effectLst/>
                <a:uFillTx/>
                <a:latin typeface="Montserrat"/>
                <a:ea typeface="Montserrat"/>
              </a:rPr>
              <a:t>Created visual and video content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481" name=""/>
          <p:cNvSpPr txBox="1"/>
          <p:nvPr/>
        </p:nvSpPr>
        <p:spPr>
          <a:xfrm>
            <a:off x="3972600" y="5577480"/>
            <a:ext cx="261072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1b1717"/>
                </a:solidFill>
                <a:effectLst/>
                <a:uFillTx/>
                <a:latin typeface="Montserrat"/>
                <a:ea typeface="Montserrat"/>
              </a:rPr>
              <a:t>Monitored  ad  performance  and  produced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482" name=""/>
          <p:cNvSpPr txBox="1"/>
          <p:nvPr/>
        </p:nvSpPr>
        <p:spPr>
          <a:xfrm>
            <a:off x="3972600" y="5748840"/>
            <a:ext cx="142668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1b1717"/>
                </a:solidFill>
                <a:effectLst/>
                <a:uFillTx/>
                <a:latin typeface="Montserrat"/>
                <a:ea typeface="Montserrat"/>
              </a:rPr>
              <a:t>weekly analytics reports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483" name=""/>
          <p:cNvSpPr txBox="1"/>
          <p:nvPr/>
        </p:nvSpPr>
        <p:spPr>
          <a:xfrm>
            <a:off x="3806280" y="6228720"/>
            <a:ext cx="138420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000" strike="noStrike" u="none">
                <a:solidFill>
                  <a:srgbClr val="1b1717"/>
                </a:solidFill>
                <a:effectLst/>
                <a:uFillTx/>
                <a:latin typeface="Montserrat"/>
                <a:ea typeface="Montserrat"/>
              </a:rPr>
              <a:t>Content Writer Intern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484" name=""/>
          <p:cNvSpPr/>
          <p:nvPr/>
        </p:nvSpPr>
        <p:spPr>
          <a:xfrm>
            <a:off x="3882240" y="6790680"/>
            <a:ext cx="38520" cy="38520"/>
          </a:xfrm>
          <a:custGeom>
            <a:avLst/>
            <a:gdLst/>
            <a:ahLst/>
            <a:rect l="0" t="0" r="r" b="b"/>
            <a:pathLst>
              <a:path w="107" h="107">
                <a:moveTo>
                  <a:pt x="107" y="53"/>
                </a:moveTo>
                <a:cubicBezTo>
                  <a:pt x="107" y="60"/>
                  <a:pt x="106" y="67"/>
                  <a:pt x="103" y="74"/>
                </a:cubicBezTo>
                <a:cubicBezTo>
                  <a:pt x="100" y="80"/>
                  <a:pt x="96" y="86"/>
                  <a:pt x="92" y="92"/>
                </a:cubicBezTo>
                <a:cubicBezTo>
                  <a:pt x="87" y="97"/>
                  <a:pt x="80" y="101"/>
                  <a:pt x="73" y="103"/>
                </a:cubicBezTo>
                <a:cubicBezTo>
                  <a:pt x="67" y="106"/>
                  <a:pt x="60" y="107"/>
                  <a:pt x="53" y="107"/>
                </a:cubicBezTo>
                <a:cubicBezTo>
                  <a:pt x="46" y="107"/>
                  <a:pt x="39" y="106"/>
                  <a:pt x="33" y="103"/>
                </a:cubicBezTo>
                <a:cubicBezTo>
                  <a:pt x="26" y="101"/>
                  <a:pt x="21" y="97"/>
                  <a:pt x="16" y="92"/>
                </a:cubicBezTo>
                <a:cubicBezTo>
                  <a:pt x="11" y="86"/>
                  <a:pt x="7" y="80"/>
                  <a:pt x="4" y="74"/>
                </a:cubicBezTo>
                <a:cubicBezTo>
                  <a:pt x="1" y="67"/>
                  <a:pt x="0" y="60"/>
                  <a:pt x="0" y="53"/>
                </a:cubicBezTo>
                <a:cubicBezTo>
                  <a:pt x="0" y="46"/>
                  <a:pt x="1" y="40"/>
                  <a:pt x="4" y="33"/>
                </a:cubicBezTo>
                <a:cubicBezTo>
                  <a:pt x="7" y="27"/>
                  <a:pt x="11" y="21"/>
                  <a:pt x="16" y="16"/>
                </a:cubicBezTo>
                <a:cubicBezTo>
                  <a:pt x="21" y="11"/>
                  <a:pt x="26" y="7"/>
                  <a:pt x="33" y="5"/>
                </a:cubicBezTo>
                <a:cubicBezTo>
                  <a:pt x="39" y="2"/>
                  <a:pt x="46" y="0"/>
                  <a:pt x="53" y="0"/>
                </a:cubicBezTo>
                <a:cubicBezTo>
                  <a:pt x="60" y="0"/>
                  <a:pt x="67" y="2"/>
                  <a:pt x="73" y="5"/>
                </a:cubicBezTo>
                <a:cubicBezTo>
                  <a:pt x="80" y="7"/>
                  <a:pt x="87" y="11"/>
                  <a:pt x="92" y="16"/>
                </a:cubicBezTo>
                <a:cubicBezTo>
                  <a:pt x="96" y="21"/>
                  <a:pt x="100" y="27"/>
                  <a:pt x="103" y="33"/>
                </a:cubicBezTo>
                <a:cubicBezTo>
                  <a:pt x="106" y="40"/>
                  <a:pt x="107" y="46"/>
                  <a:pt x="107" y="53"/>
                </a:cubicBezTo>
                <a:close/>
              </a:path>
            </a:pathLst>
          </a:custGeom>
          <a:solidFill>
            <a:srgbClr val="1b1717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485" name=""/>
          <p:cNvSpPr txBox="1"/>
          <p:nvPr/>
        </p:nvSpPr>
        <p:spPr>
          <a:xfrm>
            <a:off x="3806280" y="6471000"/>
            <a:ext cx="184644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i="1" lang="en-US" sz="1000" strike="noStrike" u="none">
                <a:solidFill>
                  <a:srgbClr val="1b1717"/>
                </a:solidFill>
                <a:effectLst/>
                <a:uFillTx/>
                <a:latin typeface="Montserrat"/>
                <a:ea typeface="Montserrat"/>
              </a:rPr>
              <a:t>Larana Inc. | Jul 2022 - Dec 2022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486" name=""/>
          <p:cNvSpPr txBox="1"/>
          <p:nvPr/>
        </p:nvSpPr>
        <p:spPr>
          <a:xfrm>
            <a:off x="4022280" y="6712560"/>
            <a:ext cx="39708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1b1717"/>
                </a:solidFill>
                <a:effectLst/>
                <a:uFillTx/>
                <a:latin typeface="Montserrat"/>
                <a:ea typeface="Montserrat"/>
              </a:rPr>
              <a:t>Wrote 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487" name=""/>
          <p:cNvSpPr txBox="1"/>
          <p:nvPr/>
        </p:nvSpPr>
        <p:spPr>
          <a:xfrm>
            <a:off x="4501440" y="6712560"/>
            <a:ext cx="26064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1b1717"/>
                </a:solidFill>
                <a:effectLst/>
                <a:uFillTx/>
                <a:latin typeface="Montserrat"/>
                <a:ea typeface="Montserrat"/>
              </a:rPr>
              <a:t>and 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488" name=""/>
          <p:cNvSpPr txBox="1"/>
          <p:nvPr/>
        </p:nvSpPr>
        <p:spPr>
          <a:xfrm>
            <a:off x="4827600" y="6712560"/>
            <a:ext cx="62064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1b1717"/>
                </a:solidFill>
                <a:effectLst/>
                <a:uFillTx/>
                <a:latin typeface="Montserrat"/>
                <a:ea typeface="Montserrat"/>
              </a:rPr>
              <a:t>published 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489" name=""/>
          <p:cNvSpPr txBox="1"/>
          <p:nvPr/>
        </p:nvSpPr>
        <p:spPr>
          <a:xfrm>
            <a:off x="5544000" y="6712560"/>
            <a:ext cx="25056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1b1717"/>
                </a:solidFill>
                <a:effectLst/>
                <a:uFillTx/>
                <a:latin typeface="Montserrat"/>
                <a:ea typeface="Montserrat"/>
              </a:rPr>
              <a:t>25+ 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490" name=""/>
          <p:cNvSpPr txBox="1"/>
          <p:nvPr/>
        </p:nvSpPr>
        <p:spPr>
          <a:xfrm>
            <a:off x="5840280" y="6712560"/>
            <a:ext cx="87228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1b1717"/>
                </a:solidFill>
                <a:effectLst/>
                <a:uFillTx/>
                <a:latin typeface="Montserrat"/>
                <a:ea typeface="Montserrat"/>
              </a:rPr>
              <a:t>SEO-optimized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491" name=""/>
          <p:cNvSpPr/>
          <p:nvPr/>
        </p:nvSpPr>
        <p:spPr>
          <a:xfrm>
            <a:off x="3882240" y="7133760"/>
            <a:ext cx="38520" cy="38520"/>
          </a:xfrm>
          <a:custGeom>
            <a:avLst/>
            <a:gdLst/>
            <a:ahLst/>
            <a:rect l="0" t="0" r="r" b="b"/>
            <a:pathLst>
              <a:path w="107" h="107">
                <a:moveTo>
                  <a:pt x="107" y="53"/>
                </a:moveTo>
                <a:cubicBezTo>
                  <a:pt x="107" y="60"/>
                  <a:pt x="106" y="67"/>
                  <a:pt x="103" y="74"/>
                </a:cubicBezTo>
                <a:cubicBezTo>
                  <a:pt x="100" y="80"/>
                  <a:pt x="96" y="87"/>
                  <a:pt x="92" y="92"/>
                </a:cubicBezTo>
                <a:cubicBezTo>
                  <a:pt x="87" y="97"/>
                  <a:pt x="80" y="100"/>
                  <a:pt x="73" y="103"/>
                </a:cubicBezTo>
                <a:cubicBezTo>
                  <a:pt x="67" y="106"/>
                  <a:pt x="60" y="107"/>
                  <a:pt x="53" y="107"/>
                </a:cubicBezTo>
                <a:cubicBezTo>
                  <a:pt x="46" y="107"/>
                  <a:pt x="39" y="106"/>
                  <a:pt x="33" y="103"/>
                </a:cubicBezTo>
                <a:cubicBezTo>
                  <a:pt x="26" y="100"/>
                  <a:pt x="21" y="97"/>
                  <a:pt x="16" y="92"/>
                </a:cubicBezTo>
                <a:cubicBezTo>
                  <a:pt x="11" y="87"/>
                  <a:pt x="7" y="80"/>
                  <a:pt x="4" y="74"/>
                </a:cubicBezTo>
                <a:cubicBezTo>
                  <a:pt x="1" y="67"/>
                  <a:pt x="0" y="60"/>
                  <a:pt x="0" y="53"/>
                </a:cubicBezTo>
                <a:cubicBezTo>
                  <a:pt x="0" y="46"/>
                  <a:pt x="1" y="40"/>
                  <a:pt x="4" y="33"/>
                </a:cubicBezTo>
                <a:cubicBezTo>
                  <a:pt x="7" y="27"/>
                  <a:pt x="11" y="21"/>
                  <a:pt x="16" y="16"/>
                </a:cubicBezTo>
                <a:cubicBezTo>
                  <a:pt x="21" y="11"/>
                  <a:pt x="26" y="7"/>
                  <a:pt x="33" y="4"/>
                </a:cubicBezTo>
                <a:cubicBezTo>
                  <a:pt x="39" y="2"/>
                  <a:pt x="46" y="0"/>
                  <a:pt x="53" y="0"/>
                </a:cubicBezTo>
                <a:cubicBezTo>
                  <a:pt x="60" y="0"/>
                  <a:pt x="67" y="2"/>
                  <a:pt x="73" y="4"/>
                </a:cubicBezTo>
                <a:cubicBezTo>
                  <a:pt x="80" y="7"/>
                  <a:pt x="87" y="11"/>
                  <a:pt x="92" y="16"/>
                </a:cubicBezTo>
                <a:cubicBezTo>
                  <a:pt x="96" y="21"/>
                  <a:pt x="100" y="27"/>
                  <a:pt x="103" y="33"/>
                </a:cubicBezTo>
                <a:cubicBezTo>
                  <a:pt x="106" y="40"/>
                  <a:pt x="107" y="46"/>
                  <a:pt x="107" y="53"/>
                </a:cubicBezTo>
                <a:close/>
              </a:path>
            </a:pathLst>
          </a:custGeom>
          <a:solidFill>
            <a:srgbClr val="1b1717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492" name=""/>
          <p:cNvSpPr txBox="1"/>
          <p:nvPr/>
        </p:nvSpPr>
        <p:spPr>
          <a:xfrm>
            <a:off x="4022280" y="6883920"/>
            <a:ext cx="244440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1b1717"/>
                </a:solidFill>
                <a:effectLst/>
                <a:uFillTx/>
                <a:latin typeface="Montserrat"/>
                <a:ea typeface="Montserrat"/>
              </a:rPr>
              <a:t>articles on lifestyle and technology topics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493" name=""/>
          <p:cNvSpPr txBox="1"/>
          <p:nvPr/>
        </p:nvSpPr>
        <p:spPr>
          <a:xfrm>
            <a:off x="4022280" y="7055280"/>
            <a:ext cx="79848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1b1717"/>
                </a:solidFill>
                <a:effectLst/>
                <a:uFillTx/>
                <a:latin typeface="Montserrat"/>
                <a:ea typeface="Montserrat"/>
              </a:rPr>
              <a:t>Collaborated 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494" name=""/>
          <p:cNvSpPr txBox="1"/>
          <p:nvPr/>
        </p:nvSpPr>
        <p:spPr>
          <a:xfrm>
            <a:off x="4987800" y="7055280"/>
            <a:ext cx="28944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1b1717"/>
                </a:solidFill>
                <a:effectLst/>
                <a:uFillTx/>
                <a:latin typeface="Montserrat"/>
                <a:ea typeface="Montserrat"/>
              </a:rPr>
              <a:t>with 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495" name=""/>
          <p:cNvSpPr txBox="1"/>
          <p:nvPr/>
        </p:nvSpPr>
        <p:spPr>
          <a:xfrm>
            <a:off x="5416560" y="7055280"/>
            <a:ext cx="22896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1b1717"/>
                </a:solidFill>
                <a:effectLst/>
                <a:uFillTx/>
                <a:latin typeface="Montserrat"/>
                <a:ea typeface="Montserrat"/>
              </a:rPr>
              <a:t>the 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496" name=""/>
          <p:cNvSpPr txBox="1"/>
          <p:nvPr/>
        </p:nvSpPr>
        <p:spPr>
          <a:xfrm>
            <a:off x="5776560" y="7055280"/>
            <a:ext cx="27216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1b1717"/>
                </a:solidFill>
                <a:effectLst/>
                <a:uFillTx/>
                <a:latin typeface="Montserrat"/>
                <a:ea typeface="Montserrat"/>
              </a:rPr>
              <a:t>SEO 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497" name=""/>
          <p:cNvSpPr txBox="1"/>
          <p:nvPr/>
        </p:nvSpPr>
        <p:spPr>
          <a:xfrm>
            <a:off x="6191640" y="7055280"/>
            <a:ext cx="33984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1b1717"/>
                </a:solidFill>
                <a:effectLst/>
                <a:uFillTx/>
                <a:latin typeface="Montserrat"/>
                <a:ea typeface="Montserrat"/>
              </a:rPr>
              <a:t>team 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498" name=""/>
          <p:cNvSpPr txBox="1"/>
          <p:nvPr/>
        </p:nvSpPr>
        <p:spPr>
          <a:xfrm>
            <a:off x="6675480" y="7055280"/>
            <a:ext cx="12672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1b1717"/>
                </a:solidFill>
                <a:effectLst/>
                <a:uFillTx/>
                <a:latin typeface="Montserrat"/>
                <a:ea typeface="Montserrat"/>
              </a:rPr>
              <a:t>to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499" name=""/>
          <p:cNvSpPr/>
          <p:nvPr/>
        </p:nvSpPr>
        <p:spPr>
          <a:xfrm>
            <a:off x="3882240" y="7476840"/>
            <a:ext cx="38520" cy="38520"/>
          </a:xfrm>
          <a:custGeom>
            <a:avLst/>
            <a:gdLst/>
            <a:ahLst/>
            <a:rect l="0" t="0" r="r" b="b"/>
            <a:pathLst>
              <a:path w="107" h="107">
                <a:moveTo>
                  <a:pt x="107" y="53"/>
                </a:moveTo>
                <a:cubicBezTo>
                  <a:pt x="107" y="60"/>
                  <a:pt x="106" y="67"/>
                  <a:pt x="103" y="73"/>
                </a:cubicBezTo>
                <a:cubicBezTo>
                  <a:pt x="100" y="81"/>
                  <a:pt x="96" y="87"/>
                  <a:pt x="92" y="92"/>
                </a:cubicBezTo>
                <a:cubicBezTo>
                  <a:pt x="87" y="97"/>
                  <a:pt x="80" y="100"/>
                  <a:pt x="73" y="103"/>
                </a:cubicBezTo>
                <a:cubicBezTo>
                  <a:pt x="67" y="106"/>
                  <a:pt x="60" y="107"/>
                  <a:pt x="53" y="107"/>
                </a:cubicBezTo>
                <a:cubicBezTo>
                  <a:pt x="46" y="107"/>
                  <a:pt x="39" y="106"/>
                  <a:pt x="33" y="103"/>
                </a:cubicBezTo>
                <a:cubicBezTo>
                  <a:pt x="26" y="100"/>
                  <a:pt x="21" y="97"/>
                  <a:pt x="16" y="92"/>
                </a:cubicBezTo>
                <a:cubicBezTo>
                  <a:pt x="11" y="87"/>
                  <a:pt x="7" y="81"/>
                  <a:pt x="4" y="73"/>
                </a:cubicBezTo>
                <a:cubicBezTo>
                  <a:pt x="1" y="67"/>
                  <a:pt x="0" y="60"/>
                  <a:pt x="0" y="53"/>
                </a:cubicBezTo>
                <a:cubicBezTo>
                  <a:pt x="0" y="46"/>
                  <a:pt x="1" y="39"/>
                  <a:pt x="4" y="33"/>
                </a:cubicBezTo>
                <a:cubicBezTo>
                  <a:pt x="7" y="26"/>
                  <a:pt x="11" y="21"/>
                  <a:pt x="16" y="16"/>
                </a:cubicBezTo>
                <a:cubicBezTo>
                  <a:pt x="21" y="11"/>
                  <a:pt x="26" y="7"/>
                  <a:pt x="33" y="4"/>
                </a:cubicBezTo>
                <a:cubicBezTo>
                  <a:pt x="39" y="2"/>
                  <a:pt x="46" y="0"/>
                  <a:pt x="53" y="0"/>
                </a:cubicBezTo>
                <a:cubicBezTo>
                  <a:pt x="60" y="0"/>
                  <a:pt x="67" y="2"/>
                  <a:pt x="73" y="4"/>
                </a:cubicBezTo>
                <a:cubicBezTo>
                  <a:pt x="80" y="7"/>
                  <a:pt x="87" y="11"/>
                  <a:pt x="92" y="16"/>
                </a:cubicBezTo>
                <a:cubicBezTo>
                  <a:pt x="96" y="21"/>
                  <a:pt x="100" y="26"/>
                  <a:pt x="103" y="33"/>
                </a:cubicBezTo>
                <a:cubicBezTo>
                  <a:pt x="106" y="39"/>
                  <a:pt x="107" y="46"/>
                  <a:pt x="107" y="53"/>
                </a:cubicBezTo>
                <a:close/>
              </a:path>
            </a:pathLst>
          </a:custGeom>
          <a:solidFill>
            <a:srgbClr val="1b1717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500" name=""/>
          <p:cNvSpPr txBox="1"/>
          <p:nvPr/>
        </p:nvSpPr>
        <p:spPr>
          <a:xfrm>
            <a:off x="4022280" y="7227000"/>
            <a:ext cx="147600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1b1717"/>
                </a:solidFill>
                <a:effectLst/>
                <a:uFillTx/>
                <a:latin typeface="Montserrat"/>
                <a:ea typeface="Montserrat"/>
              </a:rPr>
              <a:t>improve website ranking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501" name=""/>
          <p:cNvSpPr txBox="1"/>
          <p:nvPr/>
        </p:nvSpPr>
        <p:spPr>
          <a:xfrm>
            <a:off x="4022280" y="7398360"/>
            <a:ext cx="59544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1b1717"/>
                </a:solidFill>
                <a:effectLst/>
                <a:uFillTx/>
                <a:latin typeface="Montserrat"/>
                <a:ea typeface="Montserrat"/>
              </a:rPr>
              <a:t>Managed 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502" name=""/>
          <p:cNvSpPr txBox="1"/>
          <p:nvPr/>
        </p:nvSpPr>
        <p:spPr>
          <a:xfrm>
            <a:off x="4786200" y="7398360"/>
            <a:ext cx="29772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1b1717"/>
                </a:solidFill>
                <a:effectLst/>
                <a:uFillTx/>
                <a:latin typeface="Montserrat"/>
                <a:ea typeface="Montserrat"/>
              </a:rPr>
              <a:t>CMS 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503" name=""/>
          <p:cNvSpPr txBox="1"/>
          <p:nvPr/>
        </p:nvSpPr>
        <p:spPr>
          <a:xfrm>
            <a:off x="5234040" y="7398360"/>
            <a:ext cx="50796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1b1717"/>
                </a:solidFill>
                <a:effectLst/>
                <a:uFillTx/>
                <a:latin typeface="Montserrat"/>
                <a:ea typeface="Montserrat"/>
              </a:rPr>
              <a:t>uploads 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504" name=""/>
          <p:cNvSpPr txBox="1"/>
          <p:nvPr/>
        </p:nvSpPr>
        <p:spPr>
          <a:xfrm>
            <a:off x="5899320" y="7398360"/>
            <a:ext cx="26064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1b1717"/>
                </a:solidFill>
                <a:effectLst/>
                <a:uFillTx/>
                <a:latin typeface="Montserrat"/>
                <a:ea typeface="Montserrat"/>
              </a:rPr>
              <a:t>and 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505" name=""/>
          <p:cNvSpPr txBox="1"/>
          <p:nvPr/>
        </p:nvSpPr>
        <p:spPr>
          <a:xfrm>
            <a:off x="6303600" y="7398360"/>
            <a:ext cx="45684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1b1717"/>
                </a:solidFill>
                <a:effectLst/>
                <a:uFillTx/>
                <a:latin typeface="Montserrat"/>
                <a:ea typeface="Montserrat"/>
              </a:rPr>
              <a:t>content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506" name=""/>
          <p:cNvSpPr txBox="1"/>
          <p:nvPr/>
        </p:nvSpPr>
        <p:spPr>
          <a:xfrm>
            <a:off x="4022280" y="7570080"/>
            <a:ext cx="64872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1b1717"/>
                </a:solidFill>
                <a:effectLst/>
                <a:uFillTx/>
                <a:latin typeface="Montserrat"/>
                <a:ea typeface="Montserrat"/>
              </a:rPr>
              <a:t>scheduling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507" name=""/>
          <p:cNvSpPr txBox="1"/>
          <p:nvPr/>
        </p:nvSpPr>
        <p:spPr>
          <a:xfrm>
            <a:off x="3806280" y="8084520"/>
            <a:ext cx="185688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000" strike="noStrike" u="none">
                <a:solidFill>
                  <a:srgbClr val="1b1717"/>
                </a:solidFill>
                <a:effectLst/>
                <a:uFillTx/>
                <a:latin typeface="Montserrat"/>
                <a:ea typeface="Montserrat"/>
              </a:rPr>
              <a:t>Social Media Specialist Intern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508" name=""/>
          <p:cNvSpPr/>
          <p:nvPr/>
        </p:nvSpPr>
        <p:spPr>
          <a:xfrm>
            <a:off x="3882240" y="8646840"/>
            <a:ext cx="38520" cy="38520"/>
          </a:xfrm>
          <a:custGeom>
            <a:avLst/>
            <a:gdLst/>
            <a:ahLst/>
            <a:rect l="0" t="0" r="r" b="b"/>
            <a:pathLst>
              <a:path w="107" h="107">
                <a:moveTo>
                  <a:pt x="107" y="53"/>
                </a:moveTo>
                <a:cubicBezTo>
                  <a:pt x="107" y="60"/>
                  <a:pt x="106" y="67"/>
                  <a:pt x="103" y="73"/>
                </a:cubicBezTo>
                <a:cubicBezTo>
                  <a:pt x="100" y="81"/>
                  <a:pt x="96" y="86"/>
                  <a:pt x="92" y="91"/>
                </a:cubicBezTo>
                <a:cubicBezTo>
                  <a:pt x="87" y="96"/>
                  <a:pt x="80" y="100"/>
                  <a:pt x="73" y="103"/>
                </a:cubicBezTo>
                <a:cubicBezTo>
                  <a:pt x="67" y="106"/>
                  <a:pt x="60" y="107"/>
                  <a:pt x="53" y="107"/>
                </a:cubicBezTo>
                <a:cubicBezTo>
                  <a:pt x="46" y="107"/>
                  <a:pt x="39" y="106"/>
                  <a:pt x="33" y="103"/>
                </a:cubicBezTo>
                <a:cubicBezTo>
                  <a:pt x="26" y="100"/>
                  <a:pt x="21" y="96"/>
                  <a:pt x="16" y="91"/>
                </a:cubicBezTo>
                <a:cubicBezTo>
                  <a:pt x="11" y="86"/>
                  <a:pt x="7" y="81"/>
                  <a:pt x="4" y="73"/>
                </a:cubicBezTo>
                <a:cubicBezTo>
                  <a:pt x="1" y="67"/>
                  <a:pt x="0" y="60"/>
                  <a:pt x="0" y="53"/>
                </a:cubicBezTo>
                <a:cubicBezTo>
                  <a:pt x="0" y="46"/>
                  <a:pt x="1" y="39"/>
                  <a:pt x="4" y="33"/>
                </a:cubicBezTo>
                <a:cubicBezTo>
                  <a:pt x="7" y="26"/>
                  <a:pt x="11" y="21"/>
                  <a:pt x="16" y="16"/>
                </a:cubicBezTo>
                <a:cubicBezTo>
                  <a:pt x="21" y="11"/>
                  <a:pt x="26" y="7"/>
                  <a:pt x="33" y="4"/>
                </a:cubicBezTo>
                <a:cubicBezTo>
                  <a:pt x="39" y="1"/>
                  <a:pt x="46" y="0"/>
                  <a:pt x="53" y="0"/>
                </a:cubicBezTo>
                <a:cubicBezTo>
                  <a:pt x="60" y="0"/>
                  <a:pt x="67" y="1"/>
                  <a:pt x="73" y="4"/>
                </a:cubicBezTo>
                <a:cubicBezTo>
                  <a:pt x="80" y="7"/>
                  <a:pt x="87" y="11"/>
                  <a:pt x="92" y="16"/>
                </a:cubicBezTo>
                <a:cubicBezTo>
                  <a:pt x="96" y="21"/>
                  <a:pt x="100" y="26"/>
                  <a:pt x="103" y="33"/>
                </a:cubicBezTo>
                <a:cubicBezTo>
                  <a:pt x="106" y="39"/>
                  <a:pt x="107" y="46"/>
                  <a:pt x="107" y="53"/>
                </a:cubicBezTo>
                <a:close/>
              </a:path>
            </a:pathLst>
          </a:custGeom>
          <a:solidFill>
            <a:srgbClr val="1b1717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509" name=""/>
          <p:cNvSpPr txBox="1"/>
          <p:nvPr/>
        </p:nvSpPr>
        <p:spPr>
          <a:xfrm>
            <a:off x="3806280" y="8327160"/>
            <a:ext cx="223776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i="1" lang="en-US" sz="1000" strike="noStrike" u="none">
                <a:solidFill>
                  <a:srgbClr val="1b1717"/>
                </a:solidFill>
                <a:effectLst/>
                <a:uFillTx/>
                <a:latin typeface="Montserrat"/>
                <a:ea typeface="Montserrat"/>
              </a:rPr>
              <a:t>Warner &amp; Spencer | Jan 2022 - Jun 2022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510" name=""/>
          <p:cNvSpPr txBox="1"/>
          <p:nvPr/>
        </p:nvSpPr>
        <p:spPr>
          <a:xfrm>
            <a:off x="4022280" y="8568360"/>
            <a:ext cx="262080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1b1717"/>
                </a:solidFill>
                <a:effectLst/>
                <a:uFillTx/>
                <a:latin typeface="Montserrat"/>
                <a:ea typeface="Montserrat"/>
              </a:rPr>
              <a:t>Developed  content  calendars  for  strategic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511" name=""/>
          <p:cNvSpPr/>
          <p:nvPr/>
        </p:nvSpPr>
        <p:spPr>
          <a:xfrm>
            <a:off x="3882240" y="8989920"/>
            <a:ext cx="38520" cy="38520"/>
          </a:xfrm>
          <a:custGeom>
            <a:avLst/>
            <a:gdLst/>
            <a:ahLst/>
            <a:rect l="0" t="0" r="r" b="b"/>
            <a:pathLst>
              <a:path w="107" h="107">
                <a:moveTo>
                  <a:pt x="107" y="53"/>
                </a:moveTo>
                <a:cubicBezTo>
                  <a:pt x="107" y="60"/>
                  <a:pt x="106" y="67"/>
                  <a:pt x="103" y="74"/>
                </a:cubicBezTo>
                <a:cubicBezTo>
                  <a:pt x="100" y="81"/>
                  <a:pt x="96" y="86"/>
                  <a:pt x="92" y="91"/>
                </a:cubicBezTo>
                <a:cubicBezTo>
                  <a:pt x="87" y="96"/>
                  <a:pt x="80" y="100"/>
                  <a:pt x="73" y="103"/>
                </a:cubicBezTo>
                <a:cubicBezTo>
                  <a:pt x="67" y="105"/>
                  <a:pt x="60" y="107"/>
                  <a:pt x="53" y="107"/>
                </a:cubicBezTo>
                <a:cubicBezTo>
                  <a:pt x="46" y="107"/>
                  <a:pt x="39" y="105"/>
                  <a:pt x="33" y="103"/>
                </a:cubicBezTo>
                <a:cubicBezTo>
                  <a:pt x="26" y="100"/>
                  <a:pt x="21" y="96"/>
                  <a:pt x="16" y="91"/>
                </a:cubicBezTo>
                <a:cubicBezTo>
                  <a:pt x="11" y="86"/>
                  <a:pt x="7" y="81"/>
                  <a:pt x="4" y="74"/>
                </a:cubicBezTo>
                <a:cubicBezTo>
                  <a:pt x="1" y="67"/>
                  <a:pt x="0" y="60"/>
                  <a:pt x="0" y="53"/>
                </a:cubicBezTo>
                <a:cubicBezTo>
                  <a:pt x="0" y="46"/>
                  <a:pt x="1" y="39"/>
                  <a:pt x="4" y="33"/>
                </a:cubicBezTo>
                <a:cubicBezTo>
                  <a:pt x="7" y="26"/>
                  <a:pt x="11" y="20"/>
                  <a:pt x="16" y="15"/>
                </a:cubicBezTo>
                <a:cubicBezTo>
                  <a:pt x="21" y="10"/>
                  <a:pt x="26" y="7"/>
                  <a:pt x="33" y="4"/>
                </a:cubicBezTo>
                <a:cubicBezTo>
                  <a:pt x="39" y="1"/>
                  <a:pt x="46" y="0"/>
                  <a:pt x="53" y="0"/>
                </a:cubicBezTo>
                <a:cubicBezTo>
                  <a:pt x="60" y="0"/>
                  <a:pt x="67" y="1"/>
                  <a:pt x="73" y="4"/>
                </a:cubicBezTo>
                <a:cubicBezTo>
                  <a:pt x="80" y="7"/>
                  <a:pt x="87" y="10"/>
                  <a:pt x="92" y="15"/>
                </a:cubicBezTo>
                <a:cubicBezTo>
                  <a:pt x="96" y="20"/>
                  <a:pt x="100" y="26"/>
                  <a:pt x="103" y="33"/>
                </a:cubicBezTo>
                <a:cubicBezTo>
                  <a:pt x="106" y="39"/>
                  <a:pt x="107" y="46"/>
                  <a:pt x="107" y="53"/>
                </a:cubicBezTo>
                <a:close/>
              </a:path>
            </a:pathLst>
          </a:custGeom>
          <a:solidFill>
            <a:srgbClr val="1b1717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512" name=""/>
          <p:cNvSpPr txBox="1"/>
          <p:nvPr/>
        </p:nvSpPr>
        <p:spPr>
          <a:xfrm>
            <a:off x="4022280" y="8740080"/>
            <a:ext cx="52704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1b1717"/>
                </a:solidFill>
                <a:effectLst/>
                <a:uFillTx/>
                <a:latin typeface="Montserrat"/>
                <a:ea typeface="Montserrat"/>
              </a:rPr>
              <a:t>planning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513" name=""/>
          <p:cNvSpPr txBox="1"/>
          <p:nvPr/>
        </p:nvSpPr>
        <p:spPr>
          <a:xfrm>
            <a:off x="4022280" y="8911440"/>
            <a:ext cx="272736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1b1717"/>
                </a:solidFill>
                <a:effectLst/>
                <a:uFillTx/>
                <a:latin typeface="Montserrat"/>
                <a:ea typeface="Montserrat"/>
              </a:rPr>
              <a:t>Increased  follower  growth  by  20%  within  3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514" name=""/>
          <p:cNvSpPr/>
          <p:nvPr/>
        </p:nvSpPr>
        <p:spPr>
          <a:xfrm>
            <a:off x="3882240" y="9333000"/>
            <a:ext cx="38520" cy="38520"/>
          </a:xfrm>
          <a:custGeom>
            <a:avLst/>
            <a:gdLst/>
            <a:ahLst/>
            <a:rect l="0" t="0" r="r" b="b"/>
            <a:pathLst>
              <a:path w="107" h="107">
                <a:moveTo>
                  <a:pt x="107" y="53"/>
                </a:moveTo>
                <a:cubicBezTo>
                  <a:pt x="107" y="60"/>
                  <a:pt x="106" y="67"/>
                  <a:pt x="103" y="74"/>
                </a:cubicBezTo>
                <a:cubicBezTo>
                  <a:pt x="100" y="80"/>
                  <a:pt x="96" y="86"/>
                  <a:pt x="92" y="91"/>
                </a:cubicBezTo>
                <a:cubicBezTo>
                  <a:pt x="87" y="96"/>
                  <a:pt x="80" y="100"/>
                  <a:pt x="73" y="103"/>
                </a:cubicBezTo>
                <a:cubicBezTo>
                  <a:pt x="67" y="105"/>
                  <a:pt x="60" y="107"/>
                  <a:pt x="53" y="107"/>
                </a:cubicBezTo>
                <a:cubicBezTo>
                  <a:pt x="46" y="107"/>
                  <a:pt x="39" y="105"/>
                  <a:pt x="33" y="103"/>
                </a:cubicBezTo>
                <a:cubicBezTo>
                  <a:pt x="26" y="100"/>
                  <a:pt x="21" y="96"/>
                  <a:pt x="16" y="91"/>
                </a:cubicBezTo>
                <a:cubicBezTo>
                  <a:pt x="11" y="86"/>
                  <a:pt x="7" y="80"/>
                  <a:pt x="4" y="74"/>
                </a:cubicBezTo>
                <a:cubicBezTo>
                  <a:pt x="1" y="67"/>
                  <a:pt x="0" y="60"/>
                  <a:pt x="0" y="53"/>
                </a:cubicBezTo>
                <a:cubicBezTo>
                  <a:pt x="0" y="46"/>
                  <a:pt x="1" y="39"/>
                  <a:pt x="4" y="32"/>
                </a:cubicBezTo>
                <a:cubicBezTo>
                  <a:pt x="7" y="26"/>
                  <a:pt x="11" y="20"/>
                  <a:pt x="16" y="15"/>
                </a:cubicBezTo>
                <a:cubicBezTo>
                  <a:pt x="21" y="10"/>
                  <a:pt x="26" y="6"/>
                  <a:pt x="33" y="4"/>
                </a:cubicBezTo>
                <a:cubicBezTo>
                  <a:pt x="39" y="1"/>
                  <a:pt x="46" y="0"/>
                  <a:pt x="53" y="0"/>
                </a:cubicBezTo>
                <a:cubicBezTo>
                  <a:pt x="60" y="0"/>
                  <a:pt x="67" y="1"/>
                  <a:pt x="73" y="4"/>
                </a:cubicBezTo>
                <a:cubicBezTo>
                  <a:pt x="80" y="6"/>
                  <a:pt x="87" y="10"/>
                  <a:pt x="92" y="15"/>
                </a:cubicBezTo>
                <a:cubicBezTo>
                  <a:pt x="96" y="20"/>
                  <a:pt x="100" y="26"/>
                  <a:pt x="103" y="32"/>
                </a:cubicBezTo>
                <a:cubicBezTo>
                  <a:pt x="106" y="39"/>
                  <a:pt x="107" y="46"/>
                  <a:pt x="107" y="53"/>
                </a:cubicBezTo>
                <a:close/>
              </a:path>
            </a:pathLst>
          </a:custGeom>
          <a:solidFill>
            <a:srgbClr val="1b1717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515" name=""/>
          <p:cNvSpPr txBox="1"/>
          <p:nvPr/>
        </p:nvSpPr>
        <p:spPr>
          <a:xfrm>
            <a:off x="4022280" y="9082800"/>
            <a:ext cx="45828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1b1717"/>
                </a:solidFill>
                <a:effectLst/>
                <a:uFillTx/>
                <a:latin typeface="Montserrat"/>
                <a:ea typeface="Montserrat"/>
              </a:rPr>
              <a:t>months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516" name=""/>
          <p:cNvSpPr txBox="1"/>
          <p:nvPr/>
        </p:nvSpPr>
        <p:spPr>
          <a:xfrm>
            <a:off x="4022280" y="9254520"/>
            <a:ext cx="79848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1b1717"/>
                </a:solidFill>
                <a:effectLst/>
                <a:uFillTx/>
                <a:latin typeface="Montserrat"/>
                <a:ea typeface="Montserrat"/>
              </a:rPr>
              <a:t>Collaborated 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517" name=""/>
          <p:cNvSpPr txBox="1"/>
          <p:nvPr/>
        </p:nvSpPr>
        <p:spPr>
          <a:xfrm>
            <a:off x="4930200" y="9254520"/>
            <a:ext cx="28944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1b1717"/>
                </a:solidFill>
                <a:effectLst/>
                <a:uFillTx/>
                <a:latin typeface="Montserrat"/>
                <a:ea typeface="Montserrat"/>
              </a:rPr>
              <a:t>with 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518" name=""/>
          <p:cNvSpPr txBox="1"/>
          <p:nvPr/>
        </p:nvSpPr>
        <p:spPr>
          <a:xfrm>
            <a:off x="5307840" y="9254520"/>
            <a:ext cx="69300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1b1717"/>
                </a:solidFill>
                <a:effectLst/>
                <a:uFillTx/>
                <a:latin typeface="Montserrat"/>
                <a:ea typeface="Montserrat"/>
              </a:rPr>
              <a:t>influencers 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519" name=""/>
          <p:cNvSpPr txBox="1"/>
          <p:nvPr/>
        </p:nvSpPr>
        <p:spPr>
          <a:xfrm>
            <a:off x="6107760" y="9254520"/>
            <a:ext cx="15588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1b1717"/>
                </a:solidFill>
                <a:effectLst/>
                <a:uFillTx/>
                <a:latin typeface="Montserrat"/>
                <a:ea typeface="Montserrat"/>
              </a:rPr>
              <a:t>to 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520" name=""/>
          <p:cNvSpPr txBox="1"/>
          <p:nvPr/>
        </p:nvSpPr>
        <p:spPr>
          <a:xfrm>
            <a:off x="6330960" y="9254520"/>
            <a:ext cx="44352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1b1717"/>
                </a:solidFill>
                <a:effectLst/>
                <a:uFillTx/>
                <a:latin typeface="Montserrat"/>
                <a:ea typeface="Montserrat"/>
              </a:rPr>
              <a:t>expand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521" name=""/>
          <p:cNvSpPr/>
          <p:nvPr/>
        </p:nvSpPr>
        <p:spPr>
          <a:xfrm>
            <a:off x="3882240" y="9676080"/>
            <a:ext cx="38520" cy="38160"/>
          </a:xfrm>
          <a:custGeom>
            <a:avLst/>
            <a:gdLst/>
            <a:ahLst/>
            <a:rect l="0" t="0" r="r" b="b"/>
            <a:pathLst>
              <a:path w="107" h="106">
                <a:moveTo>
                  <a:pt x="107" y="53"/>
                </a:moveTo>
                <a:cubicBezTo>
                  <a:pt x="107" y="61"/>
                  <a:pt x="106" y="67"/>
                  <a:pt x="103" y="74"/>
                </a:cubicBezTo>
                <a:cubicBezTo>
                  <a:pt x="100" y="80"/>
                  <a:pt x="96" y="86"/>
                  <a:pt x="92" y="91"/>
                </a:cubicBezTo>
                <a:cubicBezTo>
                  <a:pt x="87" y="96"/>
                  <a:pt x="80" y="100"/>
                  <a:pt x="73" y="102"/>
                </a:cubicBezTo>
                <a:cubicBezTo>
                  <a:pt x="67" y="105"/>
                  <a:pt x="60" y="106"/>
                  <a:pt x="53" y="106"/>
                </a:cubicBezTo>
                <a:cubicBezTo>
                  <a:pt x="46" y="106"/>
                  <a:pt x="39" y="105"/>
                  <a:pt x="33" y="102"/>
                </a:cubicBezTo>
                <a:cubicBezTo>
                  <a:pt x="26" y="100"/>
                  <a:pt x="21" y="96"/>
                  <a:pt x="16" y="91"/>
                </a:cubicBezTo>
                <a:cubicBezTo>
                  <a:pt x="11" y="86"/>
                  <a:pt x="7" y="80"/>
                  <a:pt x="4" y="74"/>
                </a:cubicBezTo>
                <a:cubicBezTo>
                  <a:pt x="1" y="67"/>
                  <a:pt x="0" y="61"/>
                  <a:pt x="0" y="53"/>
                </a:cubicBezTo>
                <a:cubicBezTo>
                  <a:pt x="0" y="46"/>
                  <a:pt x="1" y="39"/>
                  <a:pt x="4" y="32"/>
                </a:cubicBezTo>
                <a:cubicBezTo>
                  <a:pt x="7" y="26"/>
                  <a:pt x="11" y="20"/>
                  <a:pt x="16" y="15"/>
                </a:cubicBezTo>
                <a:cubicBezTo>
                  <a:pt x="21" y="10"/>
                  <a:pt x="26" y="6"/>
                  <a:pt x="33" y="4"/>
                </a:cubicBezTo>
                <a:cubicBezTo>
                  <a:pt x="39" y="1"/>
                  <a:pt x="46" y="0"/>
                  <a:pt x="53" y="0"/>
                </a:cubicBezTo>
                <a:cubicBezTo>
                  <a:pt x="60" y="0"/>
                  <a:pt x="67" y="1"/>
                  <a:pt x="73" y="4"/>
                </a:cubicBezTo>
                <a:cubicBezTo>
                  <a:pt x="80" y="6"/>
                  <a:pt x="87" y="10"/>
                  <a:pt x="92" y="15"/>
                </a:cubicBezTo>
                <a:cubicBezTo>
                  <a:pt x="96" y="20"/>
                  <a:pt x="100" y="26"/>
                  <a:pt x="103" y="32"/>
                </a:cubicBezTo>
                <a:cubicBezTo>
                  <a:pt x="106" y="39"/>
                  <a:pt x="107" y="46"/>
                  <a:pt x="107" y="53"/>
                </a:cubicBezTo>
                <a:close/>
              </a:path>
            </a:pathLst>
          </a:custGeom>
          <a:solidFill>
            <a:srgbClr val="1b1717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522" name=""/>
          <p:cNvSpPr txBox="1"/>
          <p:nvPr/>
        </p:nvSpPr>
        <p:spPr>
          <a:xfrm>
            <a:off x="4022280" y="9425880"/>
            <a:ext cx="165240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1b1717"/>
                </a:solidFill>
                <a:effectLst/>
                <a:uFillTx/>
                <a:latin typeface="Montserrat"/>
                <a:ea typeface="Montserrat"/>
              </a:rPr>
              <a:t>reach and brand awareness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523" name=""/>
          <p:cNvSpPr txBox="1"/>
          <p:nvPr/>
        </p:nvSpPr>
        <p:spPr>
          <a:xfrm>
            <a:off x="4022280" y="9597600"/>
            <a:ext cx="264816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1b1717"/>
                </a:solidFill>
                <a:effectLst/>
                <a:uFillTx/>
                <a:latin typeface="Montserrat"/>
                <a:ea typeface="Montserrat"/>
              </a:rPr>
              <a:t>Analyzed  social  media  metrics  to  optimize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524" name=""/>
          <p:cNvSpPr/>
          <p:nvPr/>
        </p:nvSpPr>
        <p:spPr>
          <a:xfrm>
            <a:off x="4842720" y="755640"/>
            <a:ext cx="170280" cy="170280"/>
          </a:xfrm>
          <a:custGeom>
            <a:avLst/>
            <a:gdLst/>
            <a:ahLst/>
            <a:rect l="0" t="0" r="r" b="b"/>
            <a:pathLst>
              <a:path w="473" h="473">
                <a:moveTo>
                  <a:pt x="0" y="0"/>
                </a:moveTo>
                <a:lnTo>
                  <a:pt x="473" y="0"/>
                </a:lnTo>
                <a:lnTo>
                  <a:pt x="473" y="473"/>
                </a:lnTo>
                <a:lnTo>
                  <a:pt x="0" y="473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525" name=""/>
          <p:cNvSpPr/>
          <p:nvPr/>
        </p:nvSpPr>
        <p:spPr>
          <a:xfrm>
            <a:off x="4878720" y="1062000"/>
            <a:ext cx="1925280" cy="10440"/>
          </a:xfrm>
          <a:custGeom>
            <a:avLst/>
            <a:gdLst/>
            <a:ahLst/>
            <a:rect l="0" t="0" r="r" b="b"/>
            <a:pathLst>
              <a:path w="5348" h="29">
                <a:moveTo>
                  <a:pt x="0" y="0"/>
                </a:moveTo>
                <a:lnTo>
                  <a:pt x="5348" y="0"/>
                </a:lnTo>
                <a:lnTo>
                  <a:pt x="5348" y="29"/>
                </a:lnTo>
                <a:lnTo>
                  <a:pt x="0" y="29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526" name=""/>
          <p:cNvSpPr/>
          <p:nvPr/>
        </p:nvSpPr>
        <p:spPr>
          <a:xfrm>
            <a:off x="4842720" y="1208160"/>
            <a:ext cx="170280" cy="170280"/>
          </a:xfrm>
          <a:custGeom>
            <a:avLst/>
            <a:gdLst/>
            <a:ahLst/>
            <a:rect l="0" t="0" r="r" b="b"/>
            <a:pathLst>
              <a:path w="473" h="473">
                <a:moveTo>
                  <a:pt x="0" y="0"/>
                </a:moveTo>
                <a:lnTo>
                  <a:pt x="473" y="0"/>
                </a:lnTo>
                <a:lnTo>
                  <a:pt x="473" y="473"/>
                </a:lnTo>
                <a:lnTo>
                  <a:pt x="0" y="473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527" name=""/>
          <p:cNvSpPr/>
          <p:nvPr/>
        </p:nvSpPr>
        <p:spPr>
          <a:xfrm>
            <a:off x="4878720" y="1515960"/>
            <a:ext cx="1925280" cy="10080"/>
          </a:xfrm>
          <a:custGeom>
            <a:avLst/>
            <a:gdLst/>
            <a:ahLst/>
            <a:rect l="0" t="0" r="r" b="b"/>
            <a:pathLst>
              <a:path w="5348" h="28">
                <a:moveTo>
                  <a:pt x="0" y="0"/>
                </a:moveTo>
                <a:lnTo>
                  <a:pt x="5348" y="0"/>
                </a:lnTo>
                <a:lnTo>
                  <a:pt x="5348" y="28"/>
                </a:lnTo>
                <a:lnTo>
                  <a:pt x="0" y="28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528" name=""/>
          <p:cNvSpPr/>
          <p:nvPr/>
        </p:nvSpPr>
        <p:spPr>
          <a:xfrm>
            <a:off x="4842720" y="1663920"/>
            <a:ext cx="170280" cy="169920"/>
          </a:xfrm>
          <a:custGeom>
            <a:avLst/>
            <a:gdLst/>
            <a:ahLst/>
            <a:rect l="0" t="0" r="r" b="b"/>
            <a:pathLst>
              <a:path w="473" h="472">
                <a:moveTo>
                  <a:pt x="0" y="0"/>
                </a:moveTo>
                <a:lnTo>
                  <a:pt x="473" y="0"/>
                </a:lnTo>
                <a:lnTo>
                  <a:pt x="473" y="472"/>
                </a:lnTo>
                <a:lnTo>
                  <a:pt x="0" y="472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529" name=""/>
          <p:cNvSpPr/>
          <p:nvPr/>
        </p:nvSpPr>
        <p:spPr>
          <a:xfrm>
            <a:off x="4878720" y="1969920"/>
            <a:ext cx="1925280" cy="10440"/>
          </a:xfrm>
          <a:custGeom>
            <a:avLst/>
            <a:gdLst/>
            <a:ahLst/>
            <a:rect l="0" t="0" r="r" b="b"/>
            <a:pathLst>
              <a:path w="5348" h="29">
                <a:moveTo>
                  <a:pt x="0" y="0"/>
                </a:moveTo>
                <a:lnTo>
                  <a:pt x="5348" y="0"/>
                </a:lnTo>
                <a:lnTo>
                  <a:pt x="5348" y="29"/>
                </a:lnTo>
                <a:lnTo>
                  <a:pt x="0" y="29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530" name=""/>
          <p:cNvSpPr/>
          <p:nvPr/>
        </p:nvSpPr>
        <p:spPr>
          <a:xfrm>
            <a:off x="3236040" y="4173120"/>
            <a:ext cx="10080" cy="5762880"/>
          </a:xfrm>
          <a:custGeom>
            <a:avLst/>
            <a:gdLst/>
            <a:ahLst/>
            <a:rect l="0" t="0" r="r" b="b"/>
            <a:pathLst>
              <a:path w="28" h="16008">
                <a:moveTo>
                  <a:pt x="0" y="0"/>
                </a:moveTo>
                <a:lnTo>
                  <a:pt x="28" y="0"/>
                </a:lnTo>
                <a:lnTo>
                  <a:pt x="28" y="16008"/>
                </a:lnTo>
                <a:lnTo>
                  <a:pt x="0" y="16008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531" name=""/>
          <p:cNvSpPr txBox="1"/>
          <p:nvPr/>
        </p:nvSpPr>
        <p:spPr>
          <a:xfrm>
            <a:off x="4022280" y="9768960"/>
            <a:ext cx="105048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1b1717"/>
                </a:solidFill>
                <a:effectLst/>
                <a:uFillTx/>
                <a:latin typeface="Montserrat"/>
                <a:ea typeface="Montserrat"/>
              </a:rPr>
              <a:t>future campaigns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2" name=""/>
          <p:cNvSpPr/>
          <p:nvPr/>
        </p:nvSpPr>
        <p:spPr>
          <a:xfrm>
            <a:off x="0" y="0"/>
            <a:ext cx="7562880" cy="10696680"/>
          </a:xfrm>
          <a:custGeom>
            <a:avLst/>
            <a:gdLst/>
            <a:ahLst/>
            <a:rect l="0" t="0" r="r" b="b"/>
            <a:pathLst>
              <a:path w="21008" h="29713">
                <a:moveTo>
                  <a:pt x="0" y="0"/>
                </a:moveTo>
                <a:lnTo>
                  <a:pt x="21008" y="0"/>
                </a:lnTo>
                <a:lnTo>
                  <a:pt x="21008" y="29713"/>
                </a:lnTo>
                <a:lnTo>
                  <a:pt x="0" y="29713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533" name=""/>
          <p:cNvSpPr/>
          <p:nvPr/>
        </p:nvSpPr>
        <p:spPr>
          <a:xfrm>
            <a:off x="0" y="0"/>
            <a:ext cx="7562880" cy="10696680"/>
          </a:xfrm>
          <a:custGeom>
            <a:avLst/>
            <a:gdLst/>
            <a:ahLst/>
            <a:rect l="0" t="0" r="r" b="b"/>
            <a:pathLst>
              <a:path w="21008" h="29713">
                <a:moveTo>
                  <a:pt x="0" y="0"/>
                </a:moveTo>
                <a:lnTo>
                  <a:pt x="21008" y="0"/>
                </a:lnTo>
                <a:lnTo>
                  <a:pt x="21008" y="29713"/>
                </a:lnTo>
                <a:lnTo>
                  <a:pt x="0" y="29713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534" name=""/>
          <p:cNvSpPr/>
          <p:nvPr/>
        </p:nvSpPr>
        <p:spPr>
          <a:xfrm>
            <a:off x="0" y="0"/>
            <a:ext cx="2623680" cy="10696320"/>
          </a:xfrm>
          <a:custGeom>
            <a:avLst/>
            <a:gdLst/>
            <a:ahLst/>
            <a:rect l="0" t="0" r="r" b="b"/>
            <a:pathLst>
              <a:path w="7288" h="29712">
                <a:moveTo>
                  <a:pt x="0" y="0"/>
                </a:moveTo>
                <a:lnTo>
                  <a:pt x="7288" y="0"/>
                </a:lnTo>
                <a:lnTo>
                  <a:pt x="7288" y="29712"/>
                </a:lnTo>
                <a:lnTo>
                  <a:pt x="0" y="29712"/>
                </a:lnTo>
                <a:lnTo>
                  <a:pt x="0" y="0"/>
                </a:lnTo>
                <a:close/>
              </a:path>
            </a:pathLst>
          </a:custGeom>
          <a:solidFill>
            <a:srgbClr val="f1f1f1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535" name=""/>
          <p:cNvSpPr/>
          <p:nvPr/>
        </p:nvSpPr>
        <p:spPr>
          <a:xfrm>
            <a:off x="352080" y="2540520"/>
            <a:ext cx="1918800" cy="0"/>
          </a:xfrm>
          <a:prstGeom prst="line">
            <a:avLst/>
          </a:prstGeom>
          <a:ln w="9360">
            <a:solidFill>
              <a:srgbClr val="4d4d4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4680" rIns="4680" tIns="-4680" bIns="-468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536" name=""/>
          <p:cNvSpPr/>
          <p:nvPr/>
        </p:nvSpPr>
        <p:spPr>
          <a:xfrm>
            <a:off x="352080" y="4493880"/>
            <a:ext cx="1918800" cy="0"/>
          </a:xfrm>
          <a:prstGeom prst="line">
            <a:avLst/>
          </a:prstGeom>
          <a:ln w="9360">
            <a:solidFill>
              <a:srgbClr val="4d4d4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4680" rIns="4680" tIns="-4680" bIns="-468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537" name=""/>
          <p:cNvSpPr/>
          <p:nvPr/>
        </p:nvSpPr>
        <p:spPr>
          <a:xfrm>
            <a:off x="352080" y="6522120"/>
            <a:ext cx="1918800" cy="0"/>
          </a:xfrm>
          <a:prstGeom prst="line">
            <a:avLst/>
          </a:prstGeom>
          <a:ln w="9360">
            <a:solidFill>
              <a:srgbClr val="4d4d4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4680" rIns="4680" tIns="-4680" bIns="-468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538" name=""/>
          <p:cNvSpPr/>
          <p:nvPr/>
        </p:nvSpPr>
        <p:spPr>
          <a:xfrm>
            <a:off x="352080" y="9397440"/>
            <a:ext cx="1918800" cy="0"/>
          </a:xfrm>
          <a:prstGeom prst="line">
            <a:avLst/>
          </a:prstGeom>
          <a:ln w="9360">
            <a:solidFill>
              <a:srgbClr val="4d4d4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4680" rIns="4680" tIns="-4680" bIns="-468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539" name=""/>
          <p:cNvSpPr/>
          <p:nvPr/>
        </p:nvSpPr>
        <p:spPr>
          <a:xfrm>
            <a:off x="2881440" y="4131720"/>
            <a:ext cx="4321080" cy="0"/>
          </a:xfrm>
          <a:prstGeom prst="line">
            <a:avLst/>
          </a:prstGeom>
          <a:ln w="9360">
            <a:solidFill>
              <a:srgbClr val="4d4d4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4680" rIns="4680" tIns="-4680" bIns="-468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540" name=""/>
          <p:cNvSpPr/>
          <p:nvPr/>
        </p:nvSpPr>
        <p:spPr>
          <a:xfrm>
            <a:off x="2881440" y="9397440"/>
            <a:ext cx="4321080" cy="0"/>
          </a:xfrm>
          <a:prstGeom prst="line">
            <a:avLst/>
          </a:prstGeom>
          <a:ln w="9360">
            <a:solidFill>
              <a:srgbClr val="4d4d4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4680" rIns="4680" tIns="-4680" bIns="-468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541" name=""/>
          <p:cNvSpPr/>
          <p:nvPr/>
        </p:nvSpPr>
        <p:spPr>
          <a:xfrm>
            <a:off x="2881440" y="2540520"/>
            <a:ext cx="4321080" cy="0"/>
          </a:xfrm>
          <a:prstGeom prst="line">
            <a:avLst/>
          </a:prstGeom>
          <a:ln w="9360">
            <a:solidFill>
              <a:srgbClr val="4d4d4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4680" rIns="4680" tIns="-4680" bIns="-468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542" name=""/>
          <p:cNvSpPr/>
          <p:nvPr/>
        </p:nvSpPr>
        <p:spPr>
          <a:xfrm>
            <a:off x="352080" y="2161800"/>
            <a:ext cx="1918800" cy="0"/>
          </a:xfrm>
          <a:prstGeom prst="line">
            <a:avLst/>
          </a:prstGeom>
          <a:ln w="9360">
            <a:solidFill>
              <a:srgbClr val="4d4d4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4680" rIns="4680" tIns="-4680" bIns="-468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543" name=""/>
          <p:cNvSpPr/>
          <p:nvPr/>
        </p:nvSpPr>
        <p:spPr>
          <a:xfrm>
            <a:off x="352080" y="4131720"/>
            <a:ext cx="1918800" cy="0"/>
          </a:xfrm>
          <a:prstGeom prst="line">
            <a:avLst/>
          </a:prstGeom>
          <a:ln w="9360">
            <a:solidFill>
              <a:srgbClr val="4d4d4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4680" rIns="4680" tIns="-4680" bIns="-468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544" name=""/>
          <p:cNvSpPr/>
          <p:nvPr/>
        </p:nvSpPr>
        <p:spPr>
          <a:xfrm>
            <a:off x="352080" y="6159960"/>
            <a:ext cx="1918800" cy="0"/>
          </a:xfrm>
          <a:prstGeom prst="line">
            <a:avLst/>
          </a:prstGeom>
          <a:ln w="9360">
            <a:solidFill>
              <a:srgbClr val="4d4d4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4680" rIns="4680" tIns="-4680" bIns="-468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545" name=""/>
          <p:cNvSpPr/>
          <p:nvPr/>
        </p:nvSpPr>
        <p:spPr>
          <a:xfrm>
            <a:off x="352080" y="9023400"/>
            <a:ext cx="1918800" cy="0"/>
          </a:xfrm>
          <a:prstGeom prst="line">
            <a:avLst/>
          </a:prstGeom>
          <a:ln w="9360">
            <a:solidFill>
              <a:srgbClr val="4d4d4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4680" rIns="4680" tIns="-4680" bIns="-468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546" name=""/>
          <p:cNvSpPr/>
          <p:nvPr/>
        </p:nvSpPr>
        <p:spPr>
          <a:xfrm>
            <a:off x="2881440" y="3757680"/>
            <a:ext cx="4321080" cy="0"/>
          </a:xfrm>
          <a:prstGeom prst="line">
            <a:avLst/>
          </a:prstGeom>
          <a:ln w="9360">
            <a:solidFill>
              <a:srgbClr val="4d4d4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4680" rIns="4680" tIns="-4680" bIns="-468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547" name=""/>
          <p:cNvSpPr/>
          <p:nvPr/>
        </p:nvSpPr>
        <p:spPr>
          <a:xfrm>
            <a:off x="2881440" y="9023400"/>
            <a:ext cx="4321080" cy="0"/>
          </a:xfrm>
          <a:prstGeom prst="line">
            <a:avLst/>
          </a:prstGeom>
          <a:ln w="9360">
            <a:solidFill>
              <a:srgbClr val="4d4d4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4680" rIns="4680" tIns="-4680" bIns="-468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548" name=""/>
          <p:cNvSpPr/>
          <p:nvPr/>
        </p:nvSpPr>
        <p:spPr>
          <a:xfrm>
            <a:off x="2881440" y="2161800"/>
            <a:ext cx="4321080" cy="0"/>
          </a:xfrm>
          <a:prstGeom prst="line">
            <a:avLst/>
          </a:prstGeom>
          <a:ln w="9360">
            <a:solidFill>
              <a:srgbClr val="4d4d4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4680" rIns="4680" tIns="-4680" bIns="-468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549" name=""/>
          <p:cNvSpPr/>
          <p:nvPr/>
        </p:nvSpPr>
        <p:spPr>
          <a:xfrm>
            <a:off x="352080" y="3043080"/>
            <a:ext cx="170280" cy="114480"/>
          </a:xfrm>
          <a:custGeom>
            <a:avLst/>
            <a:gdLst/>
            <a:ahLst/>
            <a:rect l="0" t="0" r="r" b="b"/>
            <a:pathLst>
              <a:path w="473" h="318">
                <a:moveTo>
                  <a:pt x="246" y="224"/>
                </a:moveTo>
                <a:cubicBezTo>
                  <a:pt x="243" y="228"/>
                  <a:pt x="239" y="229"/>
                  <a:pt x="234" y="229"/>
                </a:cubicBezTo>
                <a:cubicBezTo>
                  <a:pt x="230" y="229"/>
                  <a:pt x="225" y="228"/>
                  <a:pt x="222" y="224"/>
                </a:cubicBezTo>
                <a:lnTo>
                  <a:pt x="2" y="5"/>
                </a:lnTo>
                <a:cubicBezTo>
                  <a:pt x="1" y="8"/>
                  <a:pt x="0" y="10"/>
                  <a:pt x="0" y="13"/>
                </a:cubicBezTo>
                <a:lnTo>
                  <a:pt x="0" y="284"/>
                </a:lnTo>
                <a:cubicBezTo>
                  <a:pt x="0" y="302"/>
                  <a:pt x="15" y="318"/>
                  <a:pt x="34" y="318"/>
                </a:cubicBezTo>
                <a:lnTo>
                  <a:pt x="439" y="318"/>
                </a:lnTo>
                <a:cubicBezTo>
                  <a:pt x="458" y="318"/>
                  <a:pt x="473" y="302"/>
                  <a:pt x="473" y="284"/>
                </a:cubicBezTo>
                <a:lnTo>
                  <a:pt x="473" y="13"/>
                </a:lnTo>
                <a:cubicBezTo>
                  <a:pt x="473" y="9"/>
                  <a:pt x="472" y="4"/>
                  <a:pt x="470" y="0"/>
                </a:cubicBezTo>
                <a:lnTo>
                  <a:pt x="246" y="224"/>
                </a:ln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550" name=""/>
          <p:cNvSpPr/>
          <p:nvPr/>
        </p:nvSpPr>
        <p:spPr>
          <a:xfrm>
            <a:off x="361440" y="3035520"/>
            <a:ext cx="150120" cy="75960"/>
          </a:xfrm>
          <a:custGeom>
            <a:avLst/>
            <a:gdLst/>
            <a:ahLst/>
            <a:rect l="0" t="0" r="r" b="b"/>
            <a:pathLst>
              <a:path w="417" h="211">
                <a:moveTo>
                  <a:pt x="208" y="211"/>
                </a:moveTo>
                <a:lnTo>
                  <a:pt x="417" y="1"/>
                </a:lnTo>
                <a:cubicBezTo>
                  <a:pt x="416" y="1"/>
                  <a:pt x="415" y="0"/>
                  <a:pt x="413" y="0"/>
                </a:cubicBezTo>
                <a:lnTo>
                  <a:pt x="8" y="0"/>
                </a:lnTo>
                <a:cubicBezTo>
                  <a:pt x="5" y="0"/>
                  <a:pt x="2" y="1"/>
                  <a:pt x="0" y="2"/>
                </a:cubicBezTo>
                <a:lnTo>
                  <a:pt x="208" y="211"/>
                </a:ln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551" name=""/>
          <p:cNvSpPr/>
          <p:nvPr/>
        </p:nvSpPr>
        <p:spPr>
          <a:xfrm>
            <a:off x="371160" y="3286440"/>
            <a:ext cx="133920" cy="164160"/>
          </a:xfrm>
          <a:custGeom>
            <a:avLst/>
            <a:gdLst/>
            <a:ahLst/>
            <a:rect l="0" t="0" r="r" b="b"/>
            <a:pathLst>
              <a:path w="372" h="456">
                <a:moveTo>
                  <a:pt x="91" y="88"/>
                </a:moveTo>
                <a:cubicBezTo>
                  <a:pt x="69" y="110"/>
                  <a:pt x="53" y="144"/>
                  <a:pt x="53" y="191"/>
                </a:cubicBezTo>
                <a:cubicBezTo>
                  <a:pt x="53" y="219"/>
                  <a:pt x="69" y="256"/>
                  <a:pt x="93" y="295"/>
                </a:cubicBezTo>
                <a:cubicBezTo>
                  <a:pt x="117" y="334"/>
                  <a:pt x="147" y="370"/>
                  <a:pt x="170" y="396"/>
                </a:cubicBezTo>
                <a:cubicBezTo>
                  <a:pt x="178" y="406"/>
                  <a:pt x="192" y="406"/>
                  <a:pt x="201" y="396"/>
                </a:cubicBezTo>
                <a:cubicBezTo>
                  <a:pt x="224" y="370"/>
                  <a:pt x="254" y="334"/>
                  <a:pt x="279" y="295"/>
                </a:cubicBezTo>
                <a:cubicBezTo>
                  <a:pt x="303" y="256"/>
                  <a:pt x="319" y="219"/>
                  <a:pt x="319" y="191"/>
                </a:cubicBezTo>
                <a:cubicBezTo>
                  <a:pt x="319" y="144"/>
                  <a:pt x="303" y="110"/>
                  <a:pt x="280" y="88"/>
                </a:cubicBezTo>
                <a:cubicBezTo>
                  <a:pt x="256" y="66"/>
                  <a:pt x="223" y="53"/>
                  <a:pt x="185" y="53"/>
                </a:cubicBezTo>
                <a:cubicBezTo>
                  <a:pt x="147" y="53"/>
                  <a:pt x="115" y="66"/>
                  <a:pt x="91" y="88"/>
                </a:cubicBezTo>
                <a:moveTo>
                  <a:pt x="55" y="50"/>
                </a:moveTo>
                <a:cubicBezTo>
                  <a:pt x="89" y="17"/>
                  <a:pt x="136" y="0"/>
                  <a:pt x="185" y="0"/>
                </a:cubicBezTo>
                <a:cubicBezTo>
                  <a:pt x="235" y="0"/>
                  <a:pt x="283" y="17"/>
                  <a:pt x="317" y="50"/>
                </a:cubicBezTo>
                <a:cubicBezTo>
                  <a:pt x="352" y="83"/>
                  <a:pt x="372" y="131"/>
                  <a:pt x="372" y="191"/>
                </a:cubicBezTo>
                <a:cubicBezTo>
                  <a:pt x="372" y="235"/>
                  <a:pt x="349" y="283"/>
                  <a:pt x="324" y="324"/>
                </a:cubicBezTo>
                <a:cubicBezTo>
                  <a:pt x="297" y="365"/>
                  <a:pt x="266" y="404"/>
                  <a:pt x="241" y="431"/>
                </a:cubicBezTo>
                <a:cubicBezTo>
                  <a:pt x="211" y="464"/>
                  <a:pt x="160" y="464"/>
                  <a:pt x="130" y="431"/>
                </a:cubicBezTo>
                <a:cubicBezTo>
                  <a:pt x="106" y="404"/>
                  <a:pt x="74" y="365"/>
                  <a:pt x="48" y="324"/>
                </a:cubicBezTo>
                <a:cubicBezTo>
                  <a:pt x="23" y="283"/>
                  <a:pt x="0" y="235"/>
                  <a:pt x="0" y="191"/>
                </a:cubicBezTo>
                <a:cubicBezTo>
                  <a:pt x="0" y="131"/>
                  <a:pt x="20" y="83"/>
                  <a:pt x="55" y="50"/>
                </a:cubicBez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552" name=""/>
          <p:cNvSpPr/>
          <p:nvPr/>
        </p:nvSpPr>
        <p:spPr>
          <a:xfrm>
            <a:off x="409320" y="3315240"/>
            <a:ext cx="57600" cy="57240"/>
          </a:xfrm>
          <a:custGeom>
            <a:avLst/>
            <a:gdLst/>
            <a:ahLst/>
            <a:rect l="0" t="0" r="r" b="b"/>
            <a:pathLst>
              <a:path w="160" h="159">
                <a:moveTo>
                  <a:pt x="80" y="54"/>
                </a:moveTo>
                <a:cubicBezTo>
                  <a:pt x="66" y="54"/>
                  <a:pt x="54" y="65"/>
                  <a:pt x="54" y="80"/>
                </a:cubicBezTo>
                <a:cubicBezTo>
                  <a:pt x="54" y="95"/>
                  <a:pt x="66" y="107"/>
                  <a:pt x="80" y="107"/>
                </a:cubicBezTo>
                <a:cubicBezTo>
                  <a:pt x="95" y="107"/>
                  <a:pt x="107" y="95"/>
                  <a:pt x="107" y="80"/>
                </a:cubicBezTo>
                <a:cubicBezTo>
                  <a:pt x="107" y="65"/>
                  <a:pt x="95" y="54"/>
                  <a:pt x="80" y="54"/>
                </a:cubicBezTo>
                <a:moveTo>
                  <a:pt x="0" y="80"/>
                </a:moveTo>
                <a:cubicBezTo>
                  <a:pt x="0" y="36"/>
                  <a:pt x="36" y="0"/>
                  <a:pt x="80" y="0"/>
                </a:cubicBezTo>
                <a:cubicBezTo>
                  <a:pt x="124" y="0"/>
                  <a:pt x="160" y="36"/>
                  <a:pt x="160" y="80"/>
                </a:cubicBezTo>
                <a:cubicBezTo>
                  <a:pt x="160" y="124"/>
                  <a:pt x="124" y="159"/>
                  <a:pt x="80" y="159"/>
                </a:cubicBezTo>
                <a:cubicBezTo>
                  <a:pt x="36" y="159"/>
                  <a:pt x="0" y="124"/>
                  <a:pt x="0" y="80"/>
                </a:cubicBez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553" name=""/>
          <p:cNvSpPr/>
          <p:nvPr/>
        </p:nvSpPr>
        <p:spPr>
          <a:xfrm>
            <a:off x="352080" y="3412080"/>
            <a:ext cx="172080" cy="65520"/>
          </a:xfrm>
          <a:custGeom>
            <a:avLst/>
            <a:gdLst/>
            <a:ahLst/>
            <a:rect l="0" t="0" r="r" b="b"/>
            <a:pathLst>
              <a:path w="478" h="182">
                <a:moveTo>
                  <a:pt x="157" y="0"/>
                </a:moveTo>
                <a:lnTo>
                  <a:pt x="172" y="0"/>
                </a:lnTo>
                <a:lnTo>
                  <a:pt x="172" y="53"/>
                </a:lnTo>
                <a:lnTo>
                  <a:pt x="161" y="53"/>
                </a:lnTo>
                <a:cubicBezTo>
                  <a:pt x="124" y="58"/>
                  <a:pt x="94" y="66"/>
                  <a:pt x="75" y="75"/>
                </a:cubicBezTo>
                <a:cubicBezTo>
                  <a:pt x="65" y="79"/>
                  <a:pt x="58" y="84"/>
                  <a:pt x="55" y="87"/>
                </a:cubicBezTo>
                <a:lnTo>
                  <a:pt x="54" y="88"/>
                </a:lnTo>
                <a:cubicBezTo>
                  <a:pt x="55" y="89"/>
                  <a:pt x="56" y="90"/>
                  <a:pt x="59" y="92"/>
                </a:cubicBezTo>
                <a:cubicBezTo>
                  <a:pt x="66" y="98"/>
                  <a:pt x="79" y="104"/>
                  <a:pt x="97" y="109"/>
                </a:cubicBezTo>
                <a:cubicBezTo>
                  <a:pt x="132" y="120"/>
                  <a:pt x="182" y="128"/>
                  <a:pt x="239" y="128"/>
                </a:cubicBezTo>
                <a:cubicBezTo>
                  <a:pt x="296" y="128"/>
                  <a:pt x="346" y="120"/>
                  <a:pt x="381" y="109"/>
                </a:cubicBezTo>
                <a:cubicBezTo>
                  <a:pt x="399" y="104"/>
                  <a:pt x="411" y="98"/>
                  <a:pt x="419" y="92"/>
                </a:cubicBezTo>
                <a:cubicBezTo>
                  <a:pt x="421" y="90"/>
                  <a:pt x="423" y="89"/>
                  <a:pt x="424" y="88"/>
                </a:cubicBezTo>
                <a:lnTo>
                  <a:pt x="423" y="87"/>
                </a:lnTo>
                <a:cubicBezTo>
                  <a:pt x="419" y="84"/>
                  <a:pt x="413" y="79"/>
                  <a:pt x="403" y="75"/>
                </a:cubicBezTo>
                <a:cubicBezTo>
                  <a:pt x="383" y="66"/>
                  <a:pt x="354" y="58"/>
                  <a:pt x="317" y="53"/>
                </a:cubicBezTo>
                <a:lnTo>
                  <a:pt x="306" y="53"/>
                </a:lnTo>
                <a:lnTo>
                  <a:pt x="306" y="0"/>
                </a:lnTo>
                <a:lnTo>
                  <a:pt x="320" y="0"/>
                </a:lnTo>
                <a:lnTo>
                  <a:pt x="322" y="0"/>
                </a:lnTo>
                <a:cubicBezTo>
                  <a:pt x="362" y="5"/>
                  <a:pt x="398" y="14"/>
                  <a:pt x="425" y="26"/>
                </a:cubicBezTo>
                <a:cubicBezTo>
                  <a:pt x="438" y="33"/>
                  <a:pt x="451" y="40"/>
                  <a:pt x="460" y="49"/>
                </a:cubicBezTo>
                <a:cubicBezTo>
                  <a:pt x="469" y="59"/>
                  <a:pt x="478" y="72"/>
                  <a:pt x="478" y="88"/>
                </a:cubicBezTo>
                <a:cubicBezTo>
                  <a:pt x="478" y="109"/>
                  <a:pt x="464" y="125"/>
                  <a:pt x="450" y="135"/>
                </a:cubicBezTo>
                <a:cubicBezTo>
                  <a:pt x="436" y="145"/>
                  <a:pt x="418" y="155"/>
                  <a:pt x="397" y="161"/>
                </a:cubicBezTo>
                <a:cubicBezTo>
                  <a:pt x="356" y="174"/>
                  <a:pt x="300" y="182"/>
                  <a:pt x="239" y="182"/>
                </a:cubicBezTo>
                <a:cubicBezTo>
                  <a:pt x="178" y="182"/>
                  <a:pt x="122" y="174"/>
                  <a:pt x="81" y="161"/>
                </a:cubicBezTo>
                <a:cubicBezTo>
                  <a:pt x="60" y="155"/>
                  <a:pt x="42" y="145"/>
                  <a:pt x="28" y="135"/>
                </a:cubicBezTo>
                <a:cubicBezTo>
                  <a:pt x="14" y="125"/>
                  <a:pt x="0" y="109"/>
                  <a:pt x="0" y="88"/>
                </a:cubicBezTo>
                <a:cubicBezTo>
                  <a:pt x="0" y="72"/>
                  <a:pt x="8" y="59"/>
                  <a:pt x="18" y="49"/>
                </a:cubicBezTo>
                <a:cubicBezTo>
                  <a:pt x="27" y="40"/>
                  <a:pt x="39" y="33"/>
                  <a:pt x="53" y="26"/>
                </a:cubicBezTo>
                <a:cubicBezTo>
                  <a:pt x="79" y="14"/>
                  <a:pt x="115" y="5"/>
                  <a:pt x="156" y="0"/>
                </a:cubicBezTo>
                <a:lnTo>
                  <a:pt x="157" y="0"/>
                </a:ln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554" name=""/>
          <p:cNvSpPr/>
          <p:nvPr/>
        </p:nvSpPr>
        <p:spPr>
          <a:xfrm>
            <a:off x="352080" y="3604680"/>
            <a:ext cx="170280" cy="171720"/>
          </a:xfrm>
          <a:custGeom>
            <a:avLst/>
            <a:gdLst/>
            <a:ahLst/>
            <a:rect l="0" t="0" r="r" b="b"/>
            <a:pathLst>
              <a:path w="473" h="477">
                <a:moveTo>
                  <a:pt x="356" y="353"/>
                </a:moveTo>
                <a:cubicBezTo>
                  <a:pt x="360" y="337"/>
                  <a:pt x="363" y="321"/>
                  <a:pt x="365" y="305"/>
                </a:cubicBezTo>
                <a:cubicBezTo>
                  <a:pt x="365" y="303"/>
                  <a:pt x="365" y="301"/>
                  <a:pt x="365" y="299"/>
                </a:cubicBezTo>
                <a:lnTo>
                  <a:pt x="392" y="299"/>
                </a:lnTo>
                <a:cubicBezTo>
                  <a:pt x="402" y="299"/>
                  <a:pt x="410" y="291"/>
                  <a:pt x="410" y="281"/>
                </a:cubicBezTo>
                <a:lnTo>
                  <a:pt x="410" y="255"/>
                </a:lnTo>
                <a:lnTo>
                  <a:pt x="444" y="255"/>
                </a:lnTo>
                <a:cubicBezTo>
                  <a:pt x="441" y="291"/>
                  <a:pt x="430" y="324"/>
                  <a:pt x="412" y="353"/>
                </a:cubicBezTo>
                <a:lnTo>
                  <a:pt x="356" y="353"/>
                </a:lnTo>
                <a:moveTo>
                  <a:pt x="325" y="431"/>
                </a:moveTo>
                <a:cubicBezTo>
                  <a:pt x="334" y="416"/>
                  <a:pt x="341" y="399"/>
                  <a:pt x="347" y="382"/>
                </a:cubicBezTo>
                <a:lnTo>
                  <a:pt x="390" y="382"/>
                </a:lnTo>
                <a:cubicBezTo>
                  <a:pt x="372" y="403"/>
                  <a:pt x="350" y="419"/>
                  <a:pt x="325" y="431"/>
                </a:cubicBezTo>
                <a:moveTo>
                  <a:pt x="285" y="446"/>
                </a:moveTo>
                <a:cubicBezTo>
                  <a:pt x="274" y="448"/>
                  <a:pt x="263" y="450"/>
                  <a:pt x="251" y="451"/>
                </a:cubicBezTo>
                <a:lnTo>
                  <a:pt x="251" y="382"/>
                </a:lnTo>
                <a:lnTo>
                  <a:pt x="316" y="382"/>
                </a:lnTo>
                <a:cubicBezTo>
                  <a:pt x="308" y="404"/>
                  <a:pt x="297" y="425"/>
                  <a:pt x="284" y="445"/>
                </a:cubicBezTo>
                <a:lnTo>
                  <a:pt x="285" y="446"/>
                </a:lnTo>
                <a:moveTo>
                  <a:pt x="337" y="299"/>
                </a:moveTo>
                <a:cubicBezTo>
                  <a:pt x="334" y="317"/>
                  <a:pt x="331" y="336"/>
                  <a:pt x="326" y="353"/>
                </a:cubicBezTo>
                <a:lnTo>
                  <a:pt x="251" y="353"/>
                </a:lnTo>
                <a:lnTo>
                  <a:pt x="251" y="299"/>
                </a:lnTo>
                <a:lnTo>
                  <a:pt x="337" y="299"/>
                </a:lnTo>
                <a:moveTo>
                  <a:pt x="236" y="233"/>
                </a:moveTo>
                <a:lnTo>
                  <a:pt x="221" y="280"/>
                </a:lnTo>
                <a:lnTo>
                  <a:pt x="212" y="280"/>
                </a:lnTo>
                <a:lnTo>
                  <a:pt x="212" y="281"/>
                </a:lnTo>
                <a:lnTo>
                  <a:pt x="212" y="280"/>
                </a:lnTo>
                <a:lnTo>
                  <a:pt x="204" y="280"/>
                </a:lnTo>
                <a:lnTo>
                  <a:pt x="187" y="224"/>
                </a:lnTo>
                <a:lnTo>
                  <a:pt x="171" y="280"/>
                </a:lnTo>
                <a:lnTo>
                  <a:pt x="163" y="280"/>
                </a:lnTo>
                <a:lnTo>
                  <a:pt x="163" y="281"/>
                </a:lnTo>
                <a:lnTo>
                  <a:pt x="163" y="280"/>
                </a:lnTo>
                <a:lnTo>
                  <a:pt x="154" y="280"/>
                </a:lnTo>
                <a:lnTo>
                  <a:pt x="139" y="233"/>
                </a:lnTo>
                <a:lnTo>
                  <a:pt x="125" y="280"/>
                </a:lnTo>
                <a:lnTo>
                  <a:pt x="116" y="280"/>
                </a:lnTo>
                <a:lnTo>
                  <a:pt x="116" y="281"/>
                </a:lnTo>
                <a:lnTo>
                  <a:pt x="115" y="280"/>
                </a:lnTo>
                <a:lnTo>
                  <a:pt x="107" y="280"/>
                </a:lnTo>
                <a:lnTo>
                  <a:pt x="84" y="193"/>
                </a:lnTo>
                <a:lnTo>
                  <a:pt x="106" y="193"/>
                </a:lnTo>
                <a:lnTo>
                  <a:pt x="117" y="237"/>
                </a:lnTo>
                <a:lnTo>
                  <a:pt x="130" y="193"/>
                </a:lnTo>
                <a:lnTo>
                  <a:pt x="139" y="193"/>
                </a:lnTo>
                <a:lnTo>
                  <a:pt x="148" y="193"/>
                </a:lnTo>
                <a:lnTo>
                  <a:pt x="162" y="237"/>
                </a:lnTo>
                <a:lnTo>
                  <a:pt x="172" y="193"/>
                </a:lnTo>
                <a:lnTo>
                  <a:pt x="203" y="193"/>
                </a:lnTo>
                <a:lnTo>
                  <a:pt x="213" y="237"/>
                </a:lnTo>
                <a:lnTo>
                  <a:pt x="227" y="193"/>
                </a:lnTo>
                <a:lnTo>
                  <a:pt x="236" y="193"/>
                </a:lnTo>
                <a:lnTo>
                  <a:pt x="245" y="193"/>
                </a:lnTo>
                <a:lnTo>
                  <a:pt x="258" y="237"/>
                </a:lnTo>
                <a:lnTo>
                  <a:pt x="269" y="193"/>
                </a:lnTo>
                <a:lnTo>
                  <a:pt x="298" y="193"/>
                </a:lnTo>
                <a:lnTo>
                  <a:pt x="309" y="237"/>
                </a:lnTo>
                <a:lnTo>
                  <a:pt x="322" y="193"/>
                </a:lnTo>
                <a:lnTo>
                  <a:pt x="331" y="193"/>
                </a:lnTo>
                <a:lnTo>
                  <a:pt x="340" y="193"/>
                </a:lnTo>
                <a:lnTo>
                  <a:pt x="353" y="237"/>
                </a:lnTo>
                <a:lnTo>
                  <a:pt x="364" y="193"/>
                </a:lnTo>
                <a:lnTo>
                  <a:pt x="387" y="193"/>
                </a:lnTo>
                <a:lnTo>
                  <a:pt x="363" y="280"/>
                </a:lnTo>
                <a:lnTo>
                  <a:pt x="355" y="280"/>
                </a:lnTo>
                <a:lnTo>
                  <a:pt x="355" y="281"/>
                </a:lnTo>
                <a:lnTo>
                  <a:pt x="354" y="280"/>
                </a:lnTo>
                <a:lnTo>
                  <a:pt x="345" y="280"/>
                </a:lnTo>
                <a:lnTo>
                  <a:pt x="331" y="233"/>
                </a:lnTo>
                <a:lnTo>
                  <a:pt x="317" y="280"/>
                </a:lnTo>
                <a:lnTo>
                  <a:pt x="308" y="280"/>
                </a:lnTo>
                <a:lnTo>
                  <a:pt x="307" y="281"/>
                </a:lnTo>
                <a:lnTo>
                  <a:pt x="307" y="280"/>
                </a:lnTo>
                <a:lnTo>
                  <a:pt x="299" y="280"/>
                </a:lnTo>
                <a:lnTo>
                  <a:pt x="283" y="224"/>
                </a:lnTo>
                <a:lnTo>
                  <a:pt x="268" y="280"/>
                </a:lnTo>
                <a:lnTo>
                  <a:pt x="260" y="280"/>
                </a:lnTo>
                <a:lnTo>
                  <a:pt x="259" y="281"/>
                </a:lnTo>
                <a:lnTo>
                  <a:pt x="259" y="280"/>
                </a:lnTo>
                <a:lnTo>
                  <a:pt x="250" y="280"/>
                </a:lnTo>
                <a:lnTo>
                  <a:pt x="236" y="233"/>
                </a:lnTo>
                <a:moveTo>
                  <a:pt x="222" y="353"/>
                </a:moveTo>
                <a:lnTo>
                  <a:pt x="142" y="353"/>
                </a:lnTo>
                <a:cubicBezTo>
                  <a:pt x="137" y="336"/>
                  <a:pt x="134" y="317"/>
                  <a:pt x="132" y="299"/>
                </a:cubicBezTo>
                <a:lnTo>
                  <a:pt x="222" y="299"/>
                </a:lnTo>
                <a:lnTo>
                  <a:pt x="222" y="353"/>
                </a:lnTo>
                <a:moveTo>
                  <a:pt x="222" y="451"/>
                </a:moveTo>
                <a:cubicBezTo>
                  <a:pt x="209" y="450"/>
                  <a:pt x="196" y="448"/>
                  <a:pt x="184" y="445"/>
                </a:cubicBezTo>
                <a:cubicBezTo>
                  <a:pt x="171" y="425"/>
                  <a:pt x="160" y="404"/>
                  <a:pt x="152" y="382"/>
                </a:cubicBezTo>
                <a:lnTo>
                  <a:pt x="222" y="382"/>
                </a:lnTo>
                <a:lnTo>
                  <a:pt x="222" y="451"/>
                </a:lnTo>
                <a:moveTo>
                  <a:pt x="83" y="382"/>
                </a:moveTo>
                <a:lnTo>
                  <a:pt x="120" y="382"/>
                </a:lnTo>
                <a:cubicBezTo>
                  <a:pt x="125" y="398"/>
                  <a:pt x="132" y="412"/>
                  <a:pt x="139" y="427"/>
                </a:cubicBezTo>
                <a:cubicBezTo>
                  <a:pt x="118" y="415"/>
                  <a:pt x="99" y="400"/>
                  <a:pt x="83" y="382"/>
                </a:cubicBezTo>
                <a:moveTo>
                  <a:pt x="61" y="353"/>
                </a:moveTo>
                <a:cubicBezTo>
                  <a:pt x="43" y="324"/>
                  <a:pt x="32" y="290"/>
                  <a:pt x="29" y="253"/>
                </a:cubicBezTo>
                <a:lnTo>
                  <a:pt x="59" y="253"/>
                </a:lnTo>
                <a:lnTo>
                  <a:pt x="59" y="281"/>
                </a:lnTo>
                <a:cubicBezTo>
                  <a:pt x="59" y="291"/>
                  <a:pt x="67" y="299"/>
                  <a:pt x="77" y="299"/>
                </a:cubicBezTo>
                <a:lnTo>
                  <a:pt x="102" y="299"/>
                </a:lnTo>
                <a:cubicBezTo>
                  <a:pt x="102" y="302"/>
                  <a:pt x="102" y="306"/>
                  <a:pt x="103" y="310"/>
                </a:cubicBezTo>
                <a:cubicBezTo>
                  <a:pt x="105" y="324"/>
                  <a:pt x="108" y="339"/>
                  <a:pt x="111" y="353"/>
                </a:cubicBezTo>
                <a:lnTo>
                  <a:pt x="61" y="353"/>
                </a:lnTo>
                <a:moveTo>
                  <a:pt x="70" y="114"/>
                </a:moveTo>
                <a:lnTo>
                  <a:pt x="122" y="114"/>
                </a:lnTo>
                <a:cubicBezTo>
                  <a:pt x="118" y="130"/>
                  <a:pt x="113" y="147"/>
                  <a:pt x="109" y="165"/>
                </a:cubicBezTo>
                <a:cubicBezTo>
                  <a:pt x="109" y="167"/>
                  <a:pt x="109" y="169"/>
                  <a:pt x="108" y="171"/>
                </a:cubicBezTo>
                <a:lnTo>
                  <a:pt x="77" y="171"/>
                </a:lnTo>
                <a:cubicBezTo>
                  <a:pt x="67" y="171"/>
                  <a:pt x="59" y="179"/>
                  <a:pt x="59" y="189"/>
                </a:cubicBezTo>
                <a:lnTo>
                  <a:pt x="59" y="224"/>
                </a:lnTo>
                <a:lnTo>
                  <a:pt x="30" y="224"/>
                </a:lnTo>
                <a:cubicBezTo>
                  <a:pt x="33" y="182"/>
                  <a:pt x="47" y="145"/>
                  <a:pt x="70" y="114"/>
                </a:cubicBezTo>
                <a:moveTo>
                  <a:pt x="146" y="50"/>
                </a:moveTo>
                <a:cubicBezTo>
                  <a:pt x="142" y="60"/>
                  <a:pt x="137" y="71"/>
                  <a:pt x="132" y="85"/>
                </a:cubicBezTo>
                <a:lnTo>
                  <a:pt x="96" y="85"/>
                </a:lnTo>
                <a:cubicBezTo>
                  <a:pt x="111" y="71"/>
                  <a:pt x="128" y="59"/>
                  <a:pt x="146" y="50"/>
                </a:cubicBezTo>
                <a:moveTo>
                  <a:pt x="222" y="114"/>
                </a:moveTo>
                <a:lnTo>
                  <a:pt x="222" y="171"/>
                </a:lnTo>
                <a:lnTo>
                  <a:pt x="139" y="171"/>
                </a:lnTo>
                <a:cubicBezTo>
                  <a:pt x="143" y="151"/>
                  <a:pt x="148" y="131"/>
                  <a:pt x="154" y="114"/>
                </a:cubicBezTo>
                <a:lnTo>
                  <a:pt x="222" y="114"/>
                </a:lnTo>
                <a:moveTo>
                  <a:pt x="187" y="35"/>
                </a:moveTo>
                <a:cubicBezTo>
                  <a:pt x="198" y="32"/>
                  <a:pt x="210" y="30"/>
                  <a:pt x="222" y="30"/>
                </a:cubicBezTo>
                <a:lnTo>
                  <a:pt x="222" y="85"/>
                </a:lnTo>
                <a:lnTo>
                  <a:pt x="164" y="85"/>
                </a:lnTo>
                <a:cubicBezTo>
                  <a:pt x="174" y="58"/>
                  <a:pt x="184" y="41"/>
                  <a:pt x="187" y="35"/>
                </a:cubicBezTo>
                <a:moveTo>
                  <a:pt x="251" y="114"/>
                </a:moveTo>
                <a:lnTo>
                  <a:pt x="317" y="114"/>
                </a:lnTo>
                <a:cubicBezTo>
                  <a:pt x="322" y="130"/>
                  <a:pt x="327" y="148"/>
                  <a:pt x="330" y="167"/>
                </a:cubicBezTo>
                <a:cubicBezTo>
                  <a:pt x="331" y="169"/>
                  <a:pt x="331" y="170"/>
                  <a:pt x="331" y="171"/>
                </a:cubicBezTo>
                <a:lnTo>
                  <a:pt x="251" y="171"/>
                </a:lnTo>
                <a:lnTo>
                  <a:pt x="251" y="114"/>
                </a:lnTo>
                <a:moveTo>
                  <a:pt x="251" y="30"/>
                </a:moveTo>
                <a:cubicBezTo>
                  <a:pt x="263" y="30"/>
                  <a:pt x="275" y="32"/>
                  <a:pt x="286" y="35"/>
                </a:cubicBezTo>
                <a:cubicBezTo>
                  <a:pt x="290" y="44"/>
                  <a:pt x="299" y="61"/>
                  <a:pt x="307" y="85"/>
                </a:cubicBezTo>
                <a:lnTo>
                  <a:pt x="251" y="85"/>
                </a:lnTo>
                <a:lnTo>
                  <a:pt x="251" y="30"/>
                </a:lnTo>
                <a:moveTo>
                  <a:pt x="377" y="85"/>
                </a:moveTo>
                <a:lnTo>
                  <a:pt x="338" y="85"/>
                </a:lnTo>
                <a:cubicBezTo>
                  <a:pt x="333" y="71"/>
                  <a:pt x="328" y="59"/>
                  <a:pt x="324" y="49"/>
                </a:cubicBezTo>
                <a:cubicBezTo>
                  <a:pt x="344" y="58"/>
                  <a:pt x="362" y="70"/>
                  <a:pt x="377" y="85"/>
                </a:cubicBezTo>
                <a:moveTo>
                  <a:pt x="403" y="114"/>
                </a:moveTo>
                <a:cubicBezTo>
                  <a:pt x="426" y="145"/>
                  <a:pt x="441" y="183"/>
                  <a:pt x="444" y="225"/>
                </a:cubicBezTo>
                <a:lnTo>
                  <a:pt x="410" y="225"/>
                </a:lnTo>
                <a:lnTo>
                  <a:pt x="410" y="189"/>
                </a:lnTo>
                <a:cubicBezTo>
                  <a:pt x="410" y="179"/>
                  <a:pt x="402" y="171"/>
                  <a:pt x="392" y="171"/>
                </a:cubicBezTo>
                <a:lnTo>
                  <a:pt x="360" y="171"/>
                </a:lnTo>
                <a:cubicBezTo>
                  <a:pt x="360" y="168"/>
                  <a:pt x="359" y="164"/>
                  <a:pt x="358" y="161"/>
                </a:cubicBezTo>
                <a:cubicBezTo>
                  <a:pt x="355" y="144"/>
                  <a:pt x="351" y="129"/>
                  <a:pt x="347" y="114"/>
                </a:cubicBezTo>
                <a:lnTo>
                  <a:pt x="403" y="114"/>
                </a:lnTo>
                <a:moveTo>
                  <a:pt x="237" y="0"/>
                </a:moveTo>
                <a:cubicBezTo>
                  <a:pt x="106" y="0"/>
                  <a:pt x="0" y="107"/>
                  <a:pt x="0" y="241"/>
                </a:cubicBezTo>
                <a:cubicBezTo>
                  <a:pt x="0" y="359"/>
                  <a:pt x="84" y="457"/>
                  <a:pt x="195" y="477"/>
                </a:cubicBezTo>
                <a:lnTo>
                  <a:pt x="278" y="477"/>
                </a:lnTo>
                <a:cubicBezTo>
                  <a:pt x="389" y="457"/>
                  <a:pt x="473" y="359"/>
                  <a:pt x="473" y="241"/>
                </a:cubicBezTo>
                <a:cubicBezTo>
                  <a:pt x="473" y="107"/>
                  <a:pt x="367" y="0"/>
                  <a:pt x="237" y="0"/>
                </a:cubicBez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555" name=""/>
          <p:cNvSpPr txBox="1"/>
          <p:nvPr/>
        </p:nvSpPr>
        <p:spPr>
          <a:xfrm>
            <a:off x="609480" y="2747880"/>
            <a:ext cx="80568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000000"/>
                </a:solidFill>
                <a:effectLst/>
                <a:uFillTx/>
                <a:latin typeface="Poppins"/>
                <a:ea typeface="Poppins"/>
              </a:rPr>
              <a:t>123-456-7890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556" name=""/>
          <p:cNvSpPr txBox="1"/>
          <p:nvPr/>
        </p:nvSpPr>
        <p:spPr>
          <a:xfrm>
            <a:off x="609480" y="3318120"/>
            <a:ext cx="157464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000000"/>
                </a:solidFill>
                <a:effectLst/>
                <a:uFillTx/>
                <a:latin typeface="Poppins"/>
                <a:ea typeface="Poppins"/>
              </a:rPr>
              <a:t>123 Anywhere St., Any City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557" name=""/>
          <p:cNvSpPr txBox="1"/>
          <p:nvPr/>
        </p:nvSpPr>
        <p:spPr>
          <a:xfrm>
            <a:off x="609480" y="3029040"/>
            <a:ext cx="154764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000000"/>
                </a:solidFill>
                <a:effectLst/>
                <a:uFillTx/>
                <a:latin typeface="Poppins"/>
                <a:ea typeface="Poppins"/>
              </a:rPr>
              <a:t>hello@reallygreatsite.com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558" name=""/>
          <p:cNvSpPr/>
          <p:nvPr/>
        </p:nvSpPr>
        <p:spPr>
          <a:xfrm>
            <a:off x="352080" y="2743920"/>
            <a:ext cx="170280" cy="170280"/>
          </a:xfrm>
          <a:custGeom>
            <a:avLst/>
            <a:gdLst/>
            <a:ahLst/>
            <a:rect l="0" t="0" r="r" b="b"/>
            <a:pathLst>
              <a:path w="473" h="473">
                <a:moveTo>
                  <a:pt x="363" y="258"/>
                </a:moveTo>
                <a:cubicBezTo>
                  <a:pt x="359" y="258"/>
                  <a:pt x="355" y="254"/>
                  <a:pt x="355" y="250"/>
                </a:cubicBezTo>
                <a:cubicBezTo>
                  <a:pt x="353" y="217"/>
                  <a:pt x="340" y="186"/>
                  <a:pt x="317" y="163"/>
                </a:cubicBezTo>
                <a:cubicBezTo>
                  <a:pt x="295" y="138"/>
                  <a:pt x="264" y="123"/>
                  <a:pt x="232" y="119"/>
                </a:cubicBezTo>
                <a:cubicBezTo>
                  <a:pt x="227" y="119"/>
                  <a:pt x="224" y="115"/>
                  <a:pt x="225" y="110"/>
                </a:cubicBezTo>
                <a:cubicBezTo>
                  <a:pt x="225" y="106"/>
                  <a:pt x="229" y="103"/>
                  <a:pt x="234" y="103"/>
                </a:cubicBezTo>
                <a:cubicBezTo>
                  <a:pt x="270" y="107"/>
                  <a:pt x="304" y="124"/>
                  <a:pt x="329" y="152"/>
                </a:cubicBezTo>
                <a:cubicBezTo>
                  <a:pt x="354" y="178"/>
                  <a:pt x="369" y="213"/>
                  <a:pt x="371" y="249"/>
                </a:cubicBezTo>
                <a:cubicBezTo>
                  <a:pt x="371" y="254"/>
                  <a:pt x="368" y="257"/>
                  <a:pt x="363" y="258"/>
                </a:cubicBezTo>
                <a:moveTo>
                  <a:pt x="230" y="162"/>
                </a:moveTo>
                <a:cubicBezTo>
                  <a:pt x="230" y="158"/>
                  <a:pt x="234" y="155"/>
                  <a:pt x="239" y="155"/>
                </a:cubicBezTo>
                <a:cubicBezTo>
                  <a:pt x="260" y="158"/>
                  <a:pt x="280" y="168"/>
                  <a:pt x="295" y="183"/>
                </a:cubicBezTo>
                <a:cubicBezTo>
                  <a:pt x="310" y="199"/>
                  <a:pt x="319" y="220"/>
                  <a:pt x="320" y="241"/>
                </a:cubicBezTo>
                <a:cubicBezTo>
                  <a:pt x="321" y="246"/>
                  <a:pt x="317" y="250"/>
                  <a:pt x="313" y="250"/>
                </a:cubicBezTo>
                <a:lnTo>
                  <a:pt x="312" y="250"/>
                </a:lnTo>
                <a:cubicBezTo>
                  <a:pt x="308" y="250"/>
                  <a:pt x="305" y="247"/>
                  <a:pt x="304" y="242"/>
                </a:cubicBezTo>
                <a:cubicBezTo>
                  <a:pt x="303" y="224"/>
                  <a:pt x="296" y="207"/>
                  <a:pt x="284" y="194"/>
                </a:cubicBezTo>
                <a:cubicBezTo>
                  <a:pt x="271" y="181"/>
                  <a:pt x="255" y="173"/>
                  <a:pt x="237" y="171"/>
                </a:cubicBezTo>
                <a:cubicBezTo>
                  <a:pt x="232" y="171"/>
                  <a:pt x="229" y="167"/>
                  <a:pt x="230" y="162"/>
                </a:cubicBezTo>
                <a:moveTo>
                  <a:pt x="351" y="361"/>
                </a:moveTo>
                <a:cubicBezTo>
                  <a:pt x="350" y="362"/>
                  <a:pt x="341" y="370"/>
                  <a:pt x="341" y="371"/>
                </a:cubicBezTo>
                <a:cubicBezTo>
                  <a:pt x="323" y="387"/>
                  <a:pt x="296" y="391"/>
                  <a:pt x="274" y="385"/>
                </a:cubicBezTo>
                <a:cubicBezTo>
                  <a:pt x="265" y="383"/>
                  <a:pt x="257" y="381"/>
                  <a:pt x="250" y="377"/>
                </a:cubicBezTo>
                <a:cubicBezTo>
                  <a:pt x="215" y="362"/>
                  <a:pt x="180" y="335"/>
                  <a:pt x="154" y="307"/>
                </a:cubicBezTo>
                <a:cubicBezTo>
                  <a:pt x="127" y="279"/>
                  <a:pt x="102" y="244"/>
                  <a:pt x="89" y="208"/>
                </a:cubicBezTo>
                <a:cubicBezTo>
                  <a:pt x="86" y="200"/>
                  <a:pt x="83" y="192"/>
                  <a:pt x="82" y="184"/>
                </a:cubicBezTo>
                <a:cubicBezTo>
                  <a:pt x="78" y="161"/>
                  <a:pt x="83" y="133"/>
                  <a:pt x="100" y="117"/>
                </a:cubicBezTo>
                <a:lnTo>
                  <a:pt x="110" y="108"/>
                </a:lnTo>
                <a:cubicBezTo>
                  <a:pt x="127" y="92"/>
                  <a:pt x="142" y="112"/>
                  <a:pt x="156" y="126"/>
                </a:cubicBezTo>
                <a:cubicBezTo>
                  <a:pt x="168" y="139"/>
                  <a:pt x="188" y="161"/>
                  <a:pt x="184" y="180"/>
                </a:cubicBezTo>
                <a:cubicBezTo>
                  <a:pt x="183" y="191"/>
                  <a:pt x="171" y="199"/>
                  <a:pt x="167" y="209"/>
                </a:cubicBezTo>
                <a:cubicBezTo>
                  <a:pt x="162" y="222"/>
                  <a:pt x="165" y="235"/>
                  <a:pt x="173" y="247"/>
                </a:cubicBezTo>
                <a:cubicBezTo>
                  <a:pt x="179" y="254"/>
                  <a:pt x="186" y="262"/>
                  <a:pt x="193" y="270"/>
                </a:cubicBezTo>
                <a:cubicBezTo>
                  <a:pt x="201" y="278"/>
                  <a:pt x="209" y="285"/>
                  <a:pt x="216" y="291"/>
                </a:cubicBezTo>
                <a:cubicBezTo>
                  <a:pt x="227" y="300"/>
                  <a:pt x="240" y="303"/>
                  <a:pt x="253" y="299"/>
                </a:cubicBezTo>
                <a:cubicBezTo>
                  <a:pt x="264" y="295"/>
                  <a:pt x="272" y="284"/>
                  <a:pt x="283" y="283"/>
                </a:cubicBezTo>
                <a:cubicBezTo>
                  <a:pt x="302" y="281"/>
                  <a:pt x="322" y="302"/>
                  <a:pt x="334" y="314"/>
                </a:cubicBezTo>
                <a:cubicBezTo>
                  <a:pt x="348" y="329"/>
                  <a:pt x="367" y="345"/>
                  <a:pt x="351" y="361"/>
                </a:cubicBezTo>
                <a:moveTo>
                  <a:pt x="232" y="0"/>
                </a:moveTo>
                <a:cubicBezTo>
                  <a:pt x="103" y="3"/>
                  <a:pt x="0" y="107"/>
                  <a:pt x="0" y="237"/>
                </a:cubicBezTo>
                <a:cubicBezTo>
                  <a:pt x="0" y="367"/>
                  <a:pt x="106" y="473"/>
                  <a:pt x="237" y="473"/>
                </a:cubicBezTo>
                <a:cubicBezTo>
                  <a:pt x="367" y="473"/>
                  <a:pt x="473" y="367"/>
                  <a:pt x="473" y="237"/>
                </a:cubicBezTo>
                <a:cubicBezTo>
                  <a:pt x="473" y="107"/>
                  <a:pt x="370" y="3"/>
                  <a:pt x="242" y="0"/>
                </a:cubicBezTo>
                <a:lnTo>
                  <a:pt x="232" y="0"/>
                </a:ln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559" name=""/>
          <p:cNvSpPr txBox="1"/>
          <p:nvPr/>
        </p:nvSpPr>
        <p:spPr>
          <a:xfrm>
            <a:off x="609480" y="3607200"/>
            <a:ext cx="114264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000000"/>
                </a:solidFill>
                <a:effectLst/>
                <a:uFillTx/>
                <a:latin typeface="Poppins"/>
                <a:ea typeface="Poppins"/>
              </a:rPr>
              <a:t>reallygreatsite.com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560" name=""/>
          <p:cNvSpPr txBox="1"/>
          <p:nvPr/>
        </p:nvSpPr>
        <p:spPr>
          <a:xfrm>
            <a:off x="388440" y="2234520"/>
            <a:ext cx="1036080" cy="22428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300" strike="noStrike" u="none">
                <a:solidFill>
                  <a:srgbClr val="000000"/>
                </a:solidFill>
                <a:effectLst/>
                <a:uFillTx/>
                <a:latin typeface="OpenSans"/>
                <a:ea typeface="OpenSans"/>
              </a:rPr>
              <a:t>C O N T A C T</a:t>
            </a:r>
            <a:endParaRPr b="0" lang="en-US" sz="13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561" name=""/>
          <p:cNvSpPr txBox="1"/>
          <p:nvPr/>
        </p:nvSpPr>
        <p:spPr>
          <a:xfrm>
            <a:off x="388440" y="4186440"/>
            <a:ext cx="1314360" cy="22428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300" strike="noStrike" u="none">
                <a:solidFill>
                  <a:srgbClr val="000000"/>
                </a:solidFill>
                <a:effectLst/>
                <a:uFillTx/>
                <a:latin typeface="OpenSans"/>
                <a:ea typeface="OpenSans"/>
              </a:rPr>
              <a:t>E D U C A T I O N</a:t>
            </a:r>
            <a:endParaRPr b="0" lang="en-US" sz="13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562" name=""/>
          <p:cNvSpPr txBox="1"/>
          <p:nvPr/>
        </p:nvSpPr>
        <p:spPr>
          <a:xfrm>
            <a:off x="388440" y="6214680"/>
            <a:ext cx="831240" cy="22428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300" strike="noStrike" u="none">
                <a:solidFill>
                  <a:srgbClr val="000000"/>
                </a:solidFill>
                <a:effectLst/>
                <a:uFillTx/>
                <a:latin typeface="OpenSans"/>
                <a:ea typeface="OpenSans"/>
              </a:rPr>
              <a:t>S K I L L S  </a:t>
            </a:r>
            <a:endParaRPr b="0" lang="en-US" sz="13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563" name=""/>
          <p:cNvSpPr txBox="1"/>
          <p:nvPr/>
        </p:nvSpPr>
        <p:spPr>
          <a:xfrm>
            <a:off x="388440" y="9087120"/>
            <a:ext cx="1208880" cy="22428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300" strike="noStrike" u="none">
                <a:solidFill>
                  <a:srgbClr val="000000"/>
                </a:solidFill>
                <a:effectLst/>
                <a:uFillTx/>
                <a:latin typeface="OpenSans"/>
                <a:ea typeface="OpenSans"/>
              </a:rPr>
              <a:t>L A N G U A G E</a:t>
            </a:r>
            <a:endParaRPr b="0" lang="en-US" sz="13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564" name=""/>
          <p:cNvSpPr txBox="1"/>
          <p:nvPr/>
        </p:nvSpPr>
        <p:spPr>
          <a:xfrm>
            <a:off x="2912400" y="3825720"/>
            <a:ext cx="2133720" cy="22428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300" strike="noStrike" u="none">
                <a:solidFill>
                  <a:srgbClr val="000000"/>
                </a:solidFill>
                <a:effectLst/>
                <a:uFillTx/>
                <a:latin typeface="OpenSans"/>
                <a:ea typeface="OpenSans"/>
              </a:rPr>
              <a:t>W O R K   E X P E R I E N C E</a:t>
            </a:r>
            <a:endParaRPr b="0" lang="en-US" sz="13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565" name=""/>
          <p:cNvSpPr txBox="1"/>
          <p:nvPr/>
        </p:nvSpPr>
        <p:spPr>
          <a:xfrm>
            <a:off x="2912400" y="9087120"/>
            <a:ext cx="2133720" cy="22428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300" strike="noStrike" u="none">
                <a:solidFill>
                  <a:srgbClr val="000000"/>
                </a:solidFill>
                <a:effectLst/>
                <a:uFillTx/>
                <a:latin typeface="OpenSans"/>
                <a:ea typeface="OpenSans"/>
              </a:rPr>
              <a:t>W O R K   E X P E R I E N C E</a:t>
            </a:r>
            <a:endParaRPr b="0" lang="en-US" sz="13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566" name=""/>
          <p:cNvSpPr txBox="1"/>
          <p:nvPr/>
        </p:nvSpPr>
        <p:spPr>
          <a:xfrm>
            <a:off x="2912400" y="2234520"/>
            <a:ext cx="1107720" cy="22428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300" strike="noStrike" u="none">
                <a:solidFill>
                  <a:srgbClr val="000000"/>
                </a:solidFill>
                <a:effectLst/>
                <a:uFillTx/>
                <a:latin typeface="OpenSans"/>
                <a:ea typeface="OpenSans"/>
              </a:rPr>
              <a:t>S U M M A R Y</a:t>
            </a:r>
            <a:endParaRPr b="0" lang="en-US" sz="13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567" name=""/>
          <p:cNvSpPr txBox="1"/>
          <p:nvPr/>
        </p:nvSpPr>
        <p:spPr>
          <a:xfrm>
            <a:off x="2881440" y="2740680"/>
            <a:ext cx="12024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50" strike="noStrike" u="none">
                <a:solidFill>
                  <a:srgbClr val="333132"/>
                </a:solidFill>
                <a:effectLst/>
                <a:uFillTx/>
                <a:latin typeface="Poppins"/>
                <a:ea typeface="Poppins"/>
              </a:rPr>
              <a:t>I </a:t>
            </a:r>
            <a:endParaRPr b="0" lang="en-US" sz="95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568" name=""/>
          <p:cNvSpPr txBox="1"/>
          <p:nvPr/>
        </p:nvSpPr>
        <p:spPr>
          <a:xfrm>
            <a:off x="2994120" y="2740680"/>
            <a:ext cx="21204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50" strike="noStrike" u="none">
                <a:solidFill>
                  <a:srgbClr val="333132"/>
                </a:solidFill>
                <a:effectLst/>
                <a:uFillTx/>
                <a:latin typeface="Poppins"/>
                <a:ea typeface="Poppins"/>
              </a:rPr>
              <a:t>am </a:t>
            </a:r>
            <a:endParaRPr b="0" lang="en-US" sz="95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569" name=""/>
          <p:cNvSpPr txBox="1"/>
          <p:nvPr/>
        </p:nvSpPr>
        <p:spPr>
          <a:xfrm>
            <a:off x="3282840" y="2740680"/>
            <a:ext cx="12024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50" strike="noStrike" u="none">
                <a:solidFill>
                  <a:srgbClr val="333132"/>
                </a:solidFill>
                <a:effectLst/>
                <a:uFillTx/>
                <a:latin typeface="Poppins"/>
                <a:ea typeface="Poppins"/>
              </a:rPr>
              <a:t>a </a:t>
            </a:r>
            <a:endParaRPr b="0" lang="en-US" sz="95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570" name=""/>
          <p:cNvSpPr txBox="1"/>
          <p:nvPr/>
        </p:nvSpPr>
        <p:spPr>
          <a:xfrm>
            <a:off x="3447000" y="2740680"/>
            <a:ext cx="32220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50" strike="noStrike" u="none">
                <a:solidFill>
                  <a:srgbClr val="333132"/>
                </a:solidFill>
                <a:effectLst/>
                <a:uFillTx/>
                <a:latin typeface="Poppins"/>
                <a:ea typeface="Poppins"/>
              </a:rPr>
              <a:t>Sales </a:t>
            </a:r>
            <a:endParaRPr b="0" lang="en-US" sz="95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571" name=""/>
          <p:cNvSpPr txBox="1"/>
          <p:nvPr/>
        </p:nvSpPr>
        <p:spPr>
          <a:xfrm>
            <a:off x="3849480" y="2740680"/>
            <a:ext cx="88092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50" strike="noStrike" u="none">
                <a:solidFill>
                  <a:srgbClr val="333132"/>
                </a:solidFill>
                <a:effectLst/>
                <a:uFillTx/>
                <a:latin typeface="Poppins"/>
                <a:ea typeface="Poppins"/>
              </a:rPr>
              <a:t>Representative </a:t>
            </a:r>
            <a:endParaRPr b="0" lang="en-US" sz="95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572" name=""/>
          <p:cNvSpPr txBox="1"/>
          <p:nvPr/>
        </p:nvSpPr>
        <p:spPr>
          <a:xfrm>
            <a:off x="4838040" y="2740680"/>
            <a:ext cx="12060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50" strike="noStrike" u="none">
                <a:solidFill>
                  <a:srgbClr val="333132"/>
                </a:solidFill>
                <a:effectLst/>
                <a:uFillTx/>
                <a:latin typeface="Poppins"/>
                <a:ea typeface="Poppins"/>
              </a:rPr>
              <a:t>is </a:t>
            </a:r>
            <a:endParaRPr b="0" lang="en-US" sz="95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573" name=""/>
          <p:cNvSpPr txBox="1"/>
          <p:nvPr/>
        </p:nvSpPr>
        <p:spPr>
          <a:xfrm>
            <a:off x="5013720" y="2740680"/>
            <a:ext cx="12024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50" strike="noStrike" u="none">
                <a:solidFill>
                  <a:srgbClr val="333132"/>
                </a:solidFill>
                <a:effectLst/>
                <a:uFillTx/>
                <a:latin typeface="Poppins"/>
                <a:ea typeface="Poppins"/>
              </a:rPr>
              <a:t>a </a:t>
            </a:r>
            <a:endParaRPr b="0" lang="en-US" sz="95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574" name=""/>
          <p:cNvSpPr txBox="1"/>
          <p:nvPr/>
        </p:nvSpPr>
        <p:spPr>
          <a:xfrm>
            <a:off x="5177880" y="2740680"/>
            <a:ext cx="73008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50" strike="noStrike" u="none">
                <a:solidFill>
                  <a:srgbClr val="333132"/>
                </a:solidFill>
                <a:effectLst/>
                <a:uFillTx/>
                <a:latin typeface="Poppins"/>
                <a:ea typeface="Poppins"/>
              </a:rPr>
              <a:t>professional </a:t>
            </a:r>
            <a:endParaRPr b="0" lang="en-US" sz="95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575" name=""/>
          <p:cNvSpPr txBox="1"/>
          <p:nvPr/>
        </p:nvSpPr>
        <p:spPr>
          <a:xfrm>
            <a:off x="6000120" y="2740680"/>
            <a:ext cx="27396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50" strike="noStrike" u="none">
                <a:solidFill>
                  <a:srgbClr val="333132"/>
                </a:solidFill>
                <a:effectLst/>
                <a:uFillTx/>
                <a:latin typeface="Poppins"/>
                <a:ea typeface="Poppins"/>
              </a:rPr>
              <a:t>who </a:t>
            </a:r>
            <a:endParaRPr b="0" lang="en-US" sz="95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576" name=""/>
          <p:cNvSpPr txBox="1"/>
          <p:nvPr/>
        </p:nvSpPr>
        <p:spPr>
          <a:xfrm>
            <a:off x="6336000" y="2740680"/>
            <a:ext cx="55476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50" strike="noStrike" u="none">
                <a:solidFill>
                  <a:srgbClr val="333132"/>
                </a:solidFill>
                <a:effectLst/>
                <a:uFillTx/>
                <a:latin typeface="Poppins"/>
                <a:ea typeface="Poppins"/>
              </a:rPr>
              <a:t>initializes </a:t>
            </a:r>
            <a:endParaRPr b="0" lang="en-US" sz="95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577" name=""/>
          <p:cNvSpPr txBox="1"/>
          <p:nvPr/>
        </p:nvSpPr>
        <p:spPr>
          <a:xfrm>
            <a:off x="6962400" y="2740680"/>
            <a:ext cx="21672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50" strike="noStrike" u="none">
                <a:solidFill>
                  <a:srgbClr val="333132"/>
                </a:solidFill>
                <a:effectLst/>
                <a:uFillTx/>
                <a:latin typeface="Poppins"/>
                <a:ea typeface="Poppins"/>
              </a:rPr>
              <a:t>and</a:t>
            </a:r>
            <a:endParaRPr b="0" lang="en-US" sz="95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578" name=""/>
          <p:cNvSpPr txBox="1"/>
          <p:nvPr/>
        </p:nvSpPr>
        <p:spPr>
          <a:xfrm>
            <a:off x="2881440" y="2902680"/>
            <a:ext cx="406548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50" strike="noStrike" u="none">
                <a:solidFill>
                  <a:srgbClr val="333132"/>
                </a:solidFill>
                <a:effectLst/>
                <a:uFillTx/>
                <a:latin typeface="Poppins"/>
                <a:ea typeface="Poppins"/>
              </a:rPr>
              <a:t>manages  relationships  with  customers.  They  serve  as  their  point  of</a:t>
            </a:r>
            <a:endParaRPr b="0" lang="en-US" sz="95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579" name=""/>
          <p:cNvSpPr txBox="1"/>
          <p:nvPr/>
        </p:nvSpPr>
        <p:spPr>
          <a:xfrm>
            <a:off x="2881440" y="3064680"/>
            <a:ext cx="393156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50" strike="noStrike" u="none">
                <a:solidFill>
                  <a:srgbClr val="333132"/>
                </a:solidFill>
                <a:effectLst/>
                <a:uFillTx/>
                <a:latin typeface="Poppins"/>
                <a:ea typeface="Poppins"/>
              </a:rPr>
              <a:t>contact and lead from initial outreach through the making of the final</a:t>
            </a:r>
            <a:endParaRPr b="0" lang="en-US" sz="95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580" name=""/>
          <p:cNvSpPr txBox="1"/>
          <p:nvPr/>
        </p:nvSpPr>
        <p:spPr>
          <a:xfrm>
            <a:off x="2881440" y="3226680"/>
            <a:ext cx="282960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50" strike="noStrike" u="none">
                <a:solidFill>
                  <a:srgbClr val="333132"/>
                </a:solidFill>
                <a:effectLst/>
                <a:uFillTx/>
                <a:latin typeface="Poppins"/>
                <a:ea typeface="Poppins"/>
              </a:rPr>
              <a:t>purchase by them or someone in their household.</a:t>
            </a:r>
            <a:endParaRPr b="0" lang="en-US" sz="95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581" name=""/>
          <p:cNvSpPr txBox="1"/>
          <p:nvPr/>
        </p:nvSpPr>
        <p:spPr>
          <a:xfrm>
            <a:off x="388440" y="4807800"/>
            <a:ext cx="1767240" cy="14832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50" strike="noStrike" u="none">
                <a:solidFill>
                  <a:srgbClr val="333132"/>
                </a:solidFill>
                <a:effectLst/>
                <a:uFillTx/>
                <a:latin typeface="Poppins"/>
                <a:ea typeface="Poppins"/>
              </a:rPr>
              <a:t>Bachelor of Business Management</a:t>
            </a:r>
            <a:endParaRPr b="0" lang="en-US" sz="85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582" name=""/>
          <p:cNvSpPr txBox="1"/>
          <p:nvPr/>
        </p:nvSpPr>
        <p:spPr>
          <a:xfrm>
            <a:off x="388440" y="5464800"/>
            <a:ext cx="1767240" cy="14832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50" strike="noStrike" u="none">
                <a:solidFill>
                  <a:srgbClr val="333132"/>
                </a:solidFill>
                <a:effectLst/>
                <a:uFillTx/>
                <a:latin typeface="Poppins"/>
                <a:ea typeface="Poppins"/>
              </a:rPr>
              <a:t>Bachelor of Business Management</a:t>
            </a:r>
            <a:endParaRPr b="0" lang="en-US" sz="85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583" name=""/>
          <p:cNvSpPr txBox="1"/>
          <p:nvPr/>
        </p:nvSpPr>
        <p:spPr>
          <a:xfrm>
            <a:off x="388440" y="4614480"/>
            <a:ext cx="1023120" cy="14832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850" strike="noStrike" u="none">
                <a:solidFill>
                  <a:srgbClr val="333132"/>
                </a:solidFill>
                <a:effectLst/>
                <a:uFillTx/>
                <a:latin typeface="Poppins"/>
                <a:ea typeface="Poppins"/>
              </a:rPr>
              <a:t>Borcelle University</a:t>
            </a:r>
            <a:endParaRPr b="0" lang="en-US" sz="85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584" name=""/>
          <p:cNvSpPr txBox="1"/>
          <p:nvPr/>
        </p:nvSpPr>
        <p:spPr>
          <a:xfrm>
            <a:off x="388440" y="5271480"/>
            <a:ext cx="1082160" cy="14832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850" strike="noStrike" u="none">
                <a:solidFill>
                  <a:srgbClr val="333132"/>
                </a:solidFill>
                <a:effectLst/>
                <a:uFillTx/>
                <a:latin typeface="Poppins"/>
                <a:ea typeface="Poppins"/>
              </a:rPr>
              <a:t>Wardiere University</a:t>
            </a:r>
            <a:endParaRPr b="0" lang="en-US" sz="85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585" name=""/>
          <p:cNvSpPr txBox="1"/>
          <p:nvPr/>
        </p:nvSpPr>
        <p:spPr>
          <a:xfrm>
            <a:off x="388440" y="4977360"/>
            <a:ext cx="586800" cy="14832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50" strike="noStrike" u="none">
                <a:solidFill>
                  <a:srgbClr val="333132"/>
                </a:solidFill>
                <a:effectLst/>
                <a:uFillTx/>
                <a:latin typeface="Poppins"/>
                <a:ea typeface="Poppins"/>
              </a:rPr>
              <a:t>2020 - 2023</a:t>
            </a:r>
            <a:endParaRPr b="0" lang="en-US" sz="85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586" name=""/>
          <p:cNvSpPr txBox="1"/>
          <p:nvPr/>
        </p:nvSpPr>
        <p:spPr>
          <a:xfrm>
            <a:off x="388440" y="5634360"/>
            <a:ext cx="586800" cy="14832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50" strike="noStrike" u="none">
                <a:solidFill>
                  <a:srgbClr val="333132"/>
                </a:solidFill>
                <a:effectLst/>
                <a:uFillTx/>
                <a:latin typeface="Poppins"/>
                <a:ea typeface="Poppins"/>
              </a:rPr>
              <a:t>2016 - 2020</a:t>
            </a:r>
            <a:endParaRPr b="0" lang="en-US" sz="85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587" name=""/>
          <p:cNvSpPr txBox="1"/>
          <p:nvPr/>
        </p:nvSpPr>
        <p:spPr>
          <a:xfrm>
            <a:off x="2912400" y="5860080"/>
            <a:ext cx="110268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970" strike="noStrike" u="none">
                <a:solidFill>
                  <a:srgbClr val="333132"/>
                </a:solidFill>
                <a:effectLst/>
                <a:uFillTx/>
                <a:latin typeface="PublicSans"/>
                <a:ea typeface="PublicSans"/>
              </a:rPr>
              <a:t>FMCG Sales Agent</a:t>
            </a:r>
            <a:endParaRPr b="0" lang="en-US" sz="97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588" name=""/>
          <p:cNvSpPr txBox="1"/>
          <p:nvPr/>
        </p:nvSpPr>
        <p:spPr>
          <a:xfrm>
            <a:off x="2912400" y="7605720"/>
            <a:ext cx="71820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970" strike="noStrike" u="none">
                <a:solidFill>
                  <a:srgbClr val="333132"/>
                </a:solidFill>
                <a:effectLst/>
                <a:uFillTx/>
                <a:latin typeface="PublicSans"/>
                <a:ea typeface="PublicSans"/>
              </a:rPr>
              <a:t>Sales Agent</a:t>
            </a:r>
            <a:endParaRPr b="0" lang="en-US" sz="97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589" name=""/>
          <p:cNvSpPr txBox="1"/>
          <p:nvPr/>
        </p:nvSpPr>
        <p:spPr>
          <a:xfrm>
            <a:off x="2912400" y="6048360"/>
            <a:ext cx="133128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70" strike="noStrike" u="none">
                <a:solidFill>
                  <a:srgbClr val="333132"/>
                </a:solidFill>
                <a:effectLst/>
                <a:uFillTx/>
                <a:latin typeface="PublicSans"/>
                <a:ea typeface="PublicSans"/>
              </a:rPr>
              <a:t>Timmerman Industries</a:t>
            </a:r>
            <a:endParaRPr b="0" lang="en-US" sz="97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590" name=""/>
          <p:cNvSpPr txBox="1"/>
          <p:nvPr/>
        </p:nvSpPr>
        <p:spPr>
          <a:xfrm>
            <a:off x="2912400" y="7794000"/>
            <a:ext cx="133128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70" strike="noStrike" u="none">
                <a:solidFill>
                  <a:srgbClr val="333132"/>
                </a:solidFill>
                <a:effectLst/>
                <a:uFillTx/>
                <a:latin typeface="PublicSans"/>
                <a:ea typeface="PublicSans"/>
              </a:rPr>
              <a:t>Timmerman Industries</a:t>
            </a:r>
            <a:endParaRPr b="0" lang="en-US" sz="97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591" name=""/>
          <p:cNvSpPr txBox="1"/>
          <p:nvPr/>
        </p:nvSpPr>
        <p:spPr>
          <a:xfrm>
            <a:off x="2912400" y="6252120"/>
            <a:ext cx="157356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i="1" lang="en-US" sz="970" strike="noStrike" u="none">
                <a:solidFill>
                  <a:srgbClr val="333132"/>
                </a:solidFill>
                <a:effectLst/>
                <a:uFillTx/>
                <a:latin typeface="PublicSans"/>
                <a:ea typeface="PublicSans"/>
              </a:rPr>
              <a:t>June 2018 to December 2020</a:t>
            </a:r>
            <a:endParaRPr b="0" lang="en-US" sz="97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592" name=""/>
          <p:cNvSpPr/>
          <p:nvPr/>
        </p:nvSpPr>
        <p:spPr>
          <a:xfrm>
            <a:off x="2969640" y="6594480"/>
            <a:ext cx="38160" cy="38520"/>
          </a:xfrm>
          <a:custGeom>
            <a:avLst/>
            <a:gdLst/>
            <a:ahLst/>
            <a:rect l="0" t="0" r="r" b="b"/>
            <a:pathLst>
              <a:path w="106" h="107">
                <a:moveTo>
                  <a:pt x="106" y="54"/>
                </a:moveTo>
                <a:cubicBezTo>
                  <a:pt x="106" y="61"/>
                  <a:pt x="105" y="68"/>
                  <a:pt x="102" y="74"/>
                </a:cubicBezTo>
                <a:cubicBezTo>
                  <a:pt x="100" y="81"/>
                  <a:pt x="95" y="87"/>
                  <a:pt x="90" y="92"/>
                </a:cubicBezTo>
                <a:cubicBezTo>
                  <a:pt x="85" y="97"/>
                  <a:pt x="79" y="100"/>
                  <a:pt x="73" y="103"/>
                </a:cubicBezTo>
                <a:cubicBezTo>
                  <a:pt x="66" y="106"/>
                  <a:pt x="60" y="107"/>
                  <a:pt x="53" y="107"/>
                </a:cubicBezTo>
                <a:cubicBezTo>
                  <a:pt x="46" y="107"/>
                  <a:pt x="39" y="106"/>
                  <a:pt x="32" y="103"/>
                </a:cubicBezTo>
                <a:cubicBezTo>
                  <a:pt x="26" y="100"/>
                  <a:pt x="20" y="97"/>
                  <a:pt x="15" y="92"/>
                </a:cubicBezTo>
                <a:cubicBezTo>
                  <a:pt x="10" y="87"/>
                  <a:pt x="6" y="81"/>
                  <a:pt x="4" y="74"/>
                </a:cubicBezTo>
                <a:cubicBezTo>
                  <a:pt x="1" y="68"/>
                  <a:pt x="0" y="61"/>
                  <a:pt x="0" y="54"/>
                </a:cubicBezTo>
                <a:cubicBezTo>
                  <a:pt x="0" y="47"/>
                  <a:pt x="1" y="40"/>
                  <a:pt x="4" y="34"/>
                </a:cubicBezTo>
                <a:cubicBezTo>
                  <a:pt x="6" y="27"/>
                  <a:pt x="10" y="22"/>
                  <a:pt x="15" y="17"/>
                </a:cubicBezTo>
                <a:cubicBezTo>
                  <a:pt x="20" y="12"/>
                  <a:pt x="26" y="8"/>
                  <a:pt x="32" y="4"/>
                </a:cubicBezTo>
                <a:cubicBezTo>
                  <a:pt x="39" y="2"/>
                  <a:pt x="46" y="0"/>
                  <a:pt x="53" y="0"/>
                </a:cubicBezTo>
                <a:cubicBezTo>
                  <a:pt x="60" y="0"/>
                  <a:pt x="66" y="2"/>
                  <a:pt x="73" y="4"/>
                </a:cubicBezTo>
                <a:cubicBezTo>
                  <a:pt x="79" y="8"/>
                  <a:pt x="85" y="12"/>
                  <a:pt x="90" y="17"/>
                </a:cubicBezTo>
                <a:cubicBezTo>
                  <a:pt x="95" y="22"/>
                  <a:pt x="100" y="27"/>
                  <a:pt x="102" y="34"/>
                </a:cubicBezTo>
                <a:cubicBezTo>
                  <a:pt x="105" y="40"/>
                  <a:pt x="106" y="47"/>
                  <a:pt x="106" y="54"/>
                </a:cubicBezTo>
                <a:close/>
              </a:path>
            </a:pathLst>
          </a:custGeom>
          <a:solidFill>
            <a:srgbClr val="333132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593" name=""/>
          <p:cNvSpPr txBox="1"/>
          <p:nvPr/>
        </p:nvSpPr>
        <p:spPr>
          <a:xfrm>
            <a:off x="2912400" y="7997760"/>
            <a:ext cx="157356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i="1" lang="en-US" sz="970" strike="noStrike" u="none">
                <a:solidFill>
                  <a:srgbClr val="333132"/>
                </a:solidFill>
                <a:effectLst/>
                <a:uFillTx/>
                <a:latin typeface="PublicSans"/>
                <a:ea typeface="PublicSans"/>
              </a:rPr>
              <a:t>June 2017 to December 2018</a:t>
            </a:r>
            <a:endParaRPr b="0" lang="en-US" sz="97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594" name=""/>
          <p:cNvSpPr txBox="1"/>
          <p:nvPr/>
        </p:nvSpPr>
        <p:spPr>
          <a:xfrm>
            <a:off x="3106800" y="6519960"/>
            <a:ext cx="3107520" cy="15588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00" strike="noStrike" u="none">
                <a:solidFill>
                  <a:srgbClr val="333132"/>
                </a:solidFill>
                <a:effectLst/>
                <a:uFillTx/>
                <a:latin typeface="PublicSans"/>
                <a:ea typeface="PublicSans"/>
              </a:rPr>
              <a:t>Prospected and qualified leads through cold calling, email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595" name=""/>
          <p:cNvSpPr/>
          <p:nvPr/>
        </p:nvSpPr>
        <p:spPr>
          <a:xfrm>
            <a:off x="2969640" y="6899400"/>
            <a:ext cx="38160" cy="38520"/>
          </a:xfrm>
          <a:custGeom>
            <a:avLst/>
            <a:gdLst/>
            <a:ahLst/>
            <a:rect l="0" t="0" r="r" b="b"/>
            <a:pathLst>
              <a:path w="106" h="107">
                <a:moveTo>
                  <a:pt x="106" y="53"/>
                </a:moveTo>
                <a:cubicBezTo>
                  <a:pt x="106" y="60"/>
                  <a:pt x="105" y="67"/>
                  <a:pt x="102" y="73"/>
                </a:cubicBezTo>
                <a:cubicBezTo>
                  <a:pt x="100" y="80"/>
                  <a:pt x="95" y="86"/>
                  <a:pt x="90" y="91"/>
                </a:cubicBezTo>
                <a:cubicBezTo>
                  <a:pt x="85" y="95"/>
                  <a:pt x="79" y="99"/>
                  <a:pt x="73" y="102"/>
                </a:cubicBezTo>
                <a:cubicBezTo>
                  <a:pt x="66" y="106"/>
                  <a:pt x="60" y="107"/>
                  <a:pt x="53" y="107"/>
                </a:cubicBezTo>
                <a:cubicBezTo>
                  <a:pt x="46" y="107"/>
                  <a:pt x="39" y="106"/>
                  <a:pt x="32" y="102"/>
                </a:cubicBezTo>
                <a:cubicBezTo>
                  <a:pt x="26" y="99"/>
                  <a:pt x="20" y="95"/>
                  <a:pt x="15" y="91"/>
                </a:cubicBezTo>
                <a:cubicBezTo>
                  <a:pt x="10" y="86"/>
                  <a:pt x="6" y="80"/>
                  <a:pt x="4" y="73"/>
                </a:cubicBezTo>
                <a:cubicBezTo>
                  <a:pt x="1" y="67"/>
                  <a:pt x="0" y="60"/>
                  <a:pt x="0" y="53"/>
                </a:cubicBezTo>
                <a:cubicBezTo>
                  <a:pt x="0" y="46"/>
                  <a:pt x="1" y="39"/>
                  <a:pt x="4" y="33"/>
                </a:cubicBezTo>
                <a:cubicBezTo>
                  <a:pt x="6" y="26"/>
                  <a:pt x="10" y="21"/>
                  <a:pt x="15" y="16"/>
                </a:cubicBezTo>
                <a:cubicBezTo>
                  <a:pt x="20" y="11"/>
                  <a:pt x="26" y="7"/>
                  <a:pt x="32" y="4"/>
                </a:cubicBezTo>
                <a:cubicBezTo>
                  <a:pt x="39" y="2"/>
                  <a:pt x="46" y="0"/>
                  <a:pt x="53" y="0"/>
                </a:cubicBezTo>
                <a:cubicBezTo>
                  <a:pt x="60" y="0"/>
                  <a:pt x="66" y="2"/>
                  <a:pt x="73" y="4"/>
                </a:cubicBezTo>
                <a:cubicBezTo>
                  <a:pt x="79" y="7"/>
                  <a:pt x="85" y="11"/>
                  <a:pt x="90" y="16"/>
                </a:cubicBezTo>
                <a:cubicBezTo>
                  <a:pt x="95" y="21"/>
                  <a:pt x="100" y="26"/>
                  <a:pt x="102" y="33"/>
                </a:cubicBezTo>
                <a:cubicBezTo>
                  <a:pt x="105" y="39"/>
                  <a:pt x="106" y="46"/>
                  <a:pt x="106" y="53"/>
                </a:cubicBezTo>
                <a:close/>
              </a:path>
            </a:pathLst>
          </a:custGeom>
          <a:solidFill>
            <a:srgbClr val="333132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596" name=""/>
          <p:cNvSpPr txBox="1"/>
          <p:nvPr/>
        </p:nvSpPr>
        <p:spPr>
          <a:xfrm>
            <a:off x="3106800" y="6672600"/>
            <a:ext cx="1909440" cy="15588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00" strike="noStrike" u="none">
                <a:solidFill>
                  <a:srgbClr val="333132"/>
                </a:solidFill>
                <a:effectLst/>
                <a:uFillTx/>
                <a:latin typeface="PublicSans"/>
                <a:ea typeface="PublicSans"/>
              </a:rPr>
              <a:t>campaigns, and networking events.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597" name=""/>
          <p:cNvSpPr txBox="1"/>
          <p:nvPr/>
        </p:nvSpPr>
        <p:spPr>
          <a:xfrm>
            <a:off x="3106800" y="6824880"/>
            <a:ext cx="3423240" cy="15588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00" strike="noStrike" u="none">
                <a:solidFill>
                  <a:srgbClr val="333132"/>
                </a:solidFill>
                <a:effectLst/>
                <a:uFillTx/>
                <a:latin typeface="PublicSans"/>
                <a:ea typeface="PublicSans"/>
              </a:rPr>
              <a:t>Increased sales by 20% by implementing effective upselling and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598" name=""/>
          <p:cNvSpPr/>
          <p:nvPr/>
        </p:nvSpPr>
        <p:spPr>
          <a:xfrm>
            <a:off x="2969640" y="7204320"/>
            <a:ext cx="38160" cy="38520"/>
          </a:xfrm>
          <a:custGeom>
            <a:avLst/>
            <a:gdLst/>
            <a:ahLst/>
            <a:rect l="0" t="0" r="r" b="b"/>
            <a:pathLst>
              <a:path w="106" h="107">
                <a:moveTo>
                  <a:pt x="106" y="53"/>
                </a:moveTo>
                <a:cubicBezTo>
                  <a:pt x="106" y="60"/>
                  <a:pt x="105" y="67"/>
                  <a:pt x="102" y="73"/>
                </a:cubicBezTo>
                <a:cubicBezTo>
                  <a:pt x="100" y="80"/>
                  <a:pt x="95" y="86"/>
                  <a:pt x="90" y="91"/>
                </a:cubicBezTo>
                <a:cubicBezTo>
                  <a:pt x="85" y="95"/>
                  <a:pt x="79" y="100"/>
                  <a:pt x="73" y="103"/>
                </a:cubicBezTo>
                <a:cubicBezTo>
                  <a:pt x="66" y="106"/>
                  <a:pt x="60" y="107"/>
                  <a:pt x="53" y="107"/>
                </a:cubicBezTo>
                <a:cubicBezTo>
                  <a:pt x="46" y="107"/>
                  <a:pt x="39" y="106"/>
                  <a:pt x="32" y="103"/>
                </a:cubicBezTo>
                <a:cubicBezTo>
                  <a:pt x="26" y="100"/>
                  <a:pt x="20" y="95"/>
                  <a:pt x="15" y="91"/>
                </a:cubicBezTo>
                <a:cubicBezTo>
                  <a:pt x="10" y="86"/>
                  <a:pt x="6" y="80"/>
                  <a:pt x="4" y="73"/>
                </a:cubicBezTo>
                <a:cubicBezTo>
                  <a:pt x="1" y="67"/>
                  <a:pt x="0" y="60"/>
                  <a:pt x="0" y="53"/>
                </a:cubicBezTo>
                <a:cubicBezTo>
                  <a:pt x="0" y="46"/>
                  <a:pt x="1" y="39"/>
                  <a:pt x="4" y="33"/>
                </a:cubicBezTo>
                <a:cubicBezTo>
                  <a:pt x="6" y="26"/>
                  <a:pt x="10" y="21"/>
                  <a:pt x="15" y="16"/>
                </a:cubicBezTo>
                <a:cubicBezTo>
                  <a:pt x="20" y="11"/>
                  <a:pt x="26" y="7"/>
                  <a:pt x="32" y="4"/>
                </a:cubicBezTo>
                <a:cubicBezTo>
                  <a:pt x="39" y="1"/>
                  <a:pt x="46" y="0"/>
                  <a:pt x="53" y="0"/>
                </a:cubicBezTo>
                <a:cubicBezTo>
                  <a:pt x="60" y="0"/>
                  <a:pt x="66" y="1"/>
                  <a:pt x="73" y="4"/>
                </a:cubicBezTo>
                <a:cubicBezTo>
                  <a:pt x="79" y="7"/>
                  <a:pt x="85" y="11"/>
                  <a:pt x="90" y="16"/>
                </a:cubicBezTo>
                <a:cubicBezTo>
                  <a:pt x="95" y="21"/>
                  <a:pt x="100" y="26"/>
                  <a:pt x="102" y="33"/>
                </a:cubicBezTo>
                <a:cubicBezTo>
                  <a:pt x="105" y="39"/>
                  <a:pt x="106" y="46"/>
                  <a:pt x="106" y="53"/>
                </a:cubicBezTo>
                <a:close/>
              </a:path>
            </a:pathLst>
          </a:custGeom>
          <a:solidFill>
            <a:srgbClr val="333132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599" name=""/>
          <p:cNvSpPr txBox="1"/>
          <p:nvPr/>
        </p:nvSpPr>
        <p:spPr>
          <a:xfrm>
            <a:off x="3106800" y="6977520"/>
            <a:ext cx="1259280" cy="15588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00" strike="noStrike" u="none">
                <a:solidFill>
                  <a:srgbClr val="333132"/>
                </a:solidFill>
                <a:effectLst/>
                <a:uFillTx/>
                <a:latin typeface="PublicSans"/>
                <a:ea typeface="PublicSans"/>
              </a:rPr>
              <a:t>cross-selling strategies.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600" name=""/>
          <p:cNvSpPr txBox="1"/>
          <p:nvPr/>
        </p:nvSpPr>
        <p:spPr>
          <a:xfrm>
            <a:off x="3106800" y="7129800"/>
            <a:ext cx="3125520" cy="15588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00" strike="noStrike" u="none">
                <a:solidFill>
                  <a:srgbClr val="333132"/>
                </a:solidFill>
                <a:effectLst/>
                <a:uFillTx/>
                <a:latin typeface="PublicSans"/>
                <a:ea typeface="PublicSans"/>
              </a:rPr>
              <a:t>Maintained up-to-date knowledge of product features and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601" name=""/>
          <p:cNvSpPr/>
          <p:nvPr/>
        </p:nvSpPr>
        <p:spPr>
          <a:xfrm>
            <a:off x="2969640" y="8340120"/>
            <a:ext cx="38160" cy="38520"/>
          </a:xfrm>
          <a:custGeom>
            <a:avLst/>
            <a:gdLst/>
            <a:ahLst/>
            <a:rect l="0" t="0" r="r" b="b"/>
            <a:pathLst>
              <a:path w="106" h="107">
                <a:moveTo>
                  <a:pt x="106" y="53"/>
                </a:moveTo>
                <a:cubicBezTo>
                  <a:pt x="106" y="60"/>
                  <a:pt x="105" y="67"/>
                  <a:pt x="102" y="73"/>
                </a:cubicBezTo>
                <a:cubicBezTo>
                  <a:pt x="100" y="80"/>
                  <a:pt x="95" y="85"/>
                  <a:pt x="90" y="90"/>
                </a:cubicBezTo>
                <a:cubicBezTo>
                  <a:pt x="85" y="96"/>
                  <a:pt x="79" y="100"/>
                  <a:pt x="73" y="103"/>
                </a:cubicBezTo>
                <a:cubicBezTo>
                  <a:pt x="66" y="106"/>
                  <a:pt x="60" y="107"/>
                  <a:pt x="53" y="107"/>
                </a:cubicBezTo>
                <a:cubicBezTo>
                  <a:pt x="46" y="107"/>
                  <a:pt x="39" y="106"/>
                  <a:pt x="32" y="103"/>
                </a:cubicBezTo>
                <a:cubicBezTo>
                  <a:pt x="26" y="100"/>
                  <a:pt x="20" y="96"/>
                  <a:pt x="15" y="90"/>
                </a:cubicBezTo>
                <a:cubicBezTo>
                  <a:pt x="10" y="85"/>
                  <a:pt x="6" y="80"/>
                  <a:pt x="4" y="73"/>
                </a:cubicBezTo>
                <a:cubicBezTo>
                  <a:pt x="1" y="67"/>
                  <a:pt x="0" y="60"/>
                  <a:pt x="0" y="53"/>
                </a:cubicBezTo>
                <a:cubicBezTo>
                  <a:pt x="0" y="46"/>
                  <a:pt x="1" y="39"/>
                  <a:pt x="4" y="33"/>
                </a:cubicBezTo>
                <a:cubicBezTo>
                  <a:pt x="6" y="26"/>
                  <a:pt x="10" y="21"/>
                  <a:pt x="15" y="16"/>
                </a:cubicBezTo>
                <a:cubicBezTo>
                  <a:pt x="20" y="11"/>
                  <a:pt x="26" y="7"/>
                  <a:pt x="32" y="4"/>
                </a:cubicBezTo>
                <a:cubicBezTo>
                  <a:pt x="39" y="1"/>
                  <a:pt x="46" y="0"/>
                  <a:pt x="53" y="0"/>
                </a:cubicBezTo>
                <a:cubicBezTo>
                  <a:pt x="60" y="0"/>
                  <a:pt x="66" y="1"/>
                  <a:pt x="73" y="4"/>
                </a:cubicBezTo>
                <a:cubicBezTo>
                  <a:pt x="79" y="7"/>
                  <a:pt x="85" y="11"/>
                  <a:pt x="90" y="16"/>
                </a:cubicBezTo>
                <a:cubicBezTo>
                  <a:pt x="95" y="21"/>
                  <a:pt x="100" y="26"/>
                  <a:pt x="102" y="33"/>
                </a:cubicBezTo>
                <a:cubicBezTo>
                  <a:pt x="105" y="39"/>
                  <a:pt x="106" y="46"/>
                  <a:pt x="106" y="53"/>
                </a:cubicBezTo>
                <a:close/>
              </a:path>
            </a:pathLst>
          </a:custGeom>
          <a:solidFill>
            <a:srgbClr val="333132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602" name=""/>
          <p:cNvSpPr txBox="1"/>
          <p:nvPr/>
        </p:nvSpPr>
        <p:spPr>
          <a:xfrm>
            <a:off x="3106800" y="7282440"/>
            <a:ext cx="2718000" cy="15588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00" strike="noStrike" u="none">
                <a:solidFill>
                  <a:srgbClr val="333132"/>
                </a:solidFill>
                <a:effectLst/>
                <a:uFillTx/>
                <a:latin typeface="PublicSans"/>
                <a:ea typeface="PublicSans"/>
              </a:rPr>
              <a:t>benefits to provide accurate information to clients.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603" name=""/>
          <p:cNvSpPr/>
          <p:nvPr/>
        </p:nvSpPr>
        <p:spPr>
          <a:xfrm>
            <a:off x="2969640" y="8492760"/>
            <a:ext cx="38160" cy="38160"/>
          </a:xfrm>
          <a:custGeom>
            <a:avLst/>
            <a:gdLst/>
            <a:ahLst/>
            <a:rect l="0" t="0" r="r" b="b"/>
            <a:pathLst>
              <a:path w="106" h="106">
                <a:moveTo>
                  <a:pt x="106" y="53"/>
                </a:moveTo>
                <a:cubicBezTo>
                  <a:pt x="106" y="60"/>
                  <a:pt x="105" y="66"/>
                  <a:pt x="102" y="73"/>
                </a:cubicBezTo>
                <a:cubicBezTo>
                  <a:pt x="100" y="79"/>
                  <a:pt x="95" y="85"/>
                  <a:pt x="90" y="91"/>
                </a:cubicBezTo>
                <a:cubicBezTo>
                  <a:pt x="85" y="96"/>
                  <a:pt x="79" y="100"/>
                  <a:pt x="73" y="102"/>
                </a:cubicBezTo>
                <a:cubicBezTo>
                  <a:pt x="66" y="105"/>
                  <a:pt x="60" y="106"/>
                  <a:pt x="53" y="106"/>
                </a:cubicBezTo>
                <a:cubicBezTo>
                  <a:pt x="46" y="106"/>
                  <a:pt x="39" y="105"/>
                  <a:pt x="32" y="102"/>
                </a:cubicBezTo>
                <a:cubicBezTo>
                  <a:pt x="26" y="100"/>
                  <a:pt x="20" y="96"/>
                  <a:pt x="15" y="91"/>
                </a:cubicBezTo>
                <a:cubicBezTo>
                  <a:pt x="10" y="85"/>
                  <a:pt x="6" y="79"/>
                  <a:pt x="4" y="73"/>
                </a:cubicBezTo>
                <a:cubicBezTo>
                  <a:pt x="1" y="66"/>
                  <a:pt x="0" y="60"/>
                  <a:pt x="0" y="53"/>
                </a:cubicBezTo>
                <a:cubicBezTo>
                  <a:pt x="0" y="45"/>
                  <a:pt x="1" y="39"/>
                  <a:pt x="4" y="32"/>
                </a:cubicBezTo>
                <a:cubicBezTo>
                  <a:pt x="6" y="26"/>
                  <a:pt x="10" y="20"/>
                  <a:pt x="15" y="15"/>
                </a:cubicBezTo>
                <a:cubicBezTo>
                  <a:pt x="20" y="10"/>
                  <a:pt x="26" y="6"/>
                  <a:pt x="32" y="4"/>
                </a:cubicBezTo>
                <a:cubicBezTo>
                  <a:pt x="39" y="1"/>
                  <a:pt x="46" y="0"/>
                  <a:pt x="53" y="0"/>
                </a:cubicBezTo>
                <a:cubicBezTo>
                  <a:pt x="60" y="0"/>
                  <a:pt x="66" y="1"/>
                  <a:pt x="73" y="4"/>
                </a:cubicBezTo>
                <a:cubicBezTo>
                  <a:pt x="79" y="6"/>
                  <a:pt x="85" y="10"/>
                  <a:pt x="90" y="15"/>
                </a:cubicBezTo>
                <a:cubicBezTo>
                  <a:pt x="95" y="20"/>
                  <a:pt x="100" y="26"/>
                  <a:pt x="102" y="32"/>
                </a:cubicBezTo>
                <a:cubicBezTo>
                  <a:pt x="105" y="39"/>
                  <a:pt x="106" y="45"/>
                  <a:pt x="106" y="53"/>
                </a:cubicBezTo>
                <a:close/>
              </a:path>
            </a:pathLst>
          </a:custGeom>
          <a:solidFill>
            <a:srgbClr val="333132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604" name=""/>
          <p:cNvSpPr txBox="1"/>
          <p:nvPr/>
        </p:nvSpPr>
        <p:spPr>
          <a:xfrm>
            <a:off x="3106800" y="8265600"/>
            <a:ext cx="2880000" cy="15588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00" strike="noStrike" u="none">
                <a:solidFill>
                  <a:srgbClr val="333132"/>
                </a:solidFill>
                <a:effectLst/>
                <a:uFillTx/>
                <a:latin typeface="PublicSans"/>
                <a:ea typeface="PublicSans"/>
              </a:rPr>
              <a:t>Visited corporate client offices to offer latest products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605" name=""/>
          <p:cNvSpPr txBox="1"/>
          <p:nvPr/>
        </p:nvSpPr>
        <p:spPr>
          <a:xfrm>
            <a:off x="3106800" y="8418240"/>
            <a:ext cx="3469320" cy="15588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00" strike="noStrike" u="none">
                <a:solidFill>
                  <a:srgbClr val="333132"/>
                </a:solidFill>
                <a:effectLst/>
                <a:uFillTx/>
                <a:latin typeface="PublicSans"/>
                <a:ea typeface="PublicSans"/>
              </a:rPr>
              <a:t>Built relationships with clients to maintain sales goals and create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606" name=""/>
          <p:cNvSpPr txBox="1"/>
          <p:nvPr/>
        </p:nvSpPr>
        <p:spPr>
          <a:xfrm>
            <a:off x="3106800" y="8570520"/>
            <a:ext cx="983520" cy="15588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00" strike="noStrike" u="none">
                <a:solidFill>
                  <a:srgbClr val="333132"/>
                </a:solidFill>
                <a:effectLst/>
                <a:uFillTx/>
                <a:latin typeface="PublicSans"/>
                <a:ea typeface="PublicSans"/>
              </a:rPr>
              <a:t>new opportunities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607" name=""/>
          <p:cNvSpPr txBox="1"/>
          <p:nvPr/>
        </p:nvSpPr>
        <p:spPr>
          <a:xfrm>
            <a:off x="2912400" y="4285440"/>
            <a:ext cx="171108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970" strike="noStrike" u="none">
                <a:solidFill>
                  <a:srgbClr val="333132"/>
                </a:solidFill>
                <a:effectLst/>
                <a:uFillTx/>
                <a:latin typeface="PublicSans"/>
                <a:ea typeface="PublicSans"/>
              </a:rPr>
              <a:t>Senior Sales Representative</a:t>
            </a:r>
            <a:endParaRPr b="0" lang="en-US" sz="97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608" name=""/>
          <p:cNvSpPr txBox="1"/>
          <p:nvPr/>
        </p:nvSpPr>
        <p:spPr>
          <a:xfrm>
            <a:off x="2912400" y="4473720"/>
            <a:ext cx="133128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70" strike="noStrike" u="none">
                <a:solidFill>
                  <a:srgbClr val="333132"/>
                </a:solidFill>
                <a:effectLst/>
                <a:uFillTx/>
                <a:latin typeface="PublicSans"/>
                <a:ea typeface="PublicSans"/>
              </a:rPr>
              <a:t>Timmerman Industries</a:t>
            </a:r>
            <a:endParaRPr b="0" lang="en-US" sz="97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609" name=""/>
          <p:cNvSpPr/>
          <p:nvPr/>
        </p:nvSpPr>
        <p:spPr>
          <a:xfrm>
            <a:off x="2969640" y="5019840"/>
            <a:ext cx="38160" cy="38520"/>
          </a:xfrm>
          <a:custGeom>
            <a:avLst/>
            <a:gdLst/>
            <a:ahLst/>
            <a:rect l="0" t="0" r="r" b="b"/>
            <a:pathLst>
              <a:path w="106" h="107">
                <a:moveTo>
                  <a:pt x="106" y="53"/>
                </a:moveTo>
                <a:cubicBezTo>
                  <a:pt x="106" y="60"/>
                  <a:pt x="105" y="67"/>
                  <a:pt x="102" y="73"/>
                </a:cubicBezTo>
                <a:cubicBezTo>
                  <a:pt x="100" y="81"/>
                  <a:pt x="95" y="87"/>
                  <a:pt x="90" y="92"/>
                </a:cubicBezTo>
                <a:cubicBezTo>
                  <a:pt x="85" y="96"/>
                  <a:pt x="79" y="100"/>
                  <a:pt x="73" y="103"/>
                </a:cubicBezTo>
                <a:cubicBezTo>
                  <a:pt x="66" y="106"/>
                  <a:pt x="60" y="107"/>
                  <a:pt x="53" y="107"/>
                </a:cubicBezTo>
                <a:cubicBezTo>
                  <a:pt x="46" y="107"/>
                  <a:pt x="39" y="106"/>
                  <a:pt x="32" y="103"/>
                </a:cubicBezTo>
                <a:cubicBezTo>
                  <a:pt x="26" y="100"/>
                  <a:pt x="20" y="96"/>
                  <a:pt x="15" y="92"/>
                </a:cubicBezTo>
                <a:cubicBezTo>
                  <a:pt x="10" y="87"/>
                  <a:pt x="6" y="81"/>
                  <a:pt x="4" y="73"/>
                </a:cubicBezTo>
                <a:cubicBezTo>
                  <a:pt x="1" y="67"/>
                  <a:pt x="0" y="60"/>
                  <a:pt x="0" y="53"/>
                </a:cubicBezTo>
                <a:cubicBezTo>
                  <a:pt x="0" y="46"/>
                  <a:pt x="1" y="39"/>
                  <a:pt x="4" y="33"/>
                </a:cubicBezTo>
                <a:cubicBezTo>
                  <a:pt x="6" y="26"/>
                  <a:pt x="10" y="21"/>
                  <a:pt x="15" y="16"/>
                </a:cubicBezTo>
                <a:cubicBezTo>
                  <a:pt x="20" y="11"/>
                  <a:pt x="26" y="7"/>
                  <a:pt x="32" y="4"/>
                </a:cubicBezTo>
                <a:cubicBezTo>
                  <a:pt x="39" y="2"/>
                  <a:pt x="46" y="0"/>
                  <a:pt x="53" y="0"/>
                </a:cubicBezTo>
                <a:cubicBezTo>
                  <a:pt x="60" y="0"/>
                  <a:pt x="66" y="2"/>
                  <a:pt x="73" y="4"/>
                </a:cubicBezTo>
                <a:cubicBezTo>
                  <a:pt x="79" y="7"/>
                  <a:pt x="85" y="11"/>
                  <a:pt x="90" y="16"/>
                </a:cubicBezTo>
                <a:cubicBezTo>
                  <a:pt x="95" y="21"/>
                  <a:pt x="100" y="26"/>
                  <a:pt x="102" y="33"/>
                </a:cubicBezTo>
                <a:cubicBezTo>
                  <a:pt x="105" y="39"/>
                  <a:pt x="106" y="46"/>
                  <a:pt x="106" y="53"/>
                </a:cubicBezTo>
                <a:close/>
              </a:path>
            </a:pathLst>
          </a:custGeom>
          <a:solidFill>
            <a:srgbClr val="333132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610" name=""/>
          <p:cNvSpPr txBox="1"/>
          <p:nvPr/>
        </p:nvSpPr>
        <p:spPr>
          <a:xfrm>
            <a:off x="2912400" y="4677480"/>
            <a:ext cx="131148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i="1" lang="en-US" sz="970" strike="noStrike" u="none">
                <a:solidFill>
                  <a:srgbClr val="333132"/>
                </a:solidFill>
                <a:effectLst/>
                <a:uFillTx/>
                <a:latin typeface="PublicSans"/>
                <a:ea typeface="PublicSans"/>
              </a:rPr>
              <a:t>January 2021 to Present</a:t>
            </a:r>
            <a:endParaRPr b="0" lang="en-US" sz="97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611" name=""/>
          <p:cNvSpPr txBox="1"/>
          <p:nvPr/>
        </p:nvSpPr>
        <p:spPr>
          <a:xfrm>
            <a:off x="3106800" y="4945320"/>
            <a:ext cx="3207240" cy="15588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00" strike="noStrike" u="none">
                <a:solidFill>
                  <a:srgbClr val="333132"/>
                </a:solidFill>
                <a:effectLst/>
                <a:uFillTx/>
                <a:latin typeface="PublicSans"/>
                <a:ea typeface="PublicSans"/>
              </a:rPr>
              <a:t>Developed and executed sales strategies, resulting in a 25%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612" name=""/>
          <p:cNvSpPr txBox="1"/>
          <p:nvPr/>
        </p:nvSpPr>
        <p:spPr>
          <a:xfrm>
            <a:off x="3106800" y="5097960"/>
            <a:ext cx="3375000" cy="15588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00" strike="noStrike" u="none">
                <a:solidFill>
                  <a:srgbClr val="333132"/>
                </a:solidFill>
                <a:effectLst/>
                <a:uFillTx/>
                <a:latin typeface="PublicSans"/>
                <a:ea typeface="PublicSans"/>
              </a:rPr>
              <a:t>increase in annual revenue. Managed a portfolio of 50+ clients,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613" name=""/>
          <p:cNvSpPr/>
          <p:nvPr/>
        </p:nvSpPr>
        <p:spPr>
          <a:xfrm>
            <a:off x="2969640" y="5477400"/>
            <a:ext cx="38160" cy="38520"/>
          </a:xfrm>
          <a:custGeom>
            <a:avLst/>
            <a:gdLst/>
            <a:ahLst/>
            <a:rect l="0" t="0" r="r" b="b"/>
            <a:pathLst>
              <a:path w="106" h="107">
                <a:moveTo>
                  <a:pt x="106" y="53"/>
                </a:moveTo>
                <a:cubicBezTo>
                  <a:pt x="106" y="60"/>
                  <a:pt x="105" y="67"/>
                  <a:pt x="102" y="74"/>
                </a:cubicBezTo>
                <a:cubicBezTo>
                  <a:pt x="100" y="80"/>
                  <a:pt x="95" y="86"/>
                  <a:pt x="90" y="91"/>
                </a:cubicBezTo>
                <a:cubicBezTo>
                  <a:pt x="85" y="96"/>
                  <a:pt x="79" y="100"/>
                  <a:pt x="73" y="102"/>
                </a:cubicBezTo>
                <a:cubicBezTo>
                  <a:pt x="66" y="105"/>
                  <a:pt x="60" y="107"/>
                  <a:pt x="53" y="107"/>
                </a:cubicBezTo>
                <a:cubicBezTo>
                  <a:pt x="46" y="107"/>
                  <a:pt x="39" y="105"/>
                  <a:pt x="32" y="102"/>
                </a:cubicBezTo>
                <a:cubicBezTo>
                  <a:pt x="26" y="100"/>
                  <a:pt x="20" y="96"/>
                  <a:pt x="15" y="91"/>
                </a:cubicBezTo>
                <a:cubicBezTo>
                  <a:pt x="10" y="86"/>
                  <a:pt x="6" y="80"/>
                  <a:pt x="4" y="74"/>
                </a:cubicBezTo>
                <a:cubicBezTo>
                  <a:pt x="1" y="67"/>
                  <a:pt x="0" y="60"/>
                  <a:pt x="0" y="53"/>
                </a:cubicBezTo>
                <a:cubicBezTo>
                  <a:pt x="0" y="46"/>
                  <a:pt x="1" y="39"/>
                  <a:pt x="4" y="32"/>
                </a:cubicBezTo>
                <a:cubicBezTo>
                  <a:pt x="6" y="26"/>
                  <a:pt x="10" y="20"/>
                  <a:pt x="15" y="15"/>
                </a:cubicBezTo>
                <a:cubicBezTo>
                  <a:pt x="20" y="10"/>
                  <a:pt x="26" y="6"/>
                  <a:pt x="32" y="4"/>
                </a:cubicBezTo>
                <a:cubicBezTo>
                  <a:pt x="39" y="1"/>
                  <a:pt x="46" y="0"/>
                  <a:pt x="53" y="0"/>
                </a:cubicBezTo>
                <a:cubicBezTo>
                  <a:pt x="60" y="0"/>
                  <a:pt x="66" y="1"/>
                  <a:pt x="73" y="4"/>
                </a:cubicBezTo>
                <a:cubicBezTo>
                  <a:pt x="79" y="6"/>
                  <a:pt x="85" y="10"/>
                  <a:pt x="90" y="15"/>
                </a:cubicBezTo>
                <a:cubicBezTo>
                  <a:pt x="95" y="20"/>
                  <a:pt x="100" y="26"/>
                  <a:pt x="102" y="32"/>
                </a:cubicBezTo>
                <a:cubicBezTo>
                  <a:pt x="105" y="39"/>
                  <a:pt x="106" y="46"/>
                  <a:pt x="106" y="53"/>
                </a:cubicBezTo>
                <a:close/>
              </a:path>
            </a:pathLst>
          </a:custGeom>
          <a:solidFill>
            <a:srgbClr val="333132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614" name=""/>
          <p:cNvSpPr txBox="1"/>
          <p:nvPr/>
        </p:nvSpPr>
        <p:spPr>
          <a:xfrm>
            <a:off x="3106800" y="5250240"/>
            <a:ext cx="2206800" cy="15588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00" strike="noStrike" u="none">
                <a:solidFill>
                  <a:srgbClr val="333132"/>
                </a:solidFill>
                <a:effectLst/>
                <a:uFillTx/>
                <a:latin typeface="PublicSans"/>
                <a:ea typeface="PublicSans"/>
              </a:rPr>
              <a:t>achieving a 95% customer retention rate.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615" name=""/>
          <p:cNvSpPr txBox="1"/>
          <p:nvPr/>
        </p:nvSpPr>
        <p:spPr>
          <a:xfrm>
            <a:off x="3106800" y="5402880"/>
            <a:ext cx="2823840" cy="15588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00" strike="noStrike" u="none">
                <a:solidFill>
                  <a:srgbClr val="333132"/>
                </a:solidFill>
                <a:effectLst/>
                <a:uFillTx/>
                <a:latin typeface="PublicSans"/>
                <a:ea typeface="PublicSans"/>
              </a:rPr>
              <a:t>Conducted market research to identify new business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616" name=""/>
          <p:cNvSpPr txBox="1"/>
          <p:nvPr/>
        </p:nvSpPr>
        <p:spPr>
          <a:xfrm>
            <a:off x="3106800" y="5555160"/>
            <a:ext cx="1909440" cy="15588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00" strike="noStrike" u="none">
                <a:solidFill>
                  <a:srgbClr val="333132"/>
                </a:solidFill>
                <a:effectLst/>
                <a:uFillTx/>
                <a:latin typeface="PublicSans"/>
                <a:ea typeface="PublicSans"/>
              </a:rPr>
              <a:t>opportunities and target prospects.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617" name=""/>
          <p:cNvSpPr txBox="1"/>
          <p:nvPr/>
        </p:nvSpPr>
        <p:spPr>
          <a:xfrm>
            <a:off x="3303720" y="9878040"/>
            <a:ext cx="592200" cy="12672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730" strike="noStrike" u="none">
                <a:solidFill>
                  <a:srgbClr val="333132"/>
                </a:solidFill>
                <a:effectLst/>
                <a:uFillTx/>
                <a:latin typeface="Poppins"/>
                <a:ea typeface="Poppins"/>
              </a:rPr>
              <a:t>123-456-7890</a:t>
            </a:r>
            <a:endParaRPr b="0" lang="en-US" sz="73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618" name=""/>
          <p:cNvSpPr txBox="1"/>
          <p:nvPr/>
        </p:nvSpPr>
        <p:spPr>
          <a:xfrm>
            <a:off x="5427720" y="9878040"/>
            <a:ext cx="592200" cy="12672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730" strike="noStrike" u="none">
                <a:solidFill>
                  <a:srgbClr val="333132"/>
                </a:solidFill>
                <a:effectLst/>
                <a:uFillTx/>
                <a:latin typeface="Poppins"/>
                <a:ea typeface="Poppins"/>
              </a:rPr>
              <a:t>123-456-7890</a:t>
            </a:r>
            <a:endParaRPr b="0" lang="en-US" sz="73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619" name=""/>
          <p:cNvSpPr txBox="1"/>
          <p:nvPr/>
        </p:nvSpPr>
        <p:spPr>
          <a:xfrm>
            <a:off x="3303720" y="10031040"/>
            <a:ext cx="1137600" cy="12672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730" strike="noStrike" u="none">
                <a:solidFill>
                  <a:srgbClr val="333132"/>
                </a:solidFill>
                <a:effectLst/>
                <a:uFillTx/>
                <a:latin typeface="Poppins"/>
                <a:ea typeface="Poppins"/>
              </a:rPr>
              <a:t>hello@reallygreatsite.com</a:t>
            </a:r>
            <a:endParaRPr b="0" lang="en-US" sz="73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620" name=""/>
          <p:cNvSpPr txBox="1"/>
          <p:nvPr/>
        </p:nvSpPr>
        <p:spPr>
          <a:xfrm>
            <a:off x="5427720" y="10031040"/>
            <a:ext cx="1137600" cy="12672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730" strike="noStrike" u="none">
                <a:solidFill>
                  <a:srgbClr val="333132"/>
                </a:solidFill>
                <a:effectLst/>
                <a:uFillTx/>
                <a:latin typeface="Poppins"/>
                <a:ea typeface="Poppins"/>
              </a:rPr>
              <a:t>hello@reallygreatsite.com</a:t>
            </a:r>
            <a:endParaRPr b="0" lang="en-US" sz="73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621" name=""/>
          <p:cNvSpPr txBox="1"/>
          <p:nvPr/>
        </p:nvSpPr>
        <p:spPr>
          <a:xfrm>
            <a:off x="2912400" y="9565920"/>
            <a:ext cx="752400" cy="14688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839" strike="noStrike" u="none">
                <a:solidFill>
                  <a:srgbClr val="333132"/>
                </a:solidFill>
                <a:effectLst/>
                <a:uFillTx/>
                <a:latin typeface="Poppins"/>
                <a:ea typeface="Poppins"/>
              </a:rPr>
              <a:t>Bailey Dupont</a:t>
            </a:r>
            <a:endParaRPr b="0" lang="en-US" sz="839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622" name=""/>
          <p:cNvSpPr txBox="1"/>
          <p:nvPr/>
        </p:nvSpPr>
        <p:spPr>
          <a:xfrm>
            <a:off x="5078160" y="9565920"/>
            <a:ext cx="979920" cy="14688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839" strike="noStrike" u="none">
                <a:solidFill>
                  <a:srgbClr val="333132"/>
                </a:solidFill>
                <a:effectLst/>
                <a:uFillTx/>
                <a:latin typeface="Poppins"/>
                <a:ea typeface="Poppins"/>
              </a:rPr>
              <a:t>Harumi Kobayashi</a:t>
            </a:r>
            <a:endParaRPr b="0" lang="en-US" sz="839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623" name=""/>
          <p:cNvSpPr txBox="1"/>
          <p:nvPr/>
        </p:nvSpPr>
        <p:spPr>
          <a:xfrm>
            <a:off x="2912400" y="9874080"/>
            <a:ext cx="344520" cy="12672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730" strike="noStrike" u="none">
                <a:solidFill>
                  <a:srgbClr val="333132"/>
                </a:solidFill>
                <a:effectLst/>
                <a:uFillTx/>
                <a:latin typeface="Poppins"/>
                <a:ea typeface="Poppins"/>
              </a:rPr>
              <a:t>Phone: </a:t>
            </a:r>
            <a:endParaRPr b="0" lang="en-US" sz="73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624" name=""/>
          <p:cNvSpPr txBox="1"/>
          <p:nvPr/>
        </p:nvSpPr>
        <p:spPr>
          <a:xfrm>
            <a:off x="5078160" y="9874080"/>
            <a:ext cx="344520" cy="12672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730" strike="noStrike" u="none">
                <a:solidFill>
                  <a:srgbClr val="333132"/>
                </a:solidFill>
                <a:effectLst/>
                <a:uFillTx/>
                <a:latin typeface="Poppins"/>
                <a:ea typeface="Poppins"/>
              </a:rPr>
              <a:t>Phone: </a:t>
            </a:r>
            <a:endParaRPr b="0" lang="en-US" sz="73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625" name=""/>
          <p:cNvSpPr txBox="1"/>
          <p:nvPr/>
        </p:nvSpPr>
        <p:spPr>
          <a:xfrm>
            <a:off x="2912400" y="10027080"/>
            <a:ext cx="307440" cy="12672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730" strike="noStrike" u="none">
                <a:solidFill>
                  <a:srgbClr val="333132"/>
                </a:solidFill>
                <a:effectLst/>
                <a:uFillTx/>
                <a:latin typeface="Poppins"/>
                <a:ea typeface="Poppins"/>
              </a:rPr>
              <a:t>Email :</a:t>
            </a:r>
            <a:endParaRPr b="0" lang="en-US" sz="73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626" name=""/>
          <p:cNvSpPr txBox="1"/>
          <p:nvPr/>
        </p:nvSpPr>
        <p:spPr>
          <a:xfrm>
            <a:off x="5078160" y="10027080"/>
            <a:ext cx="307440" cy="12672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730" strike="noStrike" u="none">
                <a:solidFill>
                  <a:srgbClr val="333132"/>
                </a:solidFill>
                <a:effectLst/>
                <a:uFillTx/>
                <a:latin typeface="Poppins"/>
                <a:ea typeface="Poppins"/>
              </a:rPr>
              <a:t>Email :</a:t>
            </a:r>
            <a:endParaRPr b="0" lang="en-US" sz="73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627" name=""/>
          <p:cNvSpPr txBox="1"/>
          <p:nvPr/>
        </p:nvSpPr>
        <p:spPr>
          <a:xfrm>
            <a:off x="2912400" y="9705240"/>
            <a:ext cx="850680" cy="12672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730" strike="noStrike" u="none">
                <a:solidFill>
                  <a:srgbClr val="333132"/>
                </a:solidFill>
                <a:effectLst/>
                <a:uFillTx/>
                <a:latin typeface="Poppins"/>
                <a:ea typeface="Poppins"/>
              </a:rPr>
              <a:t>Wardiere Inc. / CEO</a:t>
            </a:r>
            <a:endParaRPr b="0" lang="en-US" sz="73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628" name=""/>
          <p:cNvSpPr/>
          <p:nvPr/>
        </p:nvSpPr>
        <p:spPr>
          <a:xfrm>
            <a:off x="435960" y="6706800"/>
            <a:ext cx="38160" cy="38520"/>
          </a:xfrm>
          <a:custGeom>
            <a:avLst/>
            <a:gdLst/>
            <a:ahLst/>
            <a:rect l="0" t="0" r="r" b="b"/>
            <a:pathLst>
              <a:path w="106" h="107">
                <a:moveTo>
                  <a:pt x="106" y="54"/>
                </a:moveTo>
                <a:cubicBezTo>
                  <a:pt x="106" y="61"/>
                  <a:pt x="105" y="68"/>
                  <a:pt x="101" y="74"/>
                </a:cubicBezTo>
                <a:cubicBezTo>
                  <a:pt x="99" y="81"/>
                  <a:pt x="95" y="87"/>
                  <a:pt x="90" y="92"/>
                </a:cubicBezTo>
                <a:cubicBezTo>
                  <a:pt x="85" y="96"/>
                  <a:pt x="79" y="100"/>
                  <a:pt x="73" y="103"/>
                </a:cubicBezTo>
                <a:cubicBezTo>
                  <a:pt x="66" y="106"/>
                  <a:pt x="60" y="107"/>
                  <a:pt x="53" y="107"/>
                </a:cubicBezTo>
                <a:cubicBezTo>
                  <a:pt x="45" y="107"/>
                  <a:pt x="39" y="106"/>
                  <a:pt x="32" y="103"/>
                </a:cubicBezTo>
                <a:cubicBezTo>
                  <a:pt x="26" y="100"/>
                  <a:pt x="20" y="96"/>
                  <a:pt x="15" y="92"/>
                </a:cubicBezTo>
                <a:cubicBezTo>
                  <a:pt x="10" y="87"/>
                  <a:pt x="6" y="81"/>
                  <a:pt x="4" y="74"/>
                </a:cubicBezTo>
                <a:cubicBezTo>
                  <a:pt x="1" y="68"/>
                  <a:pt x="0" y="61"/>
                  <a:pt x="0" y="54"/>
                </a:cubicBezTo>
                <a:cubicBezTo>
                  <a:pt x="0" y="47"/>
                  <a:pt x="1" y="40"/>
                  <a:pt x="4" y="34"/>
                </a:cubicBezTo>
                <a:cubicBezTo>
                  <a:pt x="6" y="27"/>
                  <a:pt x="10" y="22"/>
                  <a:pt x="15" y="17"/>
                </a:cubicBezTo>
                <a:cubicBezTo>
                  <a:pt x="20" y="12"/>
                  <a:pt x="26" y="7"/>
                  <a:pt x="32" y="4"/>
                </a:cubicBezTo>
                <a:cubicBezTo>
                  <a:pt x="39" y="2"/>
                  <a:pt x="45" y="0"/>
                  <a:pt x="53" y="0"/>
                </a:cubicBezTo>
                <a:cubicBezTo>
                  <a:pt x="60" y="0"/>
                  <a:pt x="66" y="2"/>
                  <a:pt x="73" y="4"/>
                </a:cubicBezTo>
                <a:cubicBezTo>
                  <a:pt x="79" y="7"/>
                  <a:pt x="85" y="12"/>
                  <a:pt x="90" y="17"/>
                </a:cubicBezTo>
                <a:cubicBezTo>
                  <a:pt x="95" y="22"/>
                  <a:pt x="99" y="27"/>
                  <a:pt x="101" y="34"/>
                </a:cubicBezTo>
                <a:cubicBezTo>
                  <a:pt x="105" y="40"/>
                  <a:pt x="106" y="47"/>
                  <a:pt x="106" y="54"/>
                </a:cubicBezTo>
                <a:close/>
              </a:path>
            </a:pathLst>
          </a:custGeom>
          <a:solidFill>
            <a:srgbClr val="333132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629" name=""/>
          <p:cNvSpPr txBox="1"/>
          <p:nvPr/>
        </p:nvSpPr>
        <p:spPr>
          <a:xfrm>
            <a:off x="5078160" y="9690480"/>
            <a:ext cx="850680" cy="12672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730" strike="noStrike" u="none">
                <a:solidFill>
                  <a:srgbClr val="333132"/>
                </a:solidFill>
                <a:effectLst/>
                <a:uFillTx/>
                <a:latin typeface="Poppins"/>
                <a:ea typeface="Poppins"/>
              </a:rPr>
              <a:t>Wardiere Inc. / CEO</a:t>
            </a:r>
            <a:endParaRPr b="0" lang="en-US" sz="73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630" name=""/>
          <p:cNvSpPr/>
          <p:nvPr/>
        </p:nvSpPr>
        <p:spPr>
          <a:xfrm>
            <a:off x="435960" y="6897600"/>
            <a:ext cx="38160" cy="38160"/>
          </a:xfrm>
          <a:custGeom>
            <a:avLst/>
            <a:gdLst/>
            <a:ahLst/>
            <a:rect l="0" t="0" r="r" b="b"/>
            <a:pathLst>
              <a:path w="106" h="106">
                <a:moveTo>
                  <a:pt x="106" y="53"/>
                </a:moveTo>
                <a:cubicBezTo>
                  <a:pt x="106" y="60"/>
                  <a:pt x="105" y="67"/>
                  <a:pt x="101" y="74"/>
                </a:cubicBezTo>
                <a:cubicBezTo>
                  <a:pt x="99" y="80"/>
                  <a:pt x="95" y="86"/>
                  <a:pt x="90" y="91"/>
                </a:cubicBezTo>
                <a:cubicBezTo>
                  <a:pt x="85" y="96"/>
                  <a:pt x="79" y="100"/>
                  <a:pt x="73" y="102"/>
                </a:cubicBezTo>
                <a:cubicBezTo>
                  <a:pt x="66" y="105"/>
                  <a:pt x="60" y="106"/>
                  <a:pt x="53" y="106"/>
                </a:cubicBezTo>
                <a:cubicBezTo>
                  <a:pt x="45" y="106"/>
                  <a:pt x="39" y="105"/>
                  <a:pt x="32" y="102"/>
                </a:cubicBezTo>
                <a:cubicBezTo>
                  <a:pt x="26" y="100"/>
                  <a:pt x="20" y="96"/>
                  <a:pt x="15" y="91"/>
                </a:cubicBezTo>
                <a:cubicBezTo>
                  <a:pt x="10" y="86"/>
                  <a:pt x="6" y="80"/>
                  <a:pt x="4" y="74"/>
                </a:cubicBezTo>
                <a:cubicBezTo>
                  <a:pt x="1" y="67"/>
                  <a:pt x="0" y="60"/>
                  <a:pt x="0" y="53"/>
                </a:cubicBezTo>
                <a:cubicBezTo>
                  <a:pt x="0" y="46"/>
                  <a:pt x="1" y="40"/>
                  <a:pt x="4" y="33"/>
                </a:cubicBezTo>
                <a:cubicBezTo>
                  <a:pt x="6" y="27"/>
                  <a:pt x="10" y="21"/>
                  <a:pt x="15" y="16"/>
                </a:cubicBezTo>
                <a:cubicBezTo>
                  <a:pt x="20" y="11"/>
                  <a:pt x="26" y="7"/>
                  <a:pt x="32" y="5"/>
                </a:cubicBezTo>
                <a:cubicBezTo>
                  <a:pt x="39" y="1"/>
                  <a:pt x="45" y="0"/>
                  <a:pt x="53" y="0"/>
                </a:cubicBezTo>
                <a:cubicBezTo>
                  <a:pt x="60" y="0"/>
                  <a:pt x="66" y="1"/>
                  <a:pt x="73" y="5"/>
                </a:cubicBezTo>
                <a:cubicBezTo>
                  <a:pt x="79" y="7"/>
                  <a:pt x="85" y="11"/>
                  <a:pt x="90" y="16"/>
                </a:cubicBezTo>
                <a:cubicBezTo>
                  <a:pt x="95" y="21"/>
                  <a:pt x="99" y="27"/>
                  <a:pt x="101" y="33"/>
                </a:cubicBezTo>
                <a:cubicBezTo>
                  <a:pt x="105" y="40"/>
                  <a:pt x="106" y="46"/>
                  <a:pt x="106" y="53"/>
                </a:cubicBezTo>
                <a:close/>
              </a:path>
            </a:pathLst>
          </a:custGeom>
          <a:solidFill>
            <a:srgbClr val="333132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631" name=""/>
          <p:cNvSpPr txBox="1"/>
          <p:nvPr/>
        </p:nvSpPr>
        <p:spPr>
          <a:xfrm>
            <a:off x="582480" y="6642000"/>
            <a:ext cx="930960" cy="15588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00" strike="noStrike" u="none">
                <a:solidFill>
                  <a:srgbClr val="333132"/>
                </a:solidFill>
                <a:effectLst/>
                <a:uFillTx/>
                <a:latin typeface="Poppins"/>
                <a:ea typeface="Poppins"/>
              </a:rPr>
              <a:t>Client Acquisition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632" name=""/>
          <p:cNvSpPr/>
          <p:nvPr/>
        </p:nvSpPr>
        <p:spPr>
          <a:xfrm>
            <a:off x="435960" y="7088040"/>
            <a:ext cx="38160" cy="38520"/>
          </a:xfrm>
          <a:custGeom>
            <a:avLst/>
            <a:gdLst/>
            <a:ahLst/>
            <a:rect l="0" t="0" r="r" b="b"/>
            <a:pathLst>
              <a:path w="106" h="107">
                <a:moveTo>
                  <a:pt x="106" y="53"/>
                </a:moveTo>
                <a:cubicBezTo>
                  <a:pt x="106" y="60"/>
                  <a:pt x="105" y="67"/>
                  <a:pt x="101" y="73"/>
                </a:cubicBezTo>
                <a:cubicBezTo>
                  <a:pt x="99" y="80"/>
                  <a:pt x="95" y="85"/>
                  <a:pt x="90" y="90"/>
                </a:cubicBezTo>
                <a:cubicBezTo>
                  <a:pt x="85" y="95"/>
                  <a:pt x="79" y="99"/>
                  <a:pt x="73" y="102"/>
                </a:cubicBezTo>
                <a:cubicBezTo>
                  <a:pt x="66" y="105"/>
                  <a:pt x="60" y="107"/>
                  <a:pt x="53" y="107"/>
                </a:cubicBezTo>
                <a:cubicBezTo>
                  <a:pt x="45" y="107"/>
                  <a:pt x="39" y="105"/>
                  <a:pt x="32" y="102"/>
                </a:cubicBezTo>
                <a:cubicBezTo>
                  <a:pt x="26" y="99"/>
                  <a:pt x="20" y="95"/>
                  <a:pt x="15" y="90"/>
                </a:cubicBezTo>
                <a:cubicBezTo>
                  <a:pt x="10" y="85"/>
                  <a:pt x="6" y="80"/>
                  <a:pt x="4" y="73"/>
                </a:cubicBezTo>
                <a:cubicBezTo>
                  <a:pt x="1" y="67"/>
                  <a:pt x="0" y="60"/>
                  <a:pt x="0" y="53"/>
                </a:cubicBezTo>
                <a:cubicBezTo>
                  <a:pt x="0" y="46"/>
                  <a:pt x="1" y="39"/>
                  <a:pt x="4" y="33"/>
                </a:cubicBezTo>
                <a:cubicBezTo>
                  <a:pt x="6" y="26"/>
                  <a:pt x="10" y="20"/>
                  <a:pt x="15" y="15"/>
                </a:cubicBezTo>
                <a:cubicBezTo>
                  <a:pt x="20" y="10"/>
                  <a:pt x="26" y="7"/>
                  <a:pt x="32" y="4"/>
                </a:cubicBezTo>
                <a:cubicBezTo>
                  <a:pt x="39" y="1"/>
                  <a:pt x="45" y="0"/>
                  <a:pt x="53" y="0"/>
                </a:cubicBezTo>
                <a:cubicBezTo>
                  <a:pt x="60" y="0"/>
                  <a:pt x="66" y="1"/>
                  <a:pt x="73" y="4"/>
                </a:cubicBezTo>
                <a:cubicBezTo>
                  <a:pt x="79" y="7"/>
                  <a:pt x="85" y="10"/>
                  <a:pt x="90" y="15"/>
                </a:cubicBezTo>
                <a:cubicBezTo>
                  <a:pt x="95" y="20"/>
                  <a:pt x="99" y="26"/>
                  <a:pt x="101" y="33"/>
                </a:cubicBezTo>
                <a:cubicBezTo>
                  <a:pt x="105" y="39"/>
                  <a:pt x="106" y="46"/>
                  <a:pt x="106" y="53"/>
                </a:cubicBezTo>
                <a:close/>
              </a:path>
            </a:pathLst>
          </a:custGeom>
          <a:solidFill>
            <a:srgbClr val="333132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633" name=""/>
          <p:cNvSpPr txBox="1"/>
          <p:nvPr/>
        </p:nvSpPr>
        <p:spPr>
          <a:xfrm>
            <a:off x="582480" y="6832440"/>
            <a:ext cx="519840" cy="15588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00" strike="noStrike" u="none">
                <a:solidFill>
                  <a:srgbClr val="333132"/>
                </a:solidFill>
                <a:effectLst/>
                <a:uFillTx/>
                <a:latin typeface="Poppins"/>
                <a:ea typeface="Poppins"/>
              </a:rPr>
              <a:t>B2B Sales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634" name=""/>
          <p:cNvSpPr/>
          <p:nvPr/>
        </p:nvSpPr>
        <p:spPr>
          <a:xfrm>
            <a:off x="435960" y="7278480"/>
            <a:ext cx="38160" cy="38520"/>
          </a:xfrm>
          <a:custGeom>
            <a:avLst/>
            <a:gdLst/>
            <a:ahLst/>
            <a:rect l="0" t="0" r="r" b="b"/>
            <a:pathLst>
              <a:path w="106" h="107">
                <a:moveTo>
                  <a:pt x="106" y="53"/>
                </a:moveTo>
                <a:cubicBezTo>
                  <a:pt x="106" y="60"/>
                  <a:pt x="105" y="67"/>
                  <a:pt x="101" y="73"/>
                </a:cubicBezTo>
                <a:cubicBezTo>
                  <a:pt x="99" y="80"/>
                  <a:pt x="95" y="86"/>
                  <a:pt x="90" y="91"/>
                </a:cubicBezTo>
                <a:cubicBezTo>
                  <a:pt x="85" y="96"/>
                  <a:pt x="79" y="99"/>
                  <a:pt x="73" y="103"/>
                </a:cubicBezTo>
                <a:cubicBezTo>
                  <a:pt x="66" y="106"/>
                  <a:pt x="60" y="107"/>
                  <a:pt x="53" y="107"/>
                </a:cubicBezTo>
                <a:cubicBezTo>
                  <a:pt x="45" y="107"/>
                  <a:pt x="39" y="106"/>
                  <a:pt x="32" y="103"/>
                </a:cubicBezTo>
                <a:cubicBezTo>
                  <a:pt x="26" y="99"/>
                  <a:pt x="20" y="96"/>
                  <a:pt x="15" y="91"/>
                </a:cubicBezTo>
                <a:cubicBezTo>
                  <a:pt x="10" y="86"/>
                  <a:pt x="6" y="80"/>
                  <a:pt x="4" y="73"/>
                </a:cubicBezTo>
                <a:cubicBezTo>
                  <a:pt x="1" y="67"/>
                  <a:pt x="0" y="60"/>
                  <a:pt x="0" y="53"/>
                </a:cubicBezTo>
                <a:cubicBezTo>
                  <a:pt x="0" y="46"/>
                  <a:pt x="1" y="39"/>
                  <a:pt x="4" y="33"/>
                </a:cubicBezTo>
                <a:cubicBezTo>
                  <a:pt x="6" y="26"/>
                  <a:pt x="10" y="21"/>
                  <a:pt x="15" y="16"/>
                </a:cubicBezTo>
                <a:cubicBezTo>
                  <a:pt x="20" y="11"/>
                  <a:pt x="26" y="7"/>
                  <a:pt x="32" y="4"/>
                </a:cubicBezTo>
                <a:cubicBezTo>
                  <a:pt x="39" y="2"/>
                  <a:pt x="45" y="0"/>
                  <a:pt x="53" y="0"/>
                </a:cubicBezTo>
                <a:cubicBezTo>
                  <a:pt x="60" y="0"/>
                  <a:pt x="66" y="2"/>
                  <a:pt x="73" y="4"/>
                </a:cubicBezTo>
                <a:cubicBezTo>
                  <a:pt x="79" y="7"/>
                  <a:pt x="85" y="11"/>
                  <a:pt x="90" y="16"/>
                </a:cubicBezTo>
                <a:cubicBezTo>
                  <a:pt x="95" y="21"/>
                  <a:pt x="99" y="26"/>
                  <a:pt x="101" y="33"/>
                </a:cubicBezTo>
                <a:cubicBezTo>
                  <a:pt x="105" y="39"/>
                  <a:pt x="106" y="46"/>
                  <a:pt x="106" y="53"/>
                </a:cubicBezTo>
                <a:close/>
              </a:path>
            </a:pathLst>
          </a:custGeom>
          <a:solidFill>
            <a:srgbClr val="333132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635" name=""/>
          <p:cNvSpPr txBox="1"/>
          <p:nvPr/>
        </p:nvSpPr>
        <p:spPr>
          <a:xfrm>
            <a:off x="582480" y="7023240"/>
            <a:ext cx="636840" cy="15588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00" strike="noStrike" u="none">
                <a:solidFill>
                  <a:srgbClr val="333132"/>
                </a:solidFill>
                <a:effectLst/>
                <a:uFillTx/>
                <a:latin typeface="Poppins"/>
                <a:ea typeface="Poppins"/>
              </a:rPr>
              <a:t>Negotiation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636" name=""/>
          <p:cNvSpPr/>
          <p:nvPr/>
        </p:nvSpPr>
        <p:spPr>
          <a:xfrm>
            <a:off x="435960" y="7469280"/>
            <a:ext cx="38160" cy="38520"/>
          </a:xfrm>
          <a:custGeom>
            <a:avLst/>
            <a:gdLst/>
            <a:ahLst/>
            <a:rect l="0" t="0" r="r" b="b"/>
            <a:pathLst>
              <a:path w="106" h="107">
                <a:moveTo>
                  <a:pt x="106" y="53"/>
                </a:moveTo>
                <a:cubicBezTo>
                  <a:pt x="106" y="60"/>
                  <a:pt x="105" y="66"/>
                  <a:pt x="101" y="73"/>
                </a:cubicBezTo>
                <a:cubicBezTo>
                  <a:pt x="99" y="79"/>
                  <a:pt x="95" y="85"/>
                  <a:pt x="90" y="90"/>
                </a:cubicBezTo>
                <a:cubicBezTo>
                  <a:pt x="85" y="96"/>
                  <a:pt x="79" y="100"/>
                  <a:pt x="73" y="102"/>
                </a:cubicBezTo>
                <a:cubicBezTo>
                  <a:pt x="66" y="105"/>
                  <a:pt x="60" y="107"/>
                  <a:pt x="53" y="107"/>
                </a:cubicBezTo>
                <a:cubicBezTo>
                  <a:pt x="45" y="107"/>
                  <a:pt x="39" y="105"/>
                  <a:pt x="32" y="102"/>
                </a:cubicBezTo>
                <a:cubicBezTo>
                  <a:pt x="26" y="100"/>
                  <a:pt x="20" y="96"/>
                  <a:pt x="15" y="90"/>
                </a:cubicBezTo>
                <a:cubicBezTo>
                  <a:pt x="10" y="85"/>
                  <a:pt x="6" y="79"/>
                  <a:pt x="4" y="73"/>
                </a:cubicBezTo>
                <a:cubicBezTo>
                  <a:pt x="1" y="66"/>
                  <a:pt x="0" y="60"/>
                  <a:pt x="0" y="53"/>
                </a:cubicBezTo>
                <a:cubicBezTo>
                  <a:pt x="0" y="46"/>
                  <a:pt x="1" y="39"/>
                  <a:pt x="4" y="32"/>
                </a:cubicBezTo>
                <a:cubicBezTo>
                  <a:pt x="6" y="26"/>
                  <a:pt x="10" y="20"/>
                  <a:pt x="15" y="15"/>
                </a:cubicBezTo>
                <a:cubicBezTo>
                  <a:pt x="20" y="10"/>
                  <a:pt x="26" y="6"/>
                  <a:pt x="32" y="4"/>
                </a:cubicBezTo>
                <a:cubicBezTo>
                  <a:pt x="39" y="1"/>
                  <a:pt x="45" y="0"/>
                  <a:pt x="53" y="0"/>
                </a:cubicBezTo>
                <a:cubicBezTo>
                  <a:pt x="60" y="0"/>
                  <a:pt x="66" y="1"/>
                  <a:pt x="73" y="4"/>
                </a:cubicBezTo>
                <a:cubicBezTo>
                  <a:pt x="79" y="6"/>
                  <a:pt x="85" y="10"/>
                  <a:pt x="90" y="15"/>
                </a:cubicBezTo>
                <a:cubicBezTo>
                  <a:pt x="95" y="20"/>
                  <a:pt x="99" y="26"/>
                  <a:pt x="101" y="32"/>
                </a:cubicBezTo>
                <a:cubicBezTo>
                  <a:pt x="105" y="39"/>
                  <a:pt x="106" y="46"/>
                  <a:pt x="106" y="53"/>
                </a:cubicBezTo>
                <a:close/>
              </a:path>
            </a:pathLst>
          </a:custGeom>
          <a:solidFill>
            <a:srgbClr val="333132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637" name=""/>
          <p:cNvSpPr txBox="1"/>
          <p:nvPr/>
        </p:nvSpPr>
        <p:spPr>
          <a:xfrm>
            <a:off x="582480" y="7213680"/>
            <a:ext cx="1415880" cy="15588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00" strike="noStrike" u="none">
                <a:solidFill>
                  <a:srgbClr val="333132"/>
                </a:solidFill>
                <a:effectLst/>
                <a:uFillTx/>
                <a:latin typeface="Poppins"/>
                <a:ea typeface="Poppins"/>
              </a:rPr>
              <a:t>Relationship Management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638" name=""/>
          <p:cNvSpPr/>
          <p:nvPr/>
        </p:nvSpPr>
        <p:spPr>
          <a:xfrm>
            <a:off x="435960" y="7659720"/>
            <a:ext cx="38160" cy="38520"/>
          </a:xfrm>
          <a:custGeom>
            <a:avLst/>
            <a:gdLst/>
            <a:ahLst/>
            <a:rect l="0" t="0" r="r" b="b"/>
            <a:pathLst>
              <a:path w="106" h="107">
                <a:moveTo>
                  <a:pt x="106" y="53"/>
                </a:moveTo>
                <a:cubicBezTo>
                  <a:pt x="106" y="60"/>
                  <a:pt x="105" y="67"/>
                  <a:pt x="101" y="73"/>
                </a:cubicBezTo>
                <a:cubicBezTo>
                  <a:pt x="99" y="80"/>
                  <a:pt x="95" y="85"/>
                  <a:pt x="90" y="90"/>
                </a:cubicBezTo>
                <a:cubicBezTo>
                  <a:pt x="85" y="96"/>
                  <a:pt x="79" y="100"/>
                  <a:pt x="73" y="103"/>
                </a:cubicBezTo>
                <a:cubicBezTo>
                  <a:pt x="66" y="106"/>
                  <a:pt x="60" y="107"/>
                  <a:pt x="53" y="107"/>
                </a:cubicBezTo>
                <a:cubicBezTo>
                  <a:pt x="45" y="107"/>
                  <a:pt x="39" y="106"/>
                  <a:pt x="32" y="103"/>
                </a:cubicBezTo>
                <a:cubicBezTo>
                  <a:pt x="26" y="100"/>
                  <a:pt x="20" y="96"/>
                  <a:pt x="15" y="90"/>
                </a:cubicBezTo>
                <a:cubicBezTo>
                  <a:pt x="10" y="85"/>
                  <a:pt x="6" y="80"/>
                  <a:pt x="4" y="73"/>
                </a:cubicBezTo>
                <a:cubicBezTo>
                  <a:pt x="1" y="67"/>
                  <a:pt x="0" y="60"/>
                  <a:pt x="0" y="53"/>
                </a:cubicBezTo>
                <a:cubicBezTo>
                  <a:pt x="0" y="46"/>
                  <a:pt x="1" y="39"/>
                  <a:pt x="4" y="33"/>
                </a:cubicBezTo>
                <a:cubicBezTo>
                  <a:pt x="6" y="26"/>
                  <a:pt x="10" y="20"/>
                  <a:pt x="15" y="15"/>
                </a:cubicBezTo>
                <a:cubicBezTo>
                  <a:pt x="20" y="11"/>
                  <a:pt x="26" y="7"/>
                  <a:pt x="32" y="4"/>
                </a:cubicBezTo>
                <a:cubicBezTo>
                  <a:pt x="39" y="1"/>
                  <a:pt x="45" y="0"/>
                  <a:pt x="53" y="0"/>
                </a:cubicBezTo>
                <a:cubicBezTo>
                  <a:pt x="60" y="0"/>
                  <a:pt x="66" y="1"/>
                  <a:pt x="73" y="4"/>
                </a:cubicBezTo>
                <a:cubicBezTo>
                  <a:pt x="79" y="7"/>
                  <a:pt x="85" y="11"/>
                  <a:pt x="90" y="15"/>
                </a:cubicBezTo>
                <a:cubicBezTo>
                  <a:pt x="95" y="20"/>
                  <a:pt x="99" y="26"/>
                  <a:pt x="101" y="33"/>
                </a:cubicBezTo>
                <a:cubicBezTo>
                  <a:pt x="105" y="39"/>
                  <a:pt x="106" y="46"/>
                  <a:pt x="106" y="53"/>
                </a:cubicBezTo>
                <a:close/>
              </a:path>
            </a:pathLst>
          </a:custGeom>
          <a:solidFill>
            <a:srgbClr val="333132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639" name=""/>
          <p:cNvSpPr txBox="1"/>
          <p:nvPr/>
        </p:nvSpPr>
        <p:spPr>
          <a:xfrm>
            <a:off x="582480" y="7404120"/>
            <a:ext cx="846720" cy="15588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00" strike="noStrike" u="none">
                <a:solidFill>
                  <a:srgbClr val="333132"/>
                </a:solidFill>
                <a:effectLst/>
                <a:uFillTx/>
                <a:latin typeface="Poppins"/>
                <a:ea typeface="Poppins"/>
              </a:rPr>
              <a:t>Market Analysis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640" name=""/>
          <p:cNvSpPr/>
          <p:nvPr/>
        </p:nvSpPr>
        <p:spPr>
          <a:xfrm>
            <a:off x="435960" y="7850160"/>
            <a:ext cx="38160" cy="38520"/>
          </a:xfrm>
          <a:custGeom>
            <a:avLst/>
            <a:gdLst/>
            <a:ahLst/>
            <a:rect l="0" t="0" r="r" b="b"/>
            <a:pathLst>
              <a:path w="106" h="107">
                <a:moveTo>
                  <a:pt x="106" y="53"/>
                </a:moveTo>
                <a:cubicBezTo>
                  <a:pt x="106" y="60"/>
                  <a:pt x="105" y="67"/>
                  <a:pt x="101" y="74"/>
                </a:cubicBezTo>
                <a:cubicBezTo>
                  <a:pt x="99" y="80"/>
                  <a:pt x="95" y="86"/>
                  <a:pt x="90" y="92"/>
                </a:cubicBezTo>
                <a:cubicBezTo>
                  <a:pt x="85" y="97"/>
                  <a:pt x="79" y="101"/>
                  <a:pt x="73" y="103"/>
                </a:cubicBezTo>
                <a:cubicBezTo>
                  <a:pt x="66" y="106"/>
                  <a:pt x="60" y="107"/>
                  <a:pt x="53" y="107"/>
                </a:cubicBezTo>
                <a:cubicBezTo>
                  <a:pt x="45" y="107"/>
                  <a:pt x="39" y="106"/>
                  <a:pt x="32" y="103"/>
                </a:cubicBezTo>
                <a:cubicBezTo>
                  <a:pt x="26" y="101"/>
                  <a:pt x="20" y="97"/>
                  <a:pt x="15" y="92"/>
                </a:cubicBezTo>
                <a:cubicBezTo>
                  <a:pt x="10" y="86"/>
                  <a:pt x="6" y="80"/>
                  <a:pt x="4" y="74"/>
                </a:cubicBezTo>
                <a:cubicBezTo>
                  <a:pt x="1" y="67"/>
                  <a:pt x="0" y="60"/>
                  <a:pt x="0" y="53"/>
                </a:cubicBezTo>
                <a:cubicBezTo>
                  <a:pt x="0" y="46"/>
                  <a:pt x="1" y="40"/>
                  <a:pt x="4" y="33"/>
                </a:cubicBezTo>
                <a:cubicBezTo>
                  <a:pt x="6" y="27"/>
                  <a:pt x="10" y="21"/>
                  <a:pt x="15" y="16"/>
                </a:cubicBezTo>
                <a:cubicBezTo>
                  <a:pt x="20" y="11"/>
                  <a:pt x="26" y="7"/>
                  <a:pt x="32" y="4"/>
                </a:cubicBezTo>
                <a:cubicBezTo>
                  <a:pt x="39" y="2"/>
                  <a:pt x="45" y="0"/>
                  <a:pt x="53" y="0"/>
                </a:cubicBezTo>
                <a:cubicBezTo>
                  <a:pt x="60" y="0"/>
                  <a:pt x="66" y="2"/>
                  <a:pt x="73" y="4"/>
                </a:cubicBezTo>
                <a:cubicBezTo>
                  <a:pt x="79" y="7"/>
                  <a:pt x="85" y="11"/>
                  <a:pt x="90" y="16"/>
                </a:cubicBezTo>
                <a:cubicBezTo>
                  <a:pt x="95" y="21"/>
                  <a:pt x="99" y="27"/>
                  <a:pt x="101" y="33"/>
                </a:cubicBezTo>
                <a:cubicBezTo>
                  <a:pt x="105" y="40"/>
                  <a:pt x="106" y="46"/>
                  <a:pt x="106" y="53"/>
                </a:cubicBezTo>
                <a:close/>
              </a:path>
            </a:pathLst>
          </a:custGeom>
          <a:solidFill>
            <a:srgbClr val="333132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641" name=""/>
          <p:cNvSpPr txBox="1"/>
          <p:nvPr/>
        </p:nvSpPr>
        <p:spPr>
          <a:xfrm>
            <a:off x="582480" y="7594920"/>
            <a:ext cx="846000" cy="15588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00" strike="noStrike" u="none">
                <a:solidFill>
                  <a:srgbClr val="333132"/>
                </a:solidFill>
                <a:effectLst/>
                <a:uFillTx/>
                <a:latin typeface="Poppins"/>
                <a:ea typeface="Poppins"/>
              </a:rPr>
              <a:t>Sales Strategies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642" name=""/>
          <p:cNvSpPr/>
          <p:nvPr/>
        </p:nvSpPr>
        <p:spPr>
          <a:xfrm>
            <a:off x="435960" y="8040960"/>
            <a:ext cx="38160" cy="38520"/>
          </a:xfrm>
          <a:custGeom>
            <a:avLst/>
            <a:gdLst/>
            <a:ahLst/>
            <a:rect l="0" t="0" r="r" b="b"/>
            <a:pathLst>
              <a:path w="106" h="107">
                <a:moveTo>
                  <a:pt x="106" y="53"/>
                </a:moveTo>
                <a:cubicBezTo>
                  <a:pt x="106" y="60"/>
                  <a:pt x="105" y="66"/>
                  <a:pt x="101" y="73"/>
                </a:cubicBezTo>
                <a:cubicBezTo>
                  <a:pt x="99" y="79"/>
                  <a:pt x="95" y="86"/>
                  <a:pt x="90" y="91"/>
                </a:cubicBezTo>
                <a:cubicBezTo>
                  <a:pt x="85" y="96"/>
                  <a:pt x="79" y="100"/>
                  <a:pt x="73" y="103"/>
                </a:cubicBezTo>
                <a:cubicBezTo>
                  <a:pt x="66" y="105"/>
                  <a:pt x="60" y="107"/>
                  <a:pt x="53" y="107"/>
                </a:cubicBezTo>
                <a:cubicBezTo>
                  <a:pt x="45" y="107"/>
                  <a:pt x="39" y="105"/>
                  <a:pt x="32" y="103"/>
                </a:cubicBezTo>
                <a:cubicBezTo>
                  <a:pt x="26" y="100"/>
                  <a:pt x="20" y="96"/>
                  <a:pt x="15" y="91"/>
                </a:cubicBezTo>
                <a:cubicBezTo>
                  <a:pt x="10" y="86"/>
                  <a:pt x="6" y="79"/>
                  <a:pt x="4" y="73"/>
                </a:cubicBezTo>
                <a:cubicBezTo>
                  <a:pt x="1" y="66"/>
                  <a:pt x="0" y="60"/>
                  <a:pt x="0" y="53"/>
                </a:cubicBezTo>
                <a:cubicBezTo>
                  <a:pt x="0" y="46"/>
                  <a:pt x="1" y="39"/>
                  <a:pt x="4" y="32"/>
                </a:cubicBezTo>
                <a:cubicBezTo>
                  <a:pt x="6" y="26"/>
                  <a:pt x="10" y="20"/>
                  <a:pt x="15" y="15"/>
                </a:cubicBezTo>
                <a:cubicBezTo>
                  <a:pt x="20" y="10"/>
                  <a:pt x="26" y="6"/>
                  <a:pt x="32" y="4"/>
                </a:cubicBezTo>
                <a:cubicBezTo>
                  <a:pt x="39" y="1"/>
                  <a:pt x="45" y="0"/>
                  <a:pt x="53" y="0"/>
                </a:cubicBezTo>
                <a:cubicBezTo>
                  <a:pt x="60" y="0"/>
                  <a:pt x="66" y="1"/>
                  <a:pt x="73" y="4"/>
                </a:cubicBezTo>
                <a:cubicBezTo>
                  <a:pt x="79" y="6"/>
                  <a:pt x="85" y="10"/>
                  <a:pt x="90" y="15"/>
                </a:cubicBezTo>
                <a:cubicBezTo>
                  <a:pt x="95" y="20"/>
                  <a:pt x="99" y="26"/>
                  <a:pt x="101" y="32"/>
                </a:cubicBezTo>
                <a:cubicBezTo>
                  <a:pt x="105" y="39"/>
                  <a:pt x="106" y="46"/>
                  <a:pt x="106" y="53"/>
                </a:cubicBezTo>
                <a:close/>
              </a:path>
            </a:pathLst>
          </a:custGeom>
          <a:solidFill>
            <a:srgbClr val="333132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643" name=""/>
          <p:cNvSpPr txBox="1"/>
          <p:nvPr/>
        </p:nvSpPr>
        <p:spPr>
          <a:xfrm>
            <a:off x="582480" y="7785360"/>
            <a:ext cx="933480" cy="15588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00" strike="noStrike" u="none">
                <a:solidFill>
                  <a:srgbClr val="333132"/>
                </a:solidFill>
                <a:effectLst/>
                <a:uFillTx/>
                <a:latin typeface="Poppins"/>
                <a:ea typeface="Poppins"/>
              </a:rPr>
              <a:t>Negotiation Skills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644" name=""/>
          <p:cNvSpPr/>
          <p:nvPr/>
        </p:nvSpPr>
        <p:spPr>
          <a:xfrm>
            <a:off x="435960" y="8231400"/>
            <a:ext cx="38160" cy="38520"/>
          </a:xfrm>
          <a:custGeom>
            <a:avLst/>
            <a:gdLst/>
            <a:ahLst/>
            <a:rect l="0" t="0" r="r" b="b"/>
            <a:pathLst>
              <a:path w="106" h="107">
                <a:moveTo>
                  <a:pt x="106" y="53"/>
                </a:moveTo>
                <a:cubicBezTo>
                  <a:pt x="106" y="60"/>
                  <a:pt x="105" y="67"/>
                  <a:pt x="101" y="73"/>
                </a:cubicBezTo>
                <a:cubicBezTo>
                  <a:pt x="99" y="81"/>
                  <a:pt x="95" y="86"/>
                  <a:pt x="90" y="91"/>
                </a:cubicBezTo>
                <a:cubicBezTo>
                  <a:pt x="85" y="96"/>
                  <a:pt x="79" y="100"/>
                  <a:pt x="73" y="103"/>
                </a:cubicBezTo>
                <a:cubicBezTo>
                  <a:pt x="66" y="106"/>
                  <a:pt x="60" y="107"/>
                  <a:pt x="53" y="107"/>
                </a:cubicBezTo>
                <a:cubicBezTo>
                  <a:pt x="45" y="107"/>
                  <a:pt x="39" y="106"/>
                  <a:pt x="32" y="103"/>
                </a:cubicBezTo>
                <a:cubicBezTo>
                  <a:pt x="26" y="100"/>
                  <a:pt x="20" y="96"/>
                  <a:pt x="15" y="91"/>
                </a:cubicBezTo>
                <a:cubicBezTo>
                  <a:pt x="10" y="86"/>
                  <a:pt x="6" y="81"/>
                  <a:pt x="4" y="73"/>
                </a:cubicBezTo>
                <a:cubicBezTo>
                  <a:pt x="1" y="67"/>
                  <a:pt x="0" y="60"/>
                  <a:pt x="0" y="53"/>
                </a:cubicBezTo>
                <a:cubicBezTo>
                  <a:pt x="0" y="46"/>
                  <a:pt x="1" y="39"/>
                  <a:pt x="4" y="33"/>
                </a:cubicBezTo>
                <a:cubicBezTo>
                  <a:pt x="6" y="26"/>
                  <a:pt x="10" y="21"/>
                  <a:pt x="15" y="16"/>
                </a:cubicBezTo>
                <a:cubicBezTo>
                  <a:pt x="20" y="11"/>
                  <a:pt x="26" y="7"/>
                  <a:pt x="32" y="4"/>
                </a:cubicBezTo>
                <a:cubicBezTo>
                  <a:pt x="39" y="1"/>
                  <a:pt x="45" y="0"/>
                  <a:pt x="53" y="0"/>
                </a:cubicBezTo>
                <a:cubicBezTo>
                  <a:pt x="60" y="0"/>
                  <a:pt x="66" y="1"/>
                  <a:pt x="73" y="4"/>
                </a:cubicBezTo>
                <a:cubicBezTo>
                  <a:pt x="79" y="7"/>
                  <a:pt x="85" y="11"/>
                  <a:pt x="90" y="16"/>
                </a:cubicBezTo>
                <a:cubicBezTo>
                  <a:pt x="95" y="21"/>
                  <a:pt x="99" y="26"/>
                  <a:pt x="101" y="33"/>
                </a:cubicBezTo>
                <a:cubicBezTo>
                  <a:pt x="105" y="39"/>
                  <a:pt x="106" y="46"/>
                  <a:pt x="106" y="53"/>
                </a:cubicBezTo>
                <a:close/>
              </a:path>
            </a:pathLst>
          </a:custGeom>
          <a:solidFill>
            <a:srgbClr val="333132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645" name=""/>
          <p:cNvSpPr txBox="1"/>
          <p:nvPr/>
        </p:nvSpPr>
        <p:spPr>
          <a:xfrm>
            <a:off x="582480" y="7976160"/>
            <a:ext cx="884160" cy="15588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00" strike="noStrike" u="none">
                <a:solidFill>
                  <a:srgbClr val="333132"/>
                </a:solidFill>
                <a:effectLst/>
                <a:uFillTx/>
                <a:latin typeface="Poppins"/>
                <a:ea typeface="Poppins"/>
              </a:rPr>
              <a:t>Problem-Solving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646" name=""/>
          <p:cNvSpPr/>
          <p:nvPr/>
        </p:nvSpPr>
        <p:spPr>
          <a:xfrm>
            <a:off x="435960" y="8421840"/>
            <a:ext cx="38160" cy="38520"/>
          </a:xfrm>
          <a:custGeom>
            <a:avLst/>
            <a:gdLst/>
            <a:ahLst/>
            <a:rect l="0" t="0" r="r" b="b"/>
            <a:pathLst>
              <a:path w="106" h="107">
                <a:moveTo>
                  <a:pt x="106" y="53"/>
                </a:moveTo>
                <a:cubicBezTo>
                  <a:pt x="106" y="60"/>
                  <a:pt x="105" y="67"/>
                  <a:pt x="101" y="75"/>
                </a:cubicBezTo>
                <a:cubicBezTo>
                  <a:pt x="99" y="81"/>
                  <a:pt x="95" y="87"/>
                  <a:pt x="90" y="92"/>
                </a:cubicBezTo>
                <a:cubicBezTo>
                  <a:pt x="85" y="97"/>
                  <a:pt x="79" y="101"/>
                  <a:pt x="73" y="103"/>
                </a:cubicBezTo>
                <a:cubicBezTo>
                  <a:pt x="66" y="106"/>
                  <a:pt x="60" y="107"/>
                  <a:pt x="53" y="107"/>
                </a:cubicBezTo>
                <a:cubicBezTo>
                  <a:pt x="45" y="107"/>
                  <a:pt x="39" y="106"/>
                  <a:pt x="32" y="103"/>
                </a:cubicBezTo>
                <a:cubicBezTo>
                  <a:pt x="26" y="101"/>
                  <a:pt x="20" y="97"/>
                  <a:pt x="15" y="92"/>
                </a:cubicBezTo>
                <a:cubicBezTo>
                  <a:pt x="10" y="87"/>
                  <a:pt x="6" y="81"/>
                  <a:pt x="4" y="75"/>
                </a:cubicBezTo>
                <a:cubicBezTo>
                  <a:pt x="1" y="67"/>
                  <a:pt x="0" y="60"/>
                  <a:pt x="0" y="53"/>
                </a:cubicBezTo>
                <a:cubicBezTo>
                  <a:pt x="0" y="46"/>
                  <a:pt x="1" y="40"/>
                  <a:pt x="4" y="33"/>
                </a:cubicBezTo>
                <a:cubicBezTo>
                  <a:pt x="6" y="27"/>
                  <a:pt x="10" y="21"/>
                  <a:pt x="15" y="16"/>
                </a:cubicBezTo>
                <a:cubicBezTo>
                  <a:pt x="20" y="11"/>
                  <a:pt x="26" y="7"/>
                  <a:pt x="32" y="4"/>
                </a:cubicBezTo>
                <a:cubicBezTo>
                  <a:pt x="39" y="2"/>
                  <a:pt x="45" y="0"/>
                  <a:pt x="53" y="0"/>
                </a:cubicBezTo>
                <a:cubicBezTo>
                  <a:pt x="60" y="0"/>
                  <a:pt x="66" y="2"/>
                  <a:pt x="73" y="4"/>
                </a:cubicBezTo>
                <a:cubicBezTo>
                  <a:pt x="79" y="7"/>
                  <a:pt x="85" y="11"/>
                  <a:pt x="90" y="16"/>
                </a:cubicBezTo>
                <a:cubicBezTo>
                  <a:pt x="95" y="21"/>
                  <a:pt x="99" y="27"/>
                  <a:pt x="101" y="33"/>
                </a:cubicBezTo>
                <a:cubicBezTo>
                  <a:pt x="105" y="40"/>
                  <a:pt x="106" y="46"/>
                  <a:pt x="106" y="53"/>
                </a:cubicBezTo>
                <a:close/>
              </a:path>
            </a:pathLst>
          </a:custGeom>
          <a:solidFill>
            <a:srgbClr val="333132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647" name=""/>
          <p:cNvSpPr txBox="1"/>
          <p:nvPr/>
        </p:nvSpPr>
        <p:spPr>
          <a:xfrm>
            <a:off x="582480" y="8166600"/>
            <a:ext cx="1015200" cy="15588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00" strike="noStrike" u="none">
                <a:solidFill>
                  <a:srgbClr val="333132"/>
                </a:solidFill>
                <a:effectLst/>
                <a:uFillTx/>
                <a:latin typeface="Poppins"/>
                <a:ea typeface="Poppins"/>
              </a:rPr>
              <a:t>Time Management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648" name=""/>
          <p:cNvSpPr/>
          <p:nvPr/>
        </p:nvSpPr>
        <p:spPr>
          <a:xfrm>
            <a:off x="435960" y="8612640"/>
            <a:ext cx="38160" cy="38520"/>
          </a:xfrm>
          <a:custGeom>
            <a:avLst/>
            <a:gdLst/>
            <a:ahLst/>
            <a:rect l="0" t="0" r="r" b="b"/>
            <a:pathLst>
              <a:path w="106" h="107">
                <a:moveTo>
                  <a:pt x="106" y="53"/>
                </a:moveTo>
                <a:cubicBezTo>
                  <a:pt x="106" y="60"/>
                  <a:pt x="105" y="67"/>
                  <a:pt x="101" y="74"/>
                </a:cubicBezTo>
                <a:cubicBezTo>
                  <a:pt x="99" y="81"/>
                  <a:pt x="95" y="86"/>
                  <a:pt x="90" y="91"/>
                </a:cubicBezTo>
                <a:cubicBezTo>
                  <a:pt x="85" y="96"/>
                  <a:pt x="79" y="100"/>
                  <a:pt x="73" y="103"/>
                </a:cubicBezTo>
                <a:cubicBezTo>
                  <a:pt x="66" y="105"/>
                  <a:pt x="60" y="107"/>
                  <a:pt x="53" y="107"/>
                </a:cubicBezTo>
                <a:cubicBezTo>
                  <a:pt x="45" y="107"/>
                  <a:pt x="39" y="105"/>
                  <a:pt x="32" y="103"/>
                </a:cubicBezTo>
                <a:cubicBezTo>
                  <a:pt x="26" y="100"/>
                  <a:pt x="20" y="96"/>
                  <a:pt x="15" y="91"/>
                </a:cubicBezTo>
                <a:cubicBezTo>
                  <a:pt x="10" y="86"/>
                  <a:pt x="6" y="81"/>
                  <a:pt x="4" y="74"/>
                </a:cubicBezTo>
                <a:cubicBezTo>
                  <a:pt x="1" y="67"/>
                  <a:pt x="0" y="60"/>
                  <a:pt x="0" y="53"/>
                </a:cubicBezTo>
                <a:cubicBezTo>
                  <a:pt x="0" y="46"/>
                  <a:pt x="1" y="39"/>
                  <a:pt x="4" y="33"/>
                </a:cubicBezTo>
                <a:cubicBezTo>
                  <a:pt x="6" y="26"/>
                  <a:pt x="10" y="20"/>
                  <a:pt x="15" y="15"/>
                </a:cubicBezTo>
                <a:cubicBezTo>
                  <a:pt x="20" y="10"/>
                  <a:pt x="26" y="7"/>
                  <a:pt x="32" y="4"/>
                </a:cubicBezTo>
                <a:cubicBezTo>
                  <a:pt x="39" y="1"/>
                  <a:pt x="45" y="0"/>
                  <a:pt x="53" y="0"/>
                </a:cubicBezTo>
                <a:cubicBezTo>
                  <a:pt x="60" y="0"/>
                  <a:pt x="66" y="1"/>
                  <a:pt x="73" y="4"/>
                </a:cubicBezTo>
                <a:cubicBezTo>
                  <a:pt x="79" y="7"/>
                  <a:pt x="85" y="10"/>
                  <a:pt x="90" y="15"/>
                </a:cubicBezTo>
                <a:cubicBezTo>
                  <a:pt x="95" y="20"/>
                  <a:pt x="99" y="26"/>
                  <a:pt x="101" y="33"/>
                </a:cubicBezTo>
                <a:cubicBezTo>
                  <a:pt x="105" y="39"/>
                  <a:pt x="106" y="46"/>
                  <a:pt x="106" y="53"/>
                </a:cubicBezTo>
                <a:close/>
              </a:path>
            </a:pathLst>
          </a:custGeom>
          <a:solidFill>
            <a:srgbClr val="333132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649" name=""/>
          <p:cNvSpPr txBox="1"/>
          <p:nvPr/>
        </p:nvSpPr>
        <p:spPr>
          <a:xfrm>
            <a:off x="582480" y="8357040"/>
            <a:ext cx="983880" cy="15588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00" strike="noStrike" u="none">
                <a:solidFill>
                  <a:srgbClr val="333132"/>
                </a:solidFill>
                <a:effectLst/>
                <a:uFillTx/>
                <a:latin typeface="Poppins"/>
                <a:ea typeface="Poppins"/>
              </a:rPr>
              <a:t>Presentation Skills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650" name=""/>
          <p:cNvSpPr/>
          <p:nvPr/>
        </p:nvSpPr>
        <p:spPr>
          <a:xfrm>
            <a:off x="430560" y="9624240"/>
            <a:ext cx="34200" cy="34200"/>
          </a:xfrm>
          <a:custGeom>
            <a:avLst/>
            <a:gdLst/>
            <a:ahLst/>
            <a:rect l="0" t="0" r="r" b="b"/>
            <a:pathLst>
              <a:path w="95" h="95">
                <a:moveTo>
                  <a:pt x="95" y="48"/>
                </a:moveTo>
                <a:cubicBezTo>
                  <a:pt x="95" y="54"/>
                  <a:pt x="94" y="60"/>
                  <a:pt x="91" y="66"/>
                </a:cubicBezTo>
                <a:cubicBezTo>
                  <a:pt x="89" y="72"/>
                  <a:pt x="86" y="77"/>
                  <a:pt x="81" y="81"/>
                </a:cubicBezTo>
                <a:cubicBezTo>
                  <a:pt x="77" y="86"/>
                  <a:pt x="71" y="89"/>
                  <a:pt x="65" y="92"/>
                </a:cubicBezTo>
                <a:cubicBezTo>
                  <a:pt x="59" y="94"/>
                  <a:pt x="53" y="95"/>
                  <a:pt x="47" y="95"/>
                </a:cubicBezTo>
                <a:cubicBezTo>
                  <a:pt x="41" y="95"/>
                  <a:pt x="35" y="94"/>
                  <a:pt x="29" y="92"/>
                </a:cubicBezTo>
                <a:cubicBezTo>
                  <a:pt x="23" y="89"/>
                  <a:pt x="18" y="86"/>
                  <a:pt x="14" y="81"/>
                </a:cubicBezTo>
                <a:cubicBezTo>
                  <a:pt x="9" y="77"/>
                  <a:pt x="6" y="72"/>
                  <a:pt x="3" y="66"/>
                </a:cubicBezTo>
                <a:cubicBezTo>
                  <a:pt x="1" y="60"/>
                  <a:pt x="0" y="54"/>
                  <a:pt x="0" y="48"/>
                </a:cubicBezTo>
                <a:cubicBezTo>
                  <a:pt x="0" y="42"/>
                  <a:pt x="1" y="36"/>
                  <a:pt x="3" y="30"/>
                </a:cubicBezTo>
                <a:cubicBezTo>
                  <a:pt x="6" y="24"/>
                  <a:pt x="9" y="19"/>
                  <a:pt x="14" y="15"/>
                </a:cubicBezTo>
                <a:cubicBezTo>
                  <a:pt x="18" y="10"/>
                  <a:pt x="23" y="6"/>
                  <a:pt x="29" y="4"/>
                </a:cubicBezTo>
                <a:cubicBezTo>
                  <a:pt x="35" y="1"/>
                  <a:pt x="41" y="0"/>
                  <a:pt x="47" y="0"/>
                </a:cubicBezTo>
                <a:cubicBezTo>
                  <a:pt x="53" y="0"/>
                  <a:pt x="59" y="1"/>
                  <a:pt x="65" y="4"/>
                </a:cubicBezTo>
                <a:cubicBezTo>
                  <a:pt x="71" y="6"/>
                  <a:pt x="77" y="10"/>
                  <a:pt x="81" y="15"/>
                </a:cubicBezTo>
                <a:cubicBezTo>
                  <a:pt x="86" y="19"/>
                  <a:pt x="89" y="24"/>
                  <a:pt x="91" y="30"/>
                </a:cubicBezTo>
                <a:cubicBezTo>
                  <a:pt x="94" y="36"/>
                  <a:pt x="95" y="42"/>
                  <a:pt x="95" y="48"/>
                </a:cubicBezTo>
                <a:close/>
              </a:path>
            </a:pathLst>
          </a:custGeom>
          <a:solidFill>
            <a:srgbClr val="333132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651" name=""/>
          <p:cNvSpPr txBox="1"/>
          <p:nvPr/>
        </p:nvSpPr>
        <p:spPr>
          <a:xfrm>
            <a:off x="582480" y="8547840"/>
            <a:ext cx="1055160" cy="15588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00" strike="noStrike" u="none">
                <a:solidFill>
                  <a:srgbClr val="333132"/>
                </a:solidFill>
                <a:effectLst/>
                <a:uFillTx/>
                <a:latin typeface="Poppins"/>
                <a:ea typeface="Poppins"/>
              </a:rPr>
              <a:t>Team Collaboration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652" name=""/>
          <p:cNvSpPr/>
          <p:nvPr/>
        </p:nvSpPr>
        <p:spPr>
          <a:xfrm>
            <a:off x="430560" y="9827640"/>
            <a:ext cx="34200" cy="34200"/>
          </a:xfrm>
          <a:custGeom>
            <a:avLst/>
            <a:gdLst/>
            <a:ahLst/>
            <a:rect l="0" t="0" r="r" b="b"/>
            <a:pathLst>
              <a:path w="95" h="95">
                <a:moveTo>
                  <a:pt x="95" y="48"/>
                </a:moveTo>
                <a:cubicBezTo>
                  <a:pt x="95" y="54"/>
                  <a:pt x="94" y="60"/>
                  <a:pt x="91" y="66"/>
                </a:cubicBezTo>
                <a:cubicBezTo>
                  <a:pt x="89" y="71"/>
                  <a:pt x="86" y="77"/>
                  <a:pt x="81" y="81"/>
                </a:cubicBezTo>
                <a:cubicBezTo>
                  <a:pt x="77" y="85"/>
                  <a:pt x="71" y="89"/>
                  <a:pt x="65" y="91"/>
                </a:cubicBezTo>
                <a:cubicBezTo>
                  <a:pt x="59" y="94"/>
                  <a:pt x="53" y="95"/>
                  <a:pt x="47" y="95"/>
                </a:cubicBezTo>
                <a:cubicBezTo>
                  <a:pt x="41" y="95"/>
                  <a:pt x="35" y="94"/>
                  <a:pt x="29" y="91"/>
                </a:cubicBezTo>
                <a:cubicBezTo>
                  <a:pt x="23" y="89"/>
                  <a:pt x="18" y="85"/>
                  <a:pt x="14" y="81"/>
                </a:cubicBezTo>
                <a:cubicBezTo>
                  <a:pt x="9" y="77"/>
                  <a:pt x="6" y="71"/>
                  <a:pt x="3" y="66"/>
                </a:cubicBezTo>
                <a:cubicBezTo>
                  <a:pt x="1" y="60"/>
                  <a:pt x="0" y="54"/>
                  <a:pt x="0" y="48"/>
                </a:cubicBezTo>
                <a:cubicBezTo>
                  <a:pt x="0" y="41"/>
                  <a:pt x="1" y="35"/>
                  <a:pt x="3" y="30"/>
                </a:cubicBezTo>
                <a:cubicBezTo>
                  <a:pt x="6" y="24"/>
                  <a:pt x="9" y="19"/>
                  <a:pt x="14" y="14"/>
                </a:cubicBezTo>
                <a:cubicBezTo>
                  <a:pt x="18" y="10"/>
                  <a:pt x="23" y="6"/>
                  <a:pt x="29" y="3"/>
                </a:cubicBezTo>
                <a:cubicBezTo>
                  <a:pt x="35" y="1"/>
                  <a:pt x="41" y="0"/>
                  <a:pt x="47" y="0"/>
                </a:cubicBezTo>
                <a:cubicBezTo>
                  <a:pt x="53" y="0"/>
                  <a:pt x="59" y="1"/>
                  <a:pt x="65" y="3"/>
                </a:cubicBezTo>
                <a:cubicBezTo>
                  <a:pt x="71" y="6"/>
                  <a:pt x="77" y="10"/>
                  <a:pt x="81" y="14"/>
                </a:cubicBezTo>
                <a:cubicBezTo>
                  <a:pt x="86" y="19"/>
                  <a:pt x="89" y="24"/>
                  <a:pt x="91" y="30"/>
                </a:cubicBezTo>
                <a:cubicBezTo>
                  <a:pt x="94" y="35"/>
                  <a:pt x="95" y="41"/>
                  <a:pt x="95" y="48"/>
                </a:cubicBezTo>
                <a:close/>
              </a:path>
            </a:pathLst>
          </a:custGeom>
          <a:solidFill>
            <a:srgbClr val="333132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653" name=""/>
          <p:cNvSpPr txBox="1"/>
          <p:nvPr/>
        </p:nvSpPr>
        <p:spPr>
          <a:xfrm>
            <a:off x="560880" y="9566640"/>
            <a:ext cx="374760" cy="140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333132"/>
                </a:solidFill>
                <a:effectLst/>
                <a:uFillTx/>
                <a:latin typeface="Poppins"/>
                <a:ea typeface="Poppins"/>
              </a:rPr>
              <a:t>English 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654" name=""/>
          <p:cNvSpPr txBox="1"/>
          <p:nvPr/>
        </p:nvSpPr>
        <p:spPr>
          <a:xfrm>
            <a:off x="560880" y="9770040"/>
            <a:ext cx="775080" cy="140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333132"/>
                </a:solidFill>
                <a:effectLst/>
                <a:uFillTx/>
                <a:latin typeface="Poppins"/>
                <a:ea typeface="Poppins"/>
              </a:rPr>
              <a:t>Germany (basic)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655" name=""/>
          <p:cNvSpPr txBox="1"/>
          <p:nvPr/>
        </p:nvSpPr>
        <p:spPr>
          <a:xfrm>
            <a:off x="2881440" y="1179720"/>
            <a:ext cx="2414160" cy="22428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300" strike="noStrike" u="none">
                <a:solidFill>
                  <a:srgbClr val="333132"/>
                </a:solidFill>
                <a:effectLst/>
                <a:uFillTx/>
                <a:latin typeface="Garet"/>
                <a:ea typeface="Garet"/>
              </a:rPr>
              <a:t>S a l e s   R e p r e s e n t a t i v e</a:t>
            </a:r>
            <a:endParaRPr b="0" lang="en-US" sz="13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pic>
        <p:nvPicPr>
          <p:cNvPr id="3656" name="" descr=""/>
          <p:cNvPicPr/>
          <p:nvPr/>
        </p:nvPicPr>
        <p:blipFill>
          <a:blip r:embed="rId1"/>
          <a:stretch/>
        </p:blipFill>
        <p:spPr>
          <a:xfrm>
            <a:off x="561960" y="460440"/>
            <a:ext cx="1499760" cy="13248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657" name=""/>
          <p:cNvSpPr/>
          <p:nvPr/>
        </p:nvSpPr>
        <p:spPr>
          <a:xfrm>
            <a:off x="0" y="0"/>
            <a:ext cx="2622600" cy="10692000"/>
          </a:xfrm>
          <a:custGeom>
            <a:avLst/>
            <a:gdLst/>
            <a:ahLst/>
            <a:rect l="0" t="0" r="r" b="b"/>
            <a:pathLst>
              <a:path w="7285" h="29700">
                <a:moveTo>
                  <a:pt x="0" y="0"/>
                </a:moveTo>
                <a:lnTo>
                  <a:pt x="7285" y="0"/>
                </a:lnTo>
                <a:lnTo>
                  <a:pt x="7285" y="29700"/>
                </a:lnTo>
                <a:lnTo>
                  <a:pt x="0" y="297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658" name=""/>
          <p:cNvSpPr/>
          <p:nvPr/>
        </p:nvSpPr>
        <p:spPr>
          <a:xfrm>
            <a:off x="648720" y="460080"/>
            <a:ext cx="1325160" cy="1325160"/>
          </a:xfrm>
          <a:custGeom>
            <a:avLst/>
            <a:gdLst/>
            <a:ahLst/>
            <a:rect l="0" t="0" r="r" b="b"/>
            <a:pathLst>
              <a:path w="3681" h="3681">
                <a:moveTo>
                  <a:pt x="0" y="0"/>
                </a:moveTo>
                <a:lnTo>
                  <a:pt x="3681" y="0"/>
                </a:lnTo>
                <a:lnTo>
                  <a:pt x="3681" y="3681"/>
                </a:lnTo>
                <a:lnTo>
                  <a:pt x="0" y="3681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659" name=""/>
          <p:cNvSpPr/>
          <p:nvPr/>
        </p:nvSpPr>
        <p:spPr>
          <a:xfrm>
            <a:off x="352080" y="2156400"/>
            <a:ext cx="1918440" cy="9720"/>
          </a:xfrm>
          <a:custGeom>
            <a:avLst/>
            <a:gdLst/>
            <a:ahLst/>
            <a:rect l="0" t="0" r="r" b="b"/>
            <a:pathLst>
              <a:path w="5329" h="27">
                <a:moveTo>
                  <a:pt x="0" y="0"/>
                </a:moveTo>
                <a:lnTo>
                  <a:pt x="5329" y="0"/>
                </a:lnTo>
                <a:lnTo>
                  <a:pt x="5329" y="27"/>
                </a:lnTo>
                <a:lnTo>
                  <a:pt x="0" y="27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660" name=""/>
          <p:cNvSpPr/>
          <p:nvPr/>
        </p:nvSpPr>
        <p:spPr>
          <a:xfrm>
            <a:off x="352080" y="2534760"/>
            <a:ext cx="1918440" cy="10080"/>
          </a:xfrm>
          <a:custGeom>
            <a:avLst/>
            <a:gdLst/>
            <a:ahLst/>
            <a:rect l="0" t="0" r="r" b="b"/>
            <a:pathLst>
              <a:path w="5329" h="28">
                <a:moveTo>
                  <a:pt x="0" y="0"/>
                </a:moveTo>
                <a:lnTo>
                  <a:pt x="5329" y="0"/>
                </a:lnTo>
                <a:lnTo>
                  <a:pt x="5329" y="28"/>
                </a:lnTo>
                <a:lnTo>
                  <a:pt x="0" y="28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661" name=""/>
          <p:cNvSpPr/>
          <p:nvPr/>
        </p:nvSpPr>
        <p:spPr>
          <a:xfrm>
            <a:off x="352080" y="2742840"/>
            <a:ext cx="170280" cy="170280"/>
          </a:xfrm>
          <a:custGeom>
            <a:avLst/>
            <a:gdLst/>
            <a:ahLst/>
            <a:rect l="0" t="0" r="r" b="b"/>
            <a:pathLst>
              <a:path w="473" h="473">
                <a:moveTo>
                  <a:pt x="0" y="0"/>
                </a:moveTo>
                <a:lnTo>
                  <a:pt x="473" y="0"/>
                </a:lnTo>
                <a:lnTo>
                  <a:pt x="473" y="473"/>
                </a:lnTo>
                <a:lnTo>
                  <a:pt x="0" y="473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662" name=""/>
          <p:cNvSpPr/>
          <p:nvPr/>
        </p:nvSpPr>
        <p:spPr>
          <a:xfrm>
            <a:off x="352080" y="3034440"/>
            <a:ext cx="170280" cy="122040"/>
          </a:xfrm>
          <a:custGeom>
            <a:avLst/>
            <a:gdLst/>
            <a:ahLst/>
            <a:rect l="0" t="0" r="r" b="b"/>
            <a:pathLst>
              <a:path w="473" h="339">
                <a:moveTo>
                  <a:pt x="0" y="0"/>
                </a:moveTo>
                <a:lnTo>
                  <a:pt x="473" y="0"/>
                </a:lnTo>
                <a:lnTo>
                  <a:pt x="473" y="339"/>
                </a:lnTo>
                <a:lnTo>
                  <a:pt x="0" y="339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663" name=""/>
          <p:cNvSpPr/>
          <p:nvPr/>
        </p:nvSpPr>
        <p:spPr>
          <a:xfrm>
            <a:off x="352080" y="3285360"/>
            <a:ext cx="170280" cy="189000"/>
          </a:xfrm>
          <a:custGeom>
            <a:avLst/>
            <a:gdLst/>
            <a:ahLst/>
            <a:rect l="0" t="0" r="r" b="b"/>
            <a:pathLst>
              <a:path w="473" h="525">
                <a:moveTo>
                  <a:pt x="0" y="0"/>
                </a:moveTo>
                <a:lnTo>
                  <a:pt x="473" y="0"/>
                </a:lnTo>
                <a:lnTo>
                  <a:pt x="473" y="525"/>
                </a:lnTo>
                <a:lnTo>
                  <a:pt x="0" y="525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664" name=""/>
          <p:cNvSpPr/>
          <p:nvPr/>
        </p:nvSpPr>
        <p:spPr>
          <a:xfrm>
            <a:off x="352080" y="3603240"/>
            <a:ext cx="170280" cy="173160"/>
          </a:xfrm>
          <a:custGeom>
            <a:avLst/>
            <a:gdLst/>
            <a:ahLst/>
            <a:rect l="0" t="0" r="r" b="b"/>
            <a:pathLst>
              <a:path w="473" h="481">
                <a:moveTo>
                  <a:pt x="0" y="0"/>
                </a:moveTo>
                <a:lnTo>
                  <a:pt x="473" y="0"/>
                </a:lnTo>
                <a:lnTo>
                  <a:pt x="473" y="481"/>
                </a:lnTo>
                <a:lnTo>
                  <a:pt x="0" y="481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665" name=""/>
          <p:cNvSpPr/>
          <p:nvPr/>
        </p:nvSpPr>
        <p:spPr>
          <a:xfrm>
            <a:off x="352080" y="4125600"/>
            <a:ext cx="1918440" cy="9720"/>
          </a:xfrm>
          <a:custGeom>
            <a:avLst/>
            <a:gdLst/>
            <a:ahLst/>
            <a:rect l="0" t="0" r="r" b="b"/>
            <a:pathLst>
              <a:path w="5329" h="27">
                <a:moveTo>
                  <a:pt x="0" y="0"/>
                </a:moveTo>
                <a:lnTo>
                  <a:pt x="5329" y="0"/>
                </a:lnTo>
                <a:lnTo>
                  <a:pt x="5329" y="27"/>
                </a:lnTo>
                <a:lnTo>
                  <a:pt x="0" y="27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666" name=""/>
          <p:cNvSpPr/>
          <p:nvPr/>
        </p:nvSpPr>
        <p:spPr>
          <a:xfrm>
            <a:off x="352080" y="4487400"/>
            <a:ext cx="1918440" cy="10080"/>
          </a:xfrm>
          <a:custGeom>
            <a:avLst/>
            <a:gdLst/>
            <a:ahLst/>
            <a:rect l="0" t="0" r="r" b="b"/>
            <a:pathLst>
              <a:path w="5329" h="28">
                <a:moveTo>
                  <a:pt x="0" y="0"/>
                </a:moveTo>
                <a:lnTo>
                  <a:pt x="5329" y="0"/>
                </a:lnTo>
                <a:lnTo>
                  <a:pt x="5329" y="28"/>
                </a:lnTo>
                <a:lnTo>
                  <a:pt x="0" y="28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667" name=""/>
          <p:cNvSpPr/>
          <p:nvPr/>
        </p:nvSpPr>
        <p:spPr>
          <a:xfrm>
            <a:off x="352080" y="6153120"/>
            <a:ext cx="1918440" cy="9720"/>
          </a:xfrm>
          <a:custGeom>
            <a:avLst/>
            <a:gdLst/>
            <a:ahLst/>
            <a:rect l="0" t="0" r="r" b="b"/>
            <a:pathLst>
              <a:path w="5329" h="27">
                <a:moveTo>
                  <a:pt x="0" y="0"/>
                </a:moveTo>
                <a:lnTo>
                  <a:pt x="5329" y="0"/>
                </a:lnTo>
                <a:lnTo>
                  <a:pt x="5329" y="27"/>
                </a:lnTo>
                <a:lnTo>
                  <a:pt x="0" y="27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668" name=""/>
          <p:cNvSpPr/>
          <p:nvPr/>
        </p:nvSpPr>
        <p:spPr>
          <a:xfrm>
            <a:off x="352080" y="6514920"/>
            <a:ext cx="1918440" cy="10080"/>
          </a:xfrm>
          <a:custGeom>
            <a:avLst/>
            <a:gdLst/>
            <a:ahLst/>
            <a:rect l="0" t="0" r="r" b="b"/>
            <a:pathLst>
              <a:path w="5329" h="28">
                <a:moveTo>
                  <a:pt x="0" y="0"/>
                </a:moveTo>
                <a:lnTo>
                  <a:pt x="5329" y="0"/>
                </a:lnTo>
                <a:lnTo>
                  <a:pt x="5329" y="28"/>
                </a:lnTo>
                <a:lnTo>
                  <a:pt x="0" y="28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669" name=""/>
          <p:cNvSpPr/>
          <p:nvPr/>
        </p:nvSpPr>
        <p:spPr>
          <a:xfrm>
            <a:off x="352080" y="9015120"/>
            <a:ext cx="1918440" cy="10080"/>
          </a:xfrm>
          <a:custGeom>
            <a:avLst/>
            <a:gdLst/>
            <a:ahLst/>
            <a:rect l="0" t="0" r="r" b="b"/>
            <a:pathLst>
              <a:path w="5329" h="28">
                <a:moveTo>
                  <a:pt x="0" y="0"/>
                </a:moveTo>
                <a:lnTo>
                  <a:pt x="5329" y="0"/>
                </a:lnTo>
                <a:lnTo>
                  <a:pt x="5329" y="28"/>
                </a:lnTo>
                <a:lnTo>
                  <a:pt x="0" y="28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670" name=""/>
          <p:cNvSpPr/>
          <p:nvPr/>
        </p:nvSpPr>
        <p:spPr>
          <a:xfrm>
            <a:off x="352080" y="9389160"/>
            <a:ext cx="1918440" cy="9720"/>
          </a:xfrm>
          <a:custGeom>
            <a:avLst/>
            <a:gdLst/>
            <a:ahLst/>
            <a:rect l="0" t="0" r="r" b="b"/>
            <a:pathLst>
              <a:path w="5329" h="27">
                <a:moveTo>
                  <a:pt x="0" y="0"/>
                </a:moveTo>
                <a:lnTo>
                  <a:pt x="5329" y="0"/>
                </a:lnTo>
                <a:lnTo>
                  <a:pt x="5329" y="27"/>
                </a:lnTo>
                <a:lnTo>
                  <a:pt x="0" y="27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671" name=""/>
          <p:cNvSpPr/>
          <p:nvPr/>
        </p:nvSpPr>
        <p:spPr>
          <a:xfrm>
            <a:off x="2880360" y="2156400"/>
            <a:ext cx="4319640" cy="9720"/>
          </a:xfrm>
          <a:custGeom>
            <a:avLst/>
            <a:gdLst/>
            <a:ahLst/>
            <a:rect l="0" t="0" r="r" b="b"/>
            <a:pathLst>
              <a:path w="11999" h="27">
                <a:moveTo>
                  <a:pt x="0" y="0"/>
                </a:moveTo>
                <a:lnTo>
                  <a:pt x="11999" y="0"/>
                </a:lnTo>
                <a:lnTo>
                  <a:pt x="11999" y="27"/>
                </a:lnTo>
                <a:lnTo>
                  <a:pt x="0" y="27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672" name=""/>
          <p:cNvSpPr/>
          <p:nvPr/>
        </p:nvSpPr>
        <p:spPr>
          <a:xfrm>
            <a:off x="2880360" y="2534760"/>
            <a:ext cx="4319640" cy="10080"/>
          </a:xfrm>
          <a:custGeom>
            <a:avLst/>
            <a:gdLst/>
            <a:ahLst/>
            <a:rect l="0" t="0" r="r" b="b"/>
            <a:pathLst>
              <a:path w="11999" h="28">
                <a:moveTo>
                  <a:pt x="0" y="0"/>
                </a:moveTo>
                <a:lnTo>
                  <a:pt x="11999" y="0"/>
                </a:lnTo>
                <a:lnTo>
                  <a:pt x="11999" y="28"/>
                </a:lnTo>
                <a:lnTo>
                  <a:pt x="0" y="28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673" name=""/>
          <p:cNvSpPr/>
          <p:nvPr/>
        </p:nvSpPr>
        <p:spPr>
          <a:xfrm>
            <a:off x="2880360" y="3751560"/>
            <a:ext cx="4319640" cy="10080"/>
          </a:xfrm>
          <a:custGeom>
            <a:avLst/>
            <a:gdLst/>
            <a:ahLst/>
            <a:rect l="0" t="0" r="r" b="b"/>
            <a:pathLst>
              <a:path w="11999" h="28">
                <a:moveTo>
                  <a:pt x="0" y="0"/>
                </a:moveTo>
                <a:lnTo>
                  <a:pt x="11999" y="0"/>
                </a:lnTo>
                <a:lnTo>
                  <a:pt x="11999" y="28"/>
                </a:lnTo>
                <a:lnTo>
                  <a:pt x="0" y="28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674" name=""/>
          <p:cNvSpPr/>
          <p:nvPr/>
        </p:nvSpPr>
        <p:spPr>
          <a:xfrm>
            <a:off x="2880360" y="4125600"/>
            <a:ext cx="4319640" cy="9720"/>
          </a:xfrm>
          <a:custGeom>
            <a:avLst/>
            <a:gdLst/>
            <a:ahLst/>
            <a:rect l="0" t="0" r="r" b="b"/>
            <a:pathLst>
              <a:path w="11999" h="27">
                <a:moveTo>
                  <a:pt x="0" y="0"/>
                </a:moveTo>
                <a:lnTo>
                  <a:pt x="11999" y="0"/>
                </a:lnTo>
                <a:lnTo>
                  <a:pt x="11999" y="27"/>
                </a:lnTo>
                <a:lnTo>
                  <a:pt x="0" y="27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675" name=""/>
          <p:cNvSpPr/>
          <p:nvPr/>
        </p:nvSpPr>
        <p:spPr>
          <a:xfrm>
            <a:off x="2880360" y="9015120"/>
            <a:ext cx="4319640" cy="10080"/>
          </a:xfrm>
          <a:custGeom>
            <a:avLst/>
            <a:gdLst/>
            <a:ahLst/>
            <a:rect l="0" t="0" r="r" b="b"/>
            <a:pathLst>
              <a:path w="11999" h="28">
                <a:moveTo>
                  <a:pt x="0" y="0"/>
                </a:moveTo>
                <a:lnTo>
                  <a:pt x="11999" y="0"/>
                </a:lnTo>
                <a:lnTo>
                  <a:pt x="11999" y="28"/>
                </a:lnTo>
                <a:lnTo>
                  <a:pt x="0" y="28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676" name=""/>
          <p:cNvSpPr/>
          <p:nvPr/>
        </p:nvSpPr>
        <p:spPr>
          <a:xfrm>
            <a:off x="2880360" y="9389160"/>
            <a:ext cx="4319640" cy="9720"/>
          </a:xfrm>
          <a:custGeom>
            <a:avLst/>
            <a:gdLst/>
            <a:ahLst/>
            <a:rect l="0" t="0" r="r" b="b"/>
            <a:pathLst>
              <a:path w="11999" h="27">
                <a:moveTo>
                  <a:pt x="0" y="0"/>
                </a:moveTo>
                <a:lnTo>
                  <a:pt x="11999" y="0"/>
                </a:lnTo>
                <a:lnTo>
                  <a:pt x="11999" y="27"/>
                </a:lnTo>
                <a:lnTo>
                  <a:pt x="0" y="27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677" name=""/>
          <p:cNvSpPr txBox="1"/>
          <p:nvPr/>
        </p:nvSpPr>
        <p:spPr>
          <a:xfrm>
            <a:off x="2881440" y="817200"/>
            <a:ext cx="3495240" cy="3816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2200" strike="noStrike" u="none">
                <a:solidFill>
                  <a:srgbClr val="000000"/>
                </a:solidFill>
                <a:effectLst/>
                <a:uFillTx/>
                <a:latin typeface="OpenSans"/>
                <a:ea typeface="OpenSans"/>
              </a:rPr>
              <a:t>E M I L Y   T H O M P S O N</a:t>
            </a:r>
            <a:endParaRPr b="0" lang="en-US" sz="2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8" name=""/>
          <p:cNvSpPr/>
          <p:nvPr/>
        </p:nvSpPr>
        <p:spPr>
          <a:xfrm>
            <a:off x="0" y="0"/>
            <a:ext cx="7562880" cy="10696680"/>
          </a:xfrm>
          <a:custGeom>
            <a:avLst/>
            <a:gdLst/>
            <a:ahLst/>
            <a:rect l="0" t="0" r="r" b="b"/>
            <a:pathLst>
              <a:path w="21008" h="29713">
                <a:moveTo>
                  <a:pt x="0" y="0"/>
                </a:moveTo>
                <a:lnTo>
                  <a:pt x="21008" y="0"/>
                </a:lnTo>
                <a:lnTo>
                  <a:pt x="21008" y="29713"/>
                </a:lnTo>
                <a:lnTo>
                  <a:pt x="0" y="29713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679" name=""/>
          <p:cNvSpPr/>
          <p:nvPr/>
        </p:nvSpPr>
        <p:spPr>
          <a:xfrm>
            <a:off x="0" y="0"/>
            <a:ext cx="7562880" cy="10696680"/>
          </a:xfrm>
          <a:custGeom>
            <a:avLst/>
            <a:gdLst/>
            <a:ahLst/>
            <a:rect l="0" t="0" r="r" b="b"/>
            <a:pathLst>
              <a:path w="21008" h="29713">
                <a:moveTo>
                  <a:pt x="0" y="0"/>
                </a:moveTo>
                <a:lnTo>
                  <a:pt x="21008" y="0"/>
                </a:lnTo>
                <a:lnTo>
                  <a:pt x="21008" y="29713"/>
                </a:lnTo>
                <a:lnTo>
                  <a:pt x="0" y="29713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680" name=""/>
          <p:cNvSpPr/>
          <p:nvPr/>
        </p:nvSpPr>
        <p:spPr>
          <a:xfrm>
            <a:off x="756000" y="1873800"/>
            <a:ext cx="6050520" cy="0"/>
          </a:xfrm>
          <a:prstGeom prst="line">
            <a:avLst/>
          </a:prstGeom>
          <a:ln w="9360">
            <a:solidFill>
              <a:srgbClr val="2e2c2c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4680" rIns="4680" tIns="-4680" bIns="-468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681" name=""/>
          <p:cNvSpPr/>
          <p:nvPr/>
        </p:nvSpPr>
        <p:spPr>
          <a:xfrm>
            <a:off x="756000" y="3313440"/>
            <a:ext cx="6050520" cy="0"/>
          </a:xfrm>
          <a:prstGeom prst="line">
            <a:avLst/>
          </a:prstGeom>
          <a:ln w="9360">
            <a:solidFill>
              <a:srgbClr val="2e2c2c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4680" rIns="4680" tIns="-4680" bIns="-468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682" name=""/>
          <p:cNvSpPr/>
          <p:nvPr/>
        </p:nvSpPr>
        <p:spPr>
          <a:xfrm>
            <a:off x="756000" y="6155640"/>
            <a:ext cx="6050520" cy="0"/>
          </a:xfrm>
          <a:prstGeom prst="line">
            <a:avLst/>
          </a:prstGeom>
          <a:ln w="9360">
            <a:solidFill>
              <a:srgbClr val="2e2c2c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4680" rIns="4680" tIns="-4680" bIns="-468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683" name=""/>
          <p:cNvSpPr/>
          <p:nvPr/>
        </p:nvSpPr>
        <p:spPr>
          <a:xfrm>
            <a:off x="756000" y="8997840"/>
            <a:ext cx="6050520" cy="0"/>
          </a:xfrm>
          <a:prstGeom prst="line">
            <a:avLst/>
          </a:prstGeom>
          <a:ln w="9360">
            <a:solidFill>
              <a:srgbClr val="2e2c2c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4680" rIns="4680" tIns="-4680" bIns="-468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684" name=""/>
          <p:cNvSpPr/>
          <p:nvPr/>
        </p:nvSpPr>
        <p:spPr>
          <a:xfrm>
            <a:off x="756360" y="1660680"/>
            <a:ext cx="119160" cy="119520"/>
          </a:xfrm>
          <a:custGeom>
            <a:avLst/>
            <a:gdLst/>
            <a:ahLst/>
            <a:rect l="0" t="0" r="r" b="b"/>
            <a:pathLst>
              <a:path w="331" h="332">
                <a:moveTo>
                  <a:pt x="0" y="39"/>
                </a:moveTo>
                <a:cubicBezTo>
                  <a:pt x="0" y="30"/>
                  <a:pt x="3" y="20"/>
                  <a:pt x="10" y="13"/>
                </a:cubicBezTo>
                <a:cubicBezTo>
                  <a:pt x="17" y="5"/>
                  <a:pt x="27" y="0"/>
                  <a:pt x="38" y="0"/>
                </a:cubicBezTo>
                <a:lnTo>
                  <a:pt x="91" y="0"/>
                </a:lnTo>
                <a:cubicBezTo>
                  <a:pt x="111" y="0"/>
                  <a:pt x="128" y="15"/>
                  <a:pt x="130" y="35"/>
                </a:cubicBezTo>
                <a:cubicBezTo>
                  <a:pt x="131" y="46"/>
                  <a:pt x="134" y="58"/>
                  <a:pt x="137" y="69"/>
                </a:cubicBezTo>
                <a:cubicBezTo>
                  <a:pt x="141" y="83"/>
                  <a:pt x="138" y="97"/>
                  <a:pt x="127" y="108"/>
                </a:cubicBezTo>
                <a:lnTo>
                  <a:pt x="106" y="129"/>
                </a:lnTo>
                <a:cubicBezTo>
                  <a:pt x="128" y="169"/>
                  <a:pt x="162" y="204"/>
                  <a:pt x="203" y="226"/>
                </a:cubicBezTo>
                <a:lnTo>
                  <a:pt x="224" y="205"/>
                </a:lnTo>
                <a:cubicBezTo>
                  <a:pt x="234" y="195"/>
                  <a:pt x="249" y="191"/>
                  <a:pt x="263" y="195"/>
                </a:cubicBezTo>
                <a:cubicBezTo>
                  <a:pt x="274" y="199"/>
                  <a:pt x="285" y="201"/>
                  <a:pt x="297" y="202"/>
                </a:cubicBezTo>
                <a:cubicBezTo>
                  <a:pt x="316" y="205"/>
                  <a:pt x="331" y="221"/>
                  <a:pt x="331" y="241"/>
                </a:cubicBezTo>
                <a:lnTo>
                  <a:pt x="331" y="293"/>
                </a:lnTo>
                <a:cubicBezTo>
                  <a:pt x="331" y="304"/>
                  <a:pt x="326" y="314"/>
                  <a:pt x="318" y="322"/>
                </a:cubicBezTo>
                <a:cubicBezTo>
                  <a:pt x="310" y="329"/>
                  <a:pt x="299" y="333"/>
                  <a:pt x="288" y="332"/>
                </a:cubicBezTo>
                <a:cubicBezTo>
                  <a:pt x="251" y="328"/>
                  <a:pt x="215" y="318"/>
                  <a:pt x="181" y="302"/>
                </a:cubicBezTo>
                <a:cubicBezTo>
                  <a:pt x="148" y="287"/>
                  <a:pt x="119" y="266"/>
                  <a:pt x="93" y="240"/>
                </a:cubicBezTo>
                <a:cubicBezTo>
                  <a:pt x="67" y="214"/>
                  <a:pt x="46" y="184"/>
                  <a:pt x="29" y="150"/>
                </a:cubicBezTo>
                <a:cubicBezTo>
                  <a:pt x="13" y="116"/>
                  <a:pt x="3" y="80"/>
                  <a:pt x="0" y="43"/>
                </a:cubicBezTo>
                <a:cubicBezTo>
                  <a:pt x="0" y="42"/>
                  <a:pt x="0" y="41"/>
                  <a:pt x="0" y="39"/>
                </a:cubicBezTo>
                <a:close/>
              </a:path>
            </a:pathLst>
          </a:custGeom>
          <a:solidFill>
            <a:srgbClr val="2e2c2c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685" name=""/>
          <p:cNvSpPr/>
          <p:nvPr/>
        </p:nvSpPr>
        <p:spPr>
          <a:xfrm>
            <a:off x="2476080" y="1682280"/>
            <a:ext cx="119520" cy="76320"/>
          </a:xfrm>
          <a:custGeom>
            <a:avLst/>
            <a:gdLst/>
            <a:ahLst/>
            <a:rect l="0" t="0" r="r" b="b"/>
            <a:pathLst>
              <a:path w="332" h="212">
                <a:moveTo>
                  <a:pt x="0" y="202"/>
                </a:moveTo>
                <a:cubicBezTo>
                  <a:pt x="0" y="206"/>
                  <a:pt x="3" y="211"/>
                  <a:pt x="7" y="212"/>
                </a:cubicBezTo>
                <a:lnTo>
                  <a:pt x="325" y="212"/>
                </a:lnTo>
                <a:cubicBezTo>
                  <a:pt x="329" y="211"/>
                  <a:pt x="332" y="206"/>
                  <a:pt x="332" y="202"/>
                </a:cubicBezTo>
                <a:lnTo>
                  <a:pt x="332" y="19"/>
                </a:lnTo>
                <a:lnTo>
                  <a:pt x="172" y="117"/>
                </a:lnTo>
                <a:cubicBezTo>
                  <a:pt x="168" y="120"/>
                  <a:pt x="163" y="120"/>
                  <a:pt x="159" y="117"/>
                </a:cubicBezTo>
                <a:lnTo>
                  <a:pt x="0" y="19"/>
                </a:lnTo>
                <a:lnTo>
                  <a:pt x="0" y="202"/>
                </a:lnTo>
                <a:moveTo>
                  <a:pt x="165" y="93"/>
                </a:moveTo>
                <a:lnTo>
                  <a:pt x="14" y="0"/>
                </a:lnTo>
                <a:lnTo>
                  <a:pt x="318" y="0"/>
                </a:lnTo>
                <a:lnTo>
                  <a:pt x="165" y="93"/>
                </a:lnTo>
                <a:close/>
              </a:path>
            </a:pathLst>
          </a:custGeom>
          <a:solidFill>
            <a:srgbClr val="2e2c2c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686" name=""/>
          <p:cNvSpPr/>
          <p:nvPr/>
        </p:nvSpPr>
        <p:spPr>
          <a:xfrm>
            <a:off x="4898520" y="1641960"/>
            <a:ext cx="104760" cy="157320"/>
          </a:xfrm>
          <a:custGeom>
            <a:avLst/>
            <a:gdLst/>
            <a:ahLst/>
            <a:rect l="0" t="0" r="r" b="b"/>
            <a:pathLst>
              <a:path w="291" h="437">
                <a:moveTo>
                  <a:pt x="145" y="0"/>
                </a:moveTo>
                <a:cubicBezTo>
                  <a:pt x="67" y="0"/>
                  <a:pt x="3" y="63"/>
                  <a:pt x="0" y="141"/>
                </a:cubicBezTo>
                <a:lnTo>
                  <a:pt x="0" y="149"/>
                </a:lnTo>
                <a:cubicBezTo>
                  <a:pt x="3" y="231"/>
                  <a:pt x="145" y="437"/>
                  <a:pt x="145" y="437"/>
                </a:cubicBezTo>
                <a:cubicBezTo>
                  <a:pt x="145" y="437"/>
                  <a:pt x="291" y="226"/>
                  <a:pt x="291" y="146"/>
                </a:cubicBezTo>
                <a:cubicBezTo>
                  <a:pt x="291" y="66"/>
                  <a:pt x="226" y="0"/>
                  <a:pt x="145" y="0"/>
                </a:cubicBezTo>
                <a:moveTo>
                  <a:pt x="145" y="215"/>
                </a:moveTo>
                <a:cubicBezTo>
                  <a:pt x="103" y="215"/>
                  <a:pt x="69" y="181"/>
                  <a:pt x="69" y="139"/>
                </a:cubicBezTo>
                <a:cubicBezTo>
                  <a:pt x="69" y="96"/>
                  <a:pt x="103" y="62"/>
                  <a:pt x="145" y="62"/>
                </a:cubicBezTo>
                <a:cubicBezTo>
                  <a:pt x="188" y="62"/>
                  <a:pt x="223" y="96"/>
                  <a:pt x="223" y="139"/>
                </a:cubicBezTo>
                <a:cubicBezTo>
                  <a:pt x="223" y="181"/>
                  <a:pt x="188" y="215"/>
                  <a:pt x="145" y="215"/>
                </a:cubicBezTo>
                <a:close/>
              </a:path>
            </a:pathLst>
          </a:custGeom>
          <a:solidFill>
            <a:srgbClr val="2e2c2c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687" name=""/>
          <p:cNvSpPr/>
          <p:nvPr/>
        </p:nvSpPr>
        <p:spPr>
          <a:xfrm>
            <a:off x="0" y="10439280"/>
            <a:ext cx="7562880" cy="257400"/>
          </a:xfrm>
          <a:custGeom>
            <a:avLst/>
            <a:gdLst/>
            <a:ahLst/>
            <a:rect l="0" t="0" r="r" b="b"/>
            <a:pathLst>
              <a:path w="21008" h="715">
                <a:moveTo>
                  <a:pt x="0" y="0"/>
                </a:moveTo>
                <a:lnTo>
                  <a:pt x="21008" y="0"/>
                </a:lnTo>
                <a:lnTo>
                  <a:pt x="21008" y="715"/>
                </a:lnTo>
                <a:lnTo>
                  <a:pt x="0" y="715"/>
                </a:lnTo>
                <a:lnTo>
                  <a:pt x="0" y="0"/>
                </a:lnTo>
                <a:close/>
              </a:path>
            </a:pathLst>
          </a:custGeom>
          <a:solidFill>
            <a:srgbClr val="666464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688" name=""/>
          <p:cNvSpPr txBox="1"/>
          <p:nvPr/>
        </p:nvSpPr>
        <p:spPr>
          <a:xfrm>
            <a:off x="2261160" y="707400"/>
            <a:ext cx="2920680" cy="43164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2500" strike="noStrike" u="none">
                <a:solidFill>
                  <a:srgbClr val="2e2c2c"/>
                </a:solidFill>
                <a:effectLst/>
                <a:uFillTx/>
                <a:latin typeface="Garet"/>
                <a:ea typeface="Garet"/>
              </a:rPr>
              <a:t>EMILY THOMPSON</a:t>
            </a:r>
            <a:endParaRPr b="0" lang="en-US" sz="25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689" name=""/>
          <p:cNvSpPr txBox="1"/>
          <p:nvPr/>
        </p:nvSpPr>
        <p:spPr>
          <a:xfrm>
            <a:off x="2759760" y="1136160"/>
            <a:ext cx="2047680" cy="23184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640" strike="noStrike" u="none">
                <a:solidFill>
                  <a:srgbClr val="2e2c2c"/>
                </a:solidFill>
                <a:effectLst/>
                <a:uFillTx/>
                <a:latin typeface="TimesNewRoman"/>
                <a:ea typeface="TimesNewRoman"/>
              </a:rPr>
              <a:t>Professional Accountant</a:t>
            </a:r>
            <a:endParaRPr b="0" lang="en-US" sz="164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690" name=""/>
          <p:cNvSpPr txBox="1"/>
          <p:nvPr/>
        </p:nvSpPr>
        <p:spPr>
          <a:xfrm>
            <a:off x="756360" y="2009160"/>
            <a:ext cx="1026000" cy="26712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530" strike="noStrike" u="none">
                <a:solidFill>
                  <a:srgbClr val="2e2c2c"/>
                </a:solidFill>
                <a:effectLst/>
                <a:uFillTx/>
                <a:latin typeface="Garet"/>
                <a:ea typeface="Garet"/>
              </a:rPr>
              <a:t>ABOUT ME</a:t>
            </a:r>
            <a:endParaRPr b="0" lang="en-US" sz="153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691" name=""/>
          <p:cNvSpPr txBox="1"/>
          <p:nvPr/>
        </p:nvSpPr>
        <p:spPr>
          <a:xfrm>
            <a:off x="756360" y="2344680"/>
            <a:ext cx="537696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2e2c2c"/>
                </a:solidFill>
                <a:effectLst/>
                <a:uFillTx/>
                <a:latin typeface="Garet"/>
                <a:ea typeface="Garet"/>
              </a:rPr>
              <a:t>Lorem ipsum dolor sit amet, consectetur adipiscing elit, sed do eiusmod tempor incididunt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692" name=""/>
          <p:cNvSpPr txBox="1"/>
          <p:nvPr/>
        </p:nvSpPr>
        <p:spPr>
          <a:xfrm>
            <a:off x="756360" y="2554200"/>
            <a:ext cx="511092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2e2c2c"/>
                </a:solidFill>
                <a:effectLst/>
                <a:uFillTx/>
                <a:latin typeface="Garet"/>
                <a:ea typeface="Garet"/>
              </a:rPr>
              <a:t>ut labore et dolore magna aliqua. Ut enim ad minim veniam, quis nostrud exercitation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693" name=""/>
          <p:cNvSpPr txBox="1"/>
          <p:nvPr/>
        </p:nvSpPr>
        <p:spPr>
          <a:xfrm>
            <a:off x="756360" y="2764080"/>
            <a:ext cx="481428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2e2c2c"/>
                </a:solidFill>
                <a:effectLst/>
                <a:uFillTx/>
                <a:latin typeface="Garet"/>
                <a:ea typeface="Garet"/>
              </a:rPr>
              <a:t>ullamco laboris nisi ut aliquip ex ea commodo consequat. Duis aute irure dolor in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694" name=""/>
          <p:cNvSpPr txBox="1"/>
          <p:nvPr/>
        </p:nvSpPr>
        <p:spPr>
          <a:xfrm>
            <a:off x="756360" y="2973600"/>
            <a:ext cx="439380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2e2c2c"/>
                </a:solidFill>
                <a:effectLst/>
                <a:uFillTx/>
                <a:latin typeface="Garet"/>
                <a:ea typeface="Garet"/>
              </a:rPr>
              <a:t>reprehenderit in voluptate velit esse cillum dolore eu fugiat nulla pariatur.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695" name=""/>
          <p:cNvSpPr txBox="1"/>
          <p:nvPr/>
        </p:nvSpPr>
        <p:spPr>
          <a:xfrm>
            <a:off x="958320" y="1613520"/>
            <a:ext cx="87804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666464"/>
                </a:solidFill>
                <a:effectLst/>
                <a:uFillTx/>
                <a:latin typeface="Garet"/>
                <a:ea typeface="Garet"/>
              </a:rPr>
              <a:t>+123-456-7890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696" name=""/>
          <p:cNvSpPr txBox="1"/>
          <p:nvPr/>
        </p:nvSpPr>
        <p:spPr>
          <a:xfrm>
            <a:off x="2678400" y="1613520"/>
            <a:ext cx="154764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666464"/>
                </a:solidFill>
                <a:effectLst/>
                <a:uFillTx/>
                <a:latin typeface="Garet"/>
                <a:ea typeface="Garet"/>
              </a:rPr>
              <a:t>hello@reallygreatsite.com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697" name=""/>
          <p:cNvSpPr txBox="1"/>
          <p:nvPr/>
        </p:nvSpPr>
        <p:spPr>
          <a:xfrm>
            <a:off x="5093280" y="1613520"/>
            <a:ext cx="157464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666464"/>
                </a:solidFill>
                <a:effectLst/>
                <a:uFillTx/>
                <a:latin typeface="Garet"/>
                <a:ea typeface="Garet"/>
              </a:rPr>
              <a:t>123 Anywhere St., Any City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698" name=""/>
          <p:cNvSpPr txBox="1"/>
          <p:nvPr/>
        </p:nvSpPr>
        <p:spPr>
          <a:xfrm>
            <a:off x="756360" y="3480840"/>
            <a:ext cx="1063440" cy="24264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400" strike="noStrike" u="none">
                <a:solidFill>
                  <a:srgbClr val="2e2c2c"/>
                </a:solidFill>
                <a:effectLst/>
                <a:uFillTx/>
                <a:latin typeface="Garet"/>
                <a:ea typeface="Garet"/>
              </a:rPr>
              <a:t>EDUCATION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699" name=""/>
          <p:cNvSpPr txBox="1"/>
          <p:nvPr/>
        </p:nvSpPr>
        <p:spPr>
          <a:xfrm>
            <a:off x="756360" y="4035240"/>
            <a:ext cx="1293120" cy="190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100" strike="noStrike" u="none">
                <a:solidFill>
                  <a:srgbClr val="2e2c2c"/>
                </a:solidFill>
                <a:effectLst/>
                <a:uFillTx/>
                <a:latin typeface="Garet"/>
                <a:ea typeface="Garet"/>
              </a:rPr>
              <a:t>Senior Accountant</a:t>
            </a:r>
            <a:endParaRPr b="0" lang="en-US" sz="11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700" name=""/>
          <p:cNvSpPr txBox="1"/>
          <p:nvPr/>
        </p:nvSpPr>
        <p:spPr>
          <a:xfrm>
            <a:off x="756360" y="5192640"/>
            <a:ext cx="1293120" cy="190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100" strike="noStrike" u="none">
                <a:solidFill>
                  <a:srgbClr val="2e2c2c"/>
                </a:solidFill>
                <a:effectLst/>
                <a:uFillTx/>
                <a:latin typeface="Garet"/>
                <a:ea typeface="Garet"/>
              </a:rPr>
              <a:t>Senior Accountant</a:t>
            </a:r>
            <a:endParaRPr b="0" lang="en-US" sz="11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701" name=""/>
          <p:cNvSpPr txBox="1"/>
          <p:nvPr/>
        </p:nvSpPr>
        <p:spPr>
          <a:xfrm>
            <a:off x="756360" y="4239000"/>
            <a:ext cx="537696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2e2c2c"/>
                </a:solidFill>
                <a:effectLst/>
                <a:uFillTx/>
                <a:latin typeface="Garet"/>
                <a:ea typeface="Garet"/>
              </a:rPr>
              <a:t>Lorem ipsum dolor sit amet, consectetur adipiscing elit, sed do eiusmod tempor incididunt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702" name=""/>
          <p:cNvSpPr txBox="1"/>
          <p:nvPr/>
        </p:nvSpPr>
        <p:spPr>
          <a:xfrm>
            <a:off x="756360" y="4448520"/>
            <a:ext cx="511092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2e2c2c"/>
                </a:solidFill>
                <a:effectLst/>
                <a:uFillTx/>
                <a:latin typeface="Garet"/>
                <a:ea typeface="Garet"/>
              </a:rPr>
              <a:t>ut labore et dolore magna aliqua. Ut enim ad minim veniam, quis nostrud exercitation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703" name=""/>
          <p:cNvSpPr txBox="1"/>
          <p:nvPr/>
        </p:nvSpPr>
        <p:spPr>
          <a:xfrm>
            <a:off x="756360" y="4658400"/>
            <a:ext cx="340668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2e2c2c"/>
                </a:solidFill>
                <a:effectLst/>
                <a:uFillTx/>
                <a:latin typeface="Garet"/>
                <a:ea typeface="Garet"/>
              </a:rPr>
              <a:t>ullamco laboris nisi ut aliquip ex ea commodo consequat.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704" name=""/>
          <p:cNvSpPr txBox="1"/>
          <p:nvPr/>
        </p:nvSpPr>
        <p:spPr>
          <a:xfrm>
            <a:off x="756360" y="5396400"/>
            <a:ext cx="537696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2e2c2c"/>
                </a:solidFill>
                <a:effectLst/>
                <a:uFillTx/>
                <a:latin typeface="Garet"/>
                <a:ea typeface="Garet"/>
              </a:rPr>
              <a:t>Lorem ipsum dolor sit amet, consectetur adipiscing elit, sed do eiusmod tempor incididunt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705" name=""/>
          <p:cNvSpPr txBox="1"/>
          <p:nvPr/>
        </p:nvSpPr>
        <p:spPr>
          <a:xfrm>
            <a:off x="756360" y="5606280"/>
            <a:ext cx="511092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2e2c2c"/>
                </a:solidFill>
                <a:effectLst/>
                <a:uFillTx/>
                <a:latin typeface="Garet"/>
                <a:ea typeface="Garet"/>
              </a:rPr>
              <a:t>ut labore et dolore magna aliqua. Ut enim ad minim veniam, quis nostrud exercitation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706" name=""/>
          <p:cNvSpPr txBox="1"/>
          <p:nvPr/>
        </p:nvSpPr>
        <p:spPr>
          <a:xfrm>
            <a:off x="756360" y="5815800"/>
            <a:ext cx="340668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2e2c2c"/>
                </a:solidFill>
                <a:effectLst/>
                <a:uFillTx/>
                <a:latin typeface="Garet"/>
                <a:ea typeface="Garet"/>
              </a:rPr>
              <a:t>ullamco laboris nisi ut aliquip ex ea commodo consequat.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707" name=""/>
          <p:cNvSpPr txBox="1"/>
          <p:nvPr/>
        </p:nvSpPr>
        <p:spPr>
          <a:xfrm>
            <a:off x="756360" y="3830400"/>
            <a:ext cx="186264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666464"/>
                </a:solidFill>
                <a:effectLst/>
                <a:uFillTx/>
                <a:latin typeface="Garet"/>
                <a:ea typeface="Garet"/>
              </a:rPr>
              <a:t>Borcelle University | 2026-2030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708" name=""/>
          <p:cNvSpPr txBox="1"/>
          <p:nvPr/>
        </p:nvSpPr>
        <p:spPr>
          <a:xfrm>
            <a:off x="756360" y="4987800"/>
            <a:ext cx="186264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666464"/>
                </a:solidFill>
                <a:effectLst/>
                <a:uFillTx/>
                <a:latin typeface="Garet"/>
                <a:ea typeface="Garet"/>
              </a:rPr>
              <a:t>Borcelle University | 2023-2026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709" name=""/>
          <p:cNvSpPr txBox="1"/>
          <p:nvPr/>
        </p:nvSpPr>
        <p:spPr>
          <a:xfrm>
            <a:off x="756360" y="6323040"/>
            <a:ext cx="1673280" cy="24264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400" strike="noStrike" u="none">
                <a:solidFill>
                  <a:srgbClr val="2e2c2c"/>
                </a:solidFill>
                <a:effectLst/>
                <a:uFillTx/>
                <a:latin typeface="Garet"/>
                <a:ea typeface="Garet"/>
              </a:rPr>
              <a:t>WORK EXPERIENCE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710" name=""/>
          <p:cNvSpPr txBox="1"/>
          <p:nvPr/>
        </p:nvSpPr>
        <p:spPr>
          <a:xfrm>
            <a:off x="756360" y="6877440"/>
            <a:ext cx="1293120" cy="190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100" strike="noStrike" u="none">
                <a:solidFill>
                  <a:srgbClr val="2e2c2c"/>
                </a:solidFill>
                <a:effectLst/>
                <a:uFillTx/>
                <a:latin typeface="Garet"/>
                <a:ea typeface="Garet"/>
              </a:rPr>
              <a:t>Senior Accountant</a:t>
            </a:r>
            <a:endParaRPr b="0" lang="en-US" sz="11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711" name=""/>
          <p:cNvSpPr txBox="1"/>
          <p:nvPr/>
        </p:nvSpPr>
        <p:spPr>
          <a:xfrm>
            <a:off x="756360" y="8035200"/>
            <a:ext cx="1478520" cy="190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100" strike="noStrike" u="none">
                <a:solidFill>
                  <a:srgbClr val="2e2c2c"/>
                </a:solidFill>
                <a:effectLst/>
                <a:uFillTx/>
                <a:latin typeface="Garet"/>
                <a:ea typeface="Garet"/>
              </a:rPr>
              <a:t>Financial Accountant</a:t>
            </a:r>
            <a:endParaRPr b="0" lang="en-US" sz="11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712" name=""/>
          <p:cNvSpPr txBox="1"/>
          <p:nvPr/>
        </p:nvSpPr>
        <p:spPr>
          <a:xfrm>
            <a:off x="756360" y="7081200"/>
            <a:ext cx="537696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2e2c2c"/>
                </a:solidFill>
                <a:effectLst/>
                <a:uFillTx/>
                <a:latin typeface="Garet"/>
                <a:ea typeface="Garet"/>
              </a:rPr>
              <a:t>Lorem ipsum dolor sit amet, consectetur adipiscing elit, sed do eiusmod tempor incididunt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713" name=""/>
          <p:cNvSpPr txBox="1"/>
          <p:nvPr/>
        </p:nvSpPr>
        <p:spPr>
          <a:xfrm>
            <a:off x="756360" y="7291080"/>
            <a:ext cx="511092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2e2c2c"/>
                </a:solidFill>
                <a:effectLst/>
                <a:uFillTx/>
                <a:latin typeface="Garet"/>
                <a:ea typeface="Garet"/>
              </a:rPr>
              <a:t>ut labore et dolore magna aliqua. Ut enim ad minim veniam, quis nostrud exercitation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714" name=""/>
          <p:cNvSpPr txBox="1"/>
          <p:nvPr/>
        </p:nvSpPr>
        <p:spPr>
          <a:xfrm>
            <a:off x="756360" y="7500600"/>
            <a:ext cx="340668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2e2c2c"/>
                </a:solidFill>
                <a:effectLst/>
                <a:uFillTx/>
                <a:latin typeface="Garet"/>
                <a:ea typeface="Garet"/>
              </a:rPr>
              <a:t>ullamco laboris nisi ut aliquip ex ea commodo consequat.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715" name=""/>
          <p:cNvSpPr txBox="1"/>
          <p:nvPr/>
        </p:nvSpPr>
        <p:spPr>
          <a:xfrm>
            <a:off x="756360" y="8238600"/>
            <a:ext cx="537696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2e2c2c"/>
                </a:solidFill>
                <a:effectLst/>
                <a:uFillTx/>
                <a:latin typeface="Garet"/>
                <a:ea typeface="Garet"/>
              </a:rPr>
              <a:t>Lorem ipsum dolor sit amet, consectetur adipiscing elit, sed do eiusmod tempor incididunt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716" name=""/>
          <p:cNvSpPr txBox="1"/>
          <p:nvPr/>
        </p:nvSpPr>
        <p:spPr>
          <a:xfrm>
            <a:off x="756360" y="8448480"/>
            <a:ext cx="511092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2e2c2c"/>
                </a:solidFill>
                <a:effectLst/>
                <a:uFillTx/>
                <a:latin typeface="Garet"/>
                <a:ea typeface="Garet"/>
              </a:rPr>
              <a:t>ut labore et dolore magna aliqua. Ut enim ad minim veniam, quis nostrud exercitation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717" name=""/>
          <p:cNvSpPr txBox="1"/>
          <p:nvPr/>
        </p:nvSpPr>
        <p:spPr>
          <a:xfrm>
            <a:off x="756360" y="8658000"/>
            <a:ext cx="340668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2e2c2c"/>
                </a:solidFill>
                <a:effectLst/>
                <a:uFillTx/>
                <a:latin typeface="Garet"/>
                <a:ea typeface="Garet"/>
              </a:rPr>
              <a:t>ullamco laboris nisi ut aliquip ex ea commodo consequat.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718" name=""/>
          <p:cNvSpPr txBox="1"/>
          <p:nvPr/>
        </p:nvSpPr>
        <p:spPr>
          <a:xfrm>
            <a:off x="756360" y="6672600"/>
            <a:ext cx="159336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666464"/>
                </a:solidFill>
                <a:effectLst/>
                <a:uFillTx/>
                <a:latin typeface="Garet"/>
                <a:ea typeface="Garet"/>
              </a:rPr>
              <a:t>Salford &amp; Co. | 2033 - 2035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719" name=""/>
          <p:cNvSpPr txBox="1"/>
          <p:nvPr/>
        </p:nvSpPr>
        <p:spPr>
          <a:xfrm>
            <a:off x="756360" y="7830000"/>
            <a:ext cx="159336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666464"/>
                </a:solidFill>
                <a:effectLst/>
                <a:uFillTx/>
                <a:latin typeface="Garet"/>
                <a:ea typeface="Garet"/>
              </a:rPr>
              <a:t>Salford &amp; Co. | 2030 - 2033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720" name=""/>
          <p:cNvSpPr/>
          <p:nvPr/>
        </p:nvSpPr>
        <p:spPr>
          <a:xfrm>
            <a:off x="832320" y="9534600"/>
            <a:ext cx="38520" cy="38520"/>
          </a:xfrm>
          <a:custGeom>
            <a:avLst/>
            <a:gdLst/>
            <a:ahLst/>
            <a:rect l="0" t="0" r="r" b="b"/>
            <a:pathLst>
              <a:path w="107" h="107">
                <a:moveTo>
                  <a:pt x="107" y="54"/>
                </a:moveTo>
                <a:cubicBezTo>
                  <a:pt x="107" y="61"/>
                  <a:pt x="106" y="68"/>
                  <a:pt x="103" y="74"/>
                </a:cubicBezTo>
                <a:cubicBezTo>
                  <a:pt x="100" y="81"/>
                  <a:pt x="96" y="87"/>
                  <a:pt x="91" y="92"/>
                </a:cubicBezTo>
                <a:cubicBezTo>
                  <a:pt x="86" y="97"/>
                  <a:pt x="81" y="100"/>
                  <a:pt x="74" y="103"/>
                </a:cubicBezTo>
                <a:cubicBezTo>
                  <a:pt x="68" y="106"/>
                  <a:pt x="61" y="107"/>
                  <a:pt x="54" y="107"/>
                </a:cubicBezTo>
                <a:cubicBezTo>
                  <a:pt x="46" y="107"/>
                  <a:pt x="39" y="106"/>
                  <a:pt x="33" y="103"/>
                </a:cubicBezTo>
                <a:cubicBezTo>
                  <a:pt x="26" y="100"/>
                  <a:pt x="21" y="97"/>
                  <a:pt x="16" y="92"/>
                </a:cubicBezTo>
                <a:cubicBezTo>
                  <a:pt x="11" y="87"/>
                  <a:pt x="7" y="81"/>
                  <a:pt x="4" y="74"/>
                </a:cubicBezTo>
                <a:cubicBezTo>
                  <a:pt x="1" y="68"/>
                  <a:pt x="0" y="61"/>
                  <a:pt x="0" y="54"/>
                </a:cubicBezTo>
                <a:cubicBezTo>
                  <a:pt x="0" y="47"/>
                  <a:pt x="1" y="40"/>
                  <a:pt x="4" y="34"/>
                </a:cubicBezTo>
                <a:cubicBezTo>
                  <a:pt x="7" y="26"/>
                  <a:pt x="11" y="21"/>
                  <a:pt x="16" y="16"/>
                </a:cubicBezTo>
                <a:cubicBezTo>
                  <a:pt x="21" y="11"/>
                  <a:pt x="26" y="7"/>
                  <a:pt x="33" y="4"/>
                </a:cubicBezTo>
                <a:cubicBezTo>
                  <a:pt x="39" y="2"/>
                  <a:pt x="46" y="0"/>
                  <a:pt x="54" y="0"/>
                </a:cubicBezTo>
                <a:cubicBezTo>
                  <a:pt x="61" y="0"/>
                  <a:pt x="68" y="2"/>
                  <a:pt x="74" y="4"/>
                </a:cubicBezTo>
                <a:cubicBezTo>
                  <a:pt x="81" y="7"/>
                  <a:pt x="86" y="11"/>
                  <a:pt x="91" y="16"/>
                </a:cubicBezTo>
                <a:cubicBezTo>
                  <a:pt x="96" y="21"/>
                  <a:pt x="100" y="26"/>
                  <a:pt x="103" y="34"/>
                </a:cubicBezTo>
                <a:cubicBezTo>
                  <a:pt x="106" y="40"/>
                  <a:pt x="107" y="47"/>
                  <a:pt x="107" y="54"/>
                </a:cubicBezTo>
                <a:close/>
              </a:path>
            </a:pathLst>
          </a:custGeom>
          <a:solidFill>
            <a:srgbClr val="2e2c2c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721" name=""/>
          <p:cNvSpPr txBox="1"/>
          <p:nvPr/>
        </p:nvSpPr>
        <p:spPr>
          <a:xfrm>
            <a:off x="756360" y="9117720"/>
            <a:ext cx="586440" cy="24264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400" strike="noStrike" u="none">
                <a:solidFill>
                  <a:srgbClr val="2e2c2c"/>
                </a:solidFill>
                <a:effectLst/>
                <a:uFillTx/>
                <a:latin typeface="Garet"/>
                <a:ea typeface="Garet"/>
              </a:rPr>
              <a:t>SKILLS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722" name=""/>
          <p:cNvSpPr/>
          <p:nvPr/>
        </p:nvSpPr>
        <p:spPr>
          <a:xfrm>
            <a:off x="832320" y="9744480"/>
            <a:ext cx="38520" cy="38160"/>
          </a:xfrm>
          <a:custGeom>
            <a:avLst/>
            <a:gdLst/>
            <a:ahLst/>
            <a:rect l="0" t="0" r="r" b="b"/>
            <a:pathLst>
              <a:path w="107" h="106">
                <a:moveTo>
                  <a:pt x="107" y="53"/>
                </a:moveTo>
                <a:cubicBezTo>
                  <a:pt x="107" y="60"/>
                  <a:pt x="106" y="66"/>
                  <a:pt x="103" y="73"/>
                </a:cubicBezTo>
                <a:cubicBezTo>
                  <a:pt x="100" y="80"/>
                  <a:pt x="96" y="86"/>
                  <a:pt x="91" y="91"/>
                </a:cubicBezTo>
                <a:cubicBezTo>
                  <a:pt x="86" y="96"/>
                  <a:pt x="81" y="100"/>
                  <a:pt x="74" y="102"/>
                </a:cubicBezTo>
                <a:cubicBezTo>
                  <a:pt x="68" y="105"/>
                  <a:pt x="61" y="106"/>
                  <a:pt x="54" y="106"/>
                </a:cubicBezTo>
                <a:cubicBezTo>
                  <a:pt x="46" y="106"/>
                  <a:pt x="39" y="105"/>
                  <a:pt x="33" y="102"/>
                </a:cubicBezTo>
                <a:cubicBezTo>
                  <a:pt x="26" y="100"/>
                  <a:pt x="21" y="96"/>
                  <a:pt x="16" y="91"/>
                </a:cubicBezTo>
                <a:cubicBezTo>
                  <a:pt x="11" y="86"/>
                  <a:pt x="7" y="80"/>
                  <a:pt x="4" y="73"/>
                </a:cubicBezTo>
                <a:cubicBezTo>
                  <a:pt x="1" y="66"/>
                  <a:pt x="0" y="60"/>
                  <a:pt x="0" y="53"/>
                </a:cubicBezTo>
                <a:cubicBezTo>
                  <a:pt x="0" y="45"/>
                  <a:pt x="1" y="39"/>
                  <a:pt x="4" y="32"/>
                </a:cubicBezTo>
                <a:cubicBezTo>
                  <a:pt x="7" y="26"/>
                  <a:pt x="11" y="20"/>
                  <a:pt x="16" y="15"/>
                </a:cubicBezTo>
                <a:cubicBezTo>
                  <a:pt x="21" y="10"/>
                  <a:pt x="26" y="6"/>
                  <a:pt x="33" y="4"/>
                </a:cubicBezTo>
                <a:cubicBezTo>
                  <a:pt x="39" y="1"/>
                  <a:pt x="46" y="0"/>
                  <a:pt x="54" y="0"/>
                </a:cubicBezTo>
                <a:cubicBezTo>
                  <a:pt x="61" y="0"/>
                  <a:pt x="68" y="1"/>
                  <a:pt x="74" y="4"/>
                </a:cubicBezTo>
                <a:cubicBezTo>
                  <a:pt x="81" y="6"/>
                  <a:pt x="86" y="10"/>
                  <a:pt x="91" y="15"/>
                </a:cubicBezTo>
                <a:cubicBezTo>
                  <a:pt x="96" y="20"/>
                  <a:pt x="100" y="26"/>
                  <a:pt x="103" y="32"/>
                </a:cubicBezTo>
                <a:cubicBezTo>
                  <a:pt x="106" y="39"/>
                  <a:pt x="107" y="45"/>
                  <a:pt x="107" y="53"/>
                </a:cubicBezTo>
                <a:close/>
              </a:path>
            </a:pathLst>
          </a:custGeom>
          <a:solidFill>
            <a:srgbClr val="2e2c2c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723" name=""/>
          <p:cNvSpPr txBox="1"/>
          <p:nvPr/>
        </p:nvSpPr>
        <p:spPr>
          <a:xfrm>
            <a:off x="972000" y="9456120"/>
            <a:ext cx="50436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2e2c2c"/>
                </a:solidFill>
                <a:effectLst/>
                <a:uFillTx/>
                <a:latin typeface="Garet"/>
                <a:ea typeface="Garet"/>
              </a:rPr>
              <a:t>Auditing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724" name=""/>
          <p:cNvSpPr/>
          <p:nvPr/>
        </p:nvSpPr>
        <p:spPr>
          <a:xfrm>
            <a:off x="2880000" y="9534600"/>
            <a:ext cx="38520" cy="38520"/>
          </a:xfrm>
          <a:custGeom>
            <a:avLst/>
            <a:gdLst/>
            <a:ahLst/>
            <a:rect l="0" t="0" r="r" b="b"/>
            <a:pathLst>
              <a:path w="107" h="107">
                <a:moveTo>
                  <a:pt x="107" y="54"/>
                </a:moveTo>
                <a:cubicBezTo>
                  <a:pt x="107" y="61"/>
                  <a:pt x="106" y="68"/>
                  <a:pt x="103" y="74"/>
                </a:cubicBezTo>
                <a:cubicBezTo>
                  <a:pt x="101" y="81"/>
                  <a:pt x="97" y="87"/>
                  <a:pt x="92" y="92"/>
                </a:cubicBezTo>
                <a:cubicBezTo>
                  <a:pt x="87" y="97"/>
                  <a:pt x="81" y="100"/>
                  <a:pt x="75" y="103"/>
                </a:cubicBezTo>
                <a:cubicBezTo>
                  <a:pt x="68" y="106"/>
                  <a:pt x="61" y="107"/>
                  <a:pt x="54" y="107"/>
                </a:cubicBezTo>
                <a:cubicBezTo>
                  <a:pt x="47" y="107"/>
                  <a:pt x="41" y="106"/>
                  <a:pt x="34" y="103"/>
                </a:cubicBezTo>
                <a:cubicBezTo>
                  <a:pt x="27" y="100"/>
                  <a:pt x="21" y="97"/>
                  <a:pt x="16" y="92"/>
                </a:cubicBezTo>
                <a:cubicBezTo>
                  <a:pt x="11" y="87"/>
                  <a:pt x="7" y="81"/>
                  <a:pt x="5" y="74"/>
                </a:cubicBezTo>
                <a:cubicBezTo>
                  <a:pt x="2" y="68"/>
                  <a:pt x="0" y="61"/>
                  <a:pt x="0" y="54"/>
                </a:cubicBezTo>
                <a:cubicBezTo>
                  <a:pt x="0" y="47"/>
                  <a:pt x="2" y="40"/>
                  <a:pt x="5" y="34"/>
                </a:cubicBezTo>
                <a:cubicBezTo>
                  <a:pt x="7" y="26"/>
                  <a:pt x="11" y="21"/>
                  <a:pt x="16" y="16"/>
                </a:cubicBezTo>
                <a:cubicBezTo>
                  <a:pt x="21" y="11"/>
                  <a:pt x="27" y="7"/>
                  <a:pt x="34" y="4"/>
                </a:cubicBezTo>
                <a:cubicBezTo>
                  <a:pt x="41" y="2"/>
                  <a:pt x="47" y="0"/>
                  <a:pt x="54" y="0"/>
                </a:cubicBezTo>
                <a:cubicBezTo>
                  <a:pt x="61" y="0"/>
                  <a:pt x="68" y="2"/>
                  <a:pt x="75" y="4"/>
                </a:cubicBezTo>
                <a:cubicBezTo>
                  <a:pt x="81" y="7"/>
                  <a:pt x="87" y="11"/>
                  <a:pt x="92" y="16"/>
                </a:cubicBezTo>
                <a:cubicBezTo>
                  <a:pt x="97" y="21"/>
                  <a:pt x="101" y="26"/>
                  <a:pt x="103" y="34"/>
                </a:cubicBezTo>
                <a:cubicBezTo>
                  <a:pt x="106" y="40"/>
                  <a:pt x="107" y="47"/>
                  <a:pt x="107" y="54"/>
                </a:cubicBezTo>
                <a:close/>
              </a:path>
            </a:pathLst>
          </a:custGeom>
          <a:solidFill>
            <a:srgbClr val="2e2c2c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725" name=""/>
          <p:cNvSpPr txBox="1"/>
          <p:nvPr/>
        </p:nvSpPr>
        <p:spPr>
          <a:xfrm>
            <a:off x="972000" y="9666000"/>
            <a:ext cx="122544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2e2c2c"/>
                </a:solidFill>
                <a:effectLst/>
                <a:uFillTx/>
                <a:latin typeface="Garet"/>
                <a:ea typeface="Garet"/>
              </a:rPr>
              <a:t>Financial Accounting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726" name=""/>
          <p:cNvSpPr/>
          <p:nvPr/>
        </p:nvSpPr>
        <p:spPr>
          <a:xfrm>
            <a:off x="2880000" y="9744480"/>
            <a:ext cx="38520" cy="38160"/>
          </a:xfrm>
          <a:custGeom>
            <a:avLst/>
            <a:gdLst/>
            <a:ahLst/>
            <a:rect l="0" t="0" r="r" b="b"/>
            <a:pathLst>
              <a:path w="107" h="106">
                <a:moveTo>
                  <a:pt x="107" y="53"/>
                </a:moveTo>
                <a:cubicBezTo>
                  <a:pt x="107" y="60"/>
                  <a:pt x="106" y="66"/>
                  <a:pt x="103" y="73"/>
                </a:cubicBezTo>
                <a:cubicBezTo>
                  <a:pt x="101" y="80"/>
                  <a:pt x="97" y="86"/>
                  <a:pt x="92" y="91"/>
                </a:cubicBezTo>
                <a:cubicBezTo>
                  <a:pt x="87" y="96"/>
                  <a:pt x="81" y="100"/>
                  <a:pt x="75" y="102"/>
                </a:cubicBezTo>
                <a:cubicBezTo>
                  <a:pt x="68" y="105"/>
                  <a:pt x="61" y="106"/>
                  <a:pt x="54" y="106"/>
                </a:cubicBezTo>
                <a:cubicBezTo>
                  <a:pt x="47" y="106"/>
                  <a:pt x="41" y="105"/>
                  <a:pt x="34" y="102"/>
                </a:cubicBezTo>
                <a:cubicBezTo>
                  <a:pt x="27" y="100"/>
                  <a:pt x="21" y="96"/>
                  <a:pt x="16" y="91"/>
                </a:cubicBezTo>
                <a:cubicBezTo>
                  <a:pt x="11" y="86"/>
                  <a:pt x="7" y="80"/>
                  <a:pt x="5" y="73"/>
                </a:cubicBezTo>
                <a:cubicBezTo>
                  <a:pt x="2" y="66"/>
                  <a:pt x="0" y="60"/>
                  <a:pt x="0" y="53"/>
                </a:cubicBezTo>
                <a:cubicBezTo>
                  <a:pt x="0" y="45"/>
                  <a:pt x="2" y="39"/>
                  <a:pt x="5" y="32"/>
                </a:cubicBezTo>
                <a:cubicBezTo>
                  <a:pt x="7" y="26"/>
                  <a:pt x="11" y="20"/>
                  <a:pt x="16" y="15"/>
                </a:cubicBezTo>
                <a:cubicBezTo>
                  <a:pt x="21" y="10"/>
                  <a:pt x="27" y="6"/>
                  <a:pt x="34" y="4"/>
                </a:cubicBezTo>
                <a:cubicBezTo>
                  <a:pt x="41" y="1"/>
                  <a:pt x="47" y="0"/>
                  <a:pt x="54" y="0"/>
                </a:cubicBezTo>
                <a:cubicBezTo>
                  <a:pt x="61" y="0"/>
                  <a:pt x="68" y="1"/>
                  <a:pt x="75" y="4"/>
                </a:cubicBezTo>
                <a:cubicBezTo>
                  <a:pt x="81" y="6"/>
                  <a:pt x="87" y="10"/>
                  <a:pt x="92" y="15"/>
                </a:cubicBezTo>
                <a:cubicBezTo>
                  <a:pt x="97" y="20"/>
                  <a:pt x="101" y="26"/>
                  <a:pt x="103" y="32"/>
                </a:cubicBezTo>
                <a:cubicBezTo>
                  <a:pt x="106" y="39"/>
                  <a:pt x="107" y="45"/>
                  <a:pt x="107" y="53"/>
                </a:cubicBezTo>
                <a:close/>
              </a:path>
            </a:pathLst>
          </a:custGeom>
          <a:solidFill>
            <a:srgbClr val="2e2c2c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727" name=""/>
          <p:cNvSpPr txBox="1"/>
          <p:nvPr/>
        </p:nvSpPr>
        <p:spPr>
          <a:xfrm>
            <a:off x="3020040" y="9456120"/>
            <a:ext cx="50436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2e2c2c"/>
                </a:solidFill>
                <a:effectLst/>
                <a:uFillTx/>
                <a:latin typeface="Garet"/>
                <a:ea typeface="Garet"/>
              </a:rPr>
              <a:t>Auditing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728" name=""/>
          <p:cNvSpPr/>
          <p:nvPr/>
        </p:nvSpPr>
        <p:spPr>
          <a:xfrm>
            <a:off x="4915800" y="9534600"/>
            <a:ext cx="38520" cy="38520"/>
          </a:xfrm>
          <a:custGeom>
            <a:avLst/>
            <a:gdLst/>
            <a:ahLst/>
            <a:rect l="0" t="0" r="r" b="b"/>
            <a:pathLst>
              <a:path w="107" h="107">
                <a:moveTo>
                  <a:pt x="107" y="54"/>
                </a:moveTo>
                <a:cubicBezTo>
                  <a:pt x="107" y="61"/>
                  <a:pt x="106" y="68"/>
                  <a:pt x="103" y="74"/>
                </a:cubicBezTo>
                <a:cubicBezTo>
                  <a:pt x="100" y="81"/>
                  <a:pt x="96" y="87"/>
                  <a:pt x="91" y="92"/>
                </a:cubicBezTo>
                <a:cubicBezTo>
                  <a:pt x="86" y="97"/>
                  <a:pt x="81" y="100"/>
                  <a:pt x="74" y="103"/>
                </a:cubicBezTo>
                <a:cubicBezTo>
                  <a:pt x="68" y="106"/>
                  <a:pt x="61" y="107"/>
                  <a:pt x="54" y="107"/>
                </a:cubicBezTo>
                <a:cubicBezTo>
                  <a:pt x="46" y="107"/>
                  <a:pt x="39" y="106"/>
                  <a:pt x="33" y="103"/>
                </a:cubicBezTo>
                <a:cubicBezTo>
                  <a:pt x="26" y="100"/>
                  <a:pt x="20" y="97"/>
                  <a:pt x="15" y="92"/>
                </a:cubicBezTo>
                <a:cubicBezTo>
                  <a:pt x="11" y="87"/>
                  <a:pt x="7" y="81"/>
                  <a:pt x="4" y="74"/>
                </a:cubicBezTo>
                <a:cubicBezTo>
                  <a:pt x="1" y="68"/>
                  <a:pt x="0" y="61"/>
                  <a:pt x="0" y="54"/>
                </a:cubicBezTo>
                <a:cubicBezTo>
                  <a:pt x="0" y="47"/>
                  <a:pt x="1" y="40"/>
                  <a:pt x="4" y="34"/>
                </a:cubicBezTo>
                <a:cubicBezTo>
                  <a:pt x="7" y="26"/>
                  <a:pt x="11" y="21"/>
                  <a:pt x="15" y="16"/>
                </a:cubicBezTo>
                <a:cubicBezTo>
                  <a:pt x="20" y="11"/>
                  <a:pt x="26" y="7"/>
                  <a:pt x="33" y="4"/>
                </a:cubicBezTo>
                <a:cubicBezTo>
                  <a:pt x="39" y="2"/>
                  <a:pt x="46" y="0"/>
                  <a:pt x="54" y="0"/>
                </a:cubicBezTo>
                <a:cubicBezTo>
                  <a:pt x="61" y="0"/>
                  <a:pt x="68" y="2"/>
                  <a:pt x="74" y="4"/>
                </a:cubicBezTo>
                <a:cubicBezTo>
                  <a:pt x="81" y="7"/>
                  <a:pt x="86" y="11"/>
                  <a:pt x="91" y="16"/>
                </a:cubicBezTo>
                <a:cubicBezTo>
                  <a:pt x="96" y="21"/>
                  <a:pt x="100" y="26"/>
                  <a:pt x="103" y="34"/>
                </a:cubicBezTo>
                <a:cubicBezTo>
                  <a:pt x="106" y="40"/>
                  <a:pt x="107" y="47"/>
                  <a:pt x="107" y="54"/>
                </a:cubicBezTo>
                <a:close/>
              </a:path>
            </a:pathLst>
          </a:custGeom>
          <a:solidFill>
            <a:srgbClr val="2e2c2c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729" name=""/>
          <p:cNvSpPr txBox="1"/>
          <p:nvPr/>
        </p:nvSpPr>
        <p:spPr>
          <a:xfrm>
            <a:off x="3020040" y="9666000"/>
            <a:ext cx="122544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2e2c2c"/>
                </a:solidFill>
                <a:effectLst/>
                <a:uFillTx/>
                <a:latin typeface="Garet"/>
                <a:ea typeface="Garet"/>
              </a:rPr>
              <a:t>Financial Accounting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730" name=""/>
          <p:cNvSpPr/>
          <p:nvPr/>
        </p:nvSpPr>
        <p:spPr>
          <a:xfrm>
            <a:off x="755640" y="1660320"/>
            <a:ext cx="119520" cy="119520"/>
          </a:xfrm>
          <a:custGeom>
            <a:avLst/>
            <a:gdLst/>
            <a:ahLst/>
            <a:rect l="0" t="0" r="r" b="b"/>
            <a:pathLst>
              <a:path w="332" h="332">
                <a:moveTo>
                  <a:pt x="0" y="0"/>
                </a:moveTo>
                <a:lnTo>
                  <a:pt x="332" y="0"/>
                </a:lnTo>
                <a:lnTo>
                  <a:pt x="332" y="332"/>
                </a:lnTo>
                <a:lnTo>
                  <a:pt x="0" y="332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731" name=""/>
          <p:cNvSpPr/>
          <p:nvPr/>
        </p:nvSpPr>
        <p:spPr>
          <a:xfrm>
            <a:off x="2475000" y="1681560"/>
            <a:ext cx="119520" cy="77040"/>
          </a:xfrm>
          <a:custGeom>
            <a:avLst/>
            <a:gdLst/>
            <a:ahLst/>
            <a:rect l="0" t="0" r="r" b="b"/>
            <a:pathLst>
              <a:path w="332" h="214">
                <a:moveTo>
                  <a:pt x="0" y="0"/>
                </a:moveTo>
                <a:lnTo>
                  <a:pt x="332" y="0"/>
                </a:lnTo>
                <a:lnTo>
                  <a:pt x="332" y="214"/>
                </a:lnTo>
                <a:lnTo>
                  <a:pt x="0" y="214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732" name=""/>
          <p:cNvSpPr/>
          <p:nvPr/>
        </p:nvSpPr>
        <p:spPr>
          <a:xfrm>
            <a:off x="4896720" y="1640520"/>
            <a:ext cx="104760" cy="159120"/>
          </a:xfrm>
          <a:custGeom>
            <a:avLst/>
            <a:gdLst/>
            <a:ahLst/>
            <a:rect l="0" t="0" r="r" b="b"/>
            <a:pathLst>
              <a:path w="291" h="442">
                <a:moveTo>
                  <a:pt x="0" y="0"/>
                </a:moveTo>
                <a:lnTo>
                  <a:pt x="291" y="0"/>
                </a:lnTo>
                <a:lnTo>
                  <a:pt x="291" y="442"/>
                </a:lnTo>
                <a:lnTo>
                  <a:pt x="0" y="442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733" name=""/>
          <p:cNvSpPr/>
          <p:nvPr/>
        </p:nvSpPr>
        <p:spPr>
          <a:xfrm>
            <a:off x="755640" y="1868400"/>
            <a:ext cx="6048360" cy="10080"/>
          </a:xfrm>
          <a:custGeom>
            <a:avLst/>
            <a:gdLst/>
            <a:ahLst/>
            <a:rect l="0" t="0" r="r" b="b"/>
            <a:pathLst>
              <a:path w="16801" h="28">
                <a:moveTo>
                  <a:pt x="0" y="0"/>
                </a:moveTo>
                <a:lnTo>
                  <a:pt x="16801" y="0"/>
                </a:lnTo>
                <a:lnTo>
                  <a:pt x="16801" y="28"/>
                </a:lnTo>
                <a:lnTo>
                  <a:pt x="0" y="28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734" name=""/>
          <p:cNvSpPr/>
          <p:nvPr/>
        </p:nvSpPr>
        <p:spPr>
          <a:xfrm>
            <a:off x="755640" y="3307320"/>
            <a:ext cx="6048360" cy="9720"/>
          </a:xfrm>
          <a:custGeom>
            <a:avLst/>
            <a:gdLst/>
            <a:ahLst/>
            <a:rect l="0" t="0" r="r" b="b"/>
            <a:pathLst>
              <a:path w="16801" h="27">
                <a:moveTo>
                  <a:pt x="0" y="0"/>
                </a:moveTo>
                <a:lnTo>
                  <a:pt x="16801" y="0"/>
                </a:lnTo>
                <a:lnTo>
                  <a:pt x="16801" y="27"/>
                </a:lnTo>
                <a:lnTo>
                  <a:pt x="0" y="27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735" name=""/>
          <p:cNvSpPr/>
          <p:nvPr/>
        </p:nvSpPr>
        <p:spPr>
          <a:xfrm>
            <a:off x="755640" y="6148440"/>
            <a:ext cx="6048360" cy="9720"/>
          </a:xfrm>
          <a:custGeom>
            <a:avLst/>
            <a:gdLst/>
            <a:ahLst/>
            <a:rect l="0" t="0" r="r" b="b"/>
            <a:pathLst>
              <a:path w="16801" h="27">
                <a:moveTo>
                  <a:pt x="0" y="0"/>
                </a:moveTo>
                <a:lnTo>
                  <a:pt x="16801" y="0"/>
                </a:lnTo>
                <a:lnTo>
                  <a:pt x="16801" y="27"/>
                </a:lnTo>
                <a:lnTo>
                  <a:pt x="0" y="27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736" name=""/>
          <p:cNvSpPr/>
          <p:nvPr/>
        </p:nvSpPr>
        <p:spPr>
          <a:xfrm>
            <a:off x="755640" y="8989560"/>
            <a:ext cx="6048360" cy="10080"/>
          </a:xfrm>
          <a:custGeom>
            <a:avLst/>
            <a:gdLst/>
            <a:ahLst/>
            <a:rect l="0" t="0" r="r" b="b"/>
            <a:pathLst>
              <a:path w="16801" h="28">
                <a:moveTo>
                  <a:pt x="0" y="0"/>
                </a:moveTo>
                <a:lnTo>
                  <a:pt x="16801" y="0"/>
                </a:lnTo>
                <a:lnTo>
                  <a:pt x="16801" y="28"/>
                </a:lnTo>
                <a:lnTo>
                  <a:pt x="0" y="28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737" name=""/>
          <p:cNvSpPr/>
          <p:nvPr/>
        </p:nvSpPr>
        <p:spPr>
          <a:xfrm>
            <a:off x="0" y="10435320"/>
            <a:ext cx="7562880" cy="261360"/>
          </a:xfrm>
          <a:custGeom>
            <a:avLst/>
            <a:gdLst/>
            <a:ahLst/>
            <a:rect l="0" t="0" r="r" b="b"/>
            <a:pathLst>
              <a:path w="21008" h="726">
                <a:moveTo>
                  <a:pt x="0" y="0"/>
                </a:moveTo>
                <a:lnTo>
                  <a:pt x="21008" y="0"/>
                </a:lnTo>
                <a:lnTo>
                  <a:pt x="21008" y="726"/>
                </a:lnTo>
                <a:lnTo>
                  <a:pt x="0" y="726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738" name=""/>
          <p:cNvSpPr txBox="1"/>
          <p:nvPr/>
        </p:nvSpPr>
        <p:spPr>
          <a:xfrm>
            <a:off x="5055480" y="9456120"/>
            <a:ext cx="114696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2e2c2c"/>
                </a:solidFill>
                <a:effectLst/>
                <a:uFillTx/>
                <a:latin typeface="Garet"/>
                <a:ea typeface="Garet"/>
              </a:rPr>
              <a:t>Financial Reporting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9" name=""/>
          <p:cNvSpPr/>
          <p:nvPr/>
        </p:nvSpPr>
        <p:spPr>
          <a:xfrm>
            <a:off x="0" y="0"/>
            <a:ext cx="7562880" cy="10696680"/>
          </a:xfrm>
          <a:custGeom>
            <a:avLst/>
            <a:gdLst/>
            <a:ahLst/>
            <a:rect l="0" t="0" r="r" b="b"/>
            <a:pathLst>
              <a:path w="21008" h="29713">
                <a:moveTo>
                  <a:pt x="0" y="0"/>
                </a:moveTo>
                <a:lnTo>
                  <a:pt x="21008" y="0"/>
                </a:lnTo>
                <a:lnTo>
                  <a:pt x="21008" y="29713"/>
                </a:lnTo>
                <a:lnTo>
                  <a:pt x="0" y="29713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740" name=""/>
          <p:cNvSpPr/>
          <p:nvPr/>
        </p:nvSpPr>
        <p:spPr>
          <a:xfrm>
            <a:off x="0" y="0"/>
            <a:ext cx="7562880" cy="10696680"/>
          </a:xfrm>
          <a:custGeom>
            <a:avLst/>
            <a:gdLst/>
            <a:ahLst/>
            <a:rect l="0" t="0" r="r" b="b"/>
            <a:pathLst>
              <a:path w="21008" h="29713">
                <a:moveTo>
                  <a:pt x="0" y="0"/>
                </a:moveTo>
                <a:lnTo>
                  <a:pt x="21008" y="0"/>
                </a:lnTo>
                <a:lnTo>
                  <a:pt x="21008" y="29713"/>
                </a:lnTo>
                <a:lnTo>
                  <a:pt x="0" y="29713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741" name=""/>
          <p:cNvSpPr/>
          <p:nvPr/>
        </p:nvSpPr>
        <p:spPr>
          <a:xfrm>
            <a:off x="0" y="2189520"/>
            <a:ext cx="2904120" cy="8506800"/>
          </a:xfrm>
          <a:custGeom>
            <a:avLst/>
            <a:gdLst/>
            <a:ahLst/>
            <a:rect l="0" t="0" r="r" b="b"/>
            <a:pathLst>
              <a:path w="8067" h="23630">
                <a:moveTo>
                  <a:pt x="0" y="0"/>
                </a:moveTo>
                <a:lnTo>
                  <a:pt x="8067" y="0"/>
                </a:lnTo>
                <a:lnTo>
                  <a:pt x="8067" y="23630"/>
                </a:lnTo>
                <a:lnTo>
                  <a:pt x="0" y="23630"/>
                </a:lnTo>
                <a:lnTo>
                  <a:pt x="0" y="0"/>
                </a:lnTo>
                <a:close/>
              </a:path>
            </a:pathLst>
          </a:custGeom>
          <a:solidFill>
            <a:srgbClr val="f6f6f6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742" name=""/>
          <p:cNvSpPr txBox="1"/>
          <p:nvPr/>
        </p:nvSpPr>
        <p:spPr>
          <a:xfrm>
            <a:off x="3269520" y="4114440"/>
            <a:ext cx="1591200" cy="24264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400" strike="noStrike" u="none">
                <a:solidFill>
                  <a:srgbClr val="393737"/>
                </a:solidFill>
                <a:effectLst/>
                <a:uFillTx/>
                <a:latin typeface="Inter18pt"/>
                <a:ea typeface="Inter18pt"/>
              </a:rPr>
              <a:t>E X P E R I E N C E :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743" name=""/>
          <p:cNvSpPr txBox="1"/>
          <p:nvPr/>
        </p:nvSpPr>
        <p:spPr>
          <a:xfrm>
            <a:off x="3269520" y="4752720"/>
            <a:ext cx="1260000" cy="14832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000" strike="noStrike" u="none">
                <a:solidFill>
                  <a:srgbClr val="706f6f"/>
                </a:solidFill>
                <a:effectLst/>
                <a:uFillTx/>
                <a:latin typeface="Roboto"/>
                <a:ea typeface="Roboto"/>
              </a:rPr>
              <a:t>Really Great Company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744" name=""/>
          <p:cNvSpPr/>
          <p:nvPr/>
        </p:nvSpPr>
        <p:spPr>
          <a:xfrm>
            <a:off x="3297600" y="5052600"/>
            <a:ext cx="38520" cy="38520"/>
          </a:xfrm>
          <a:custGeom>
            <a:avLst/>
            <a:gdLst/>
            <a:ahLst/>
            <a:rect l="0" t="0" r="r" b="b"/>
            <a:pathLst>
              <a:path w="107" h="107">
                <a:moveTo>
                  <a:pt x="107" y="53"/>
                </a:moveTo>
                <a:cubicBezTo>
                  <a:pt x="107" y="60"/>
                  <a:pt x="106" y="67"/>
                  <a:pt x="103" y="73"/>
                </a:cubicBezTo>
                <a:cubicBezTo>
                  <a:pt x="101" y="80"/>
                  <a:pt x="97" y="85"/>
                  <a:pt x="92" y="91"/>
                </a:cubicBezTo>
                <a:cubicBezTo>
                  <a:pt x="87" y="96"/>
                  <a:pt x="81" y="100"/>
                  <a:pt x="75" y="103"/>
                </a:cubicBezTo>
                <a:cubicBezTo>
                  <a:pt x="68" y="106"/>
                  <a:pt x="61" y="107"/>
                  <a:pt x="54" y="107"/>
                </a:cubicBezTo>
                <a:cubicBezTo>
                  <a:pt x="47" y="107"/>
                  <a:pt x="41" y="106"/>
                  <a:pt x="34" y="103"/>
                </a:cubicBezTo>
                <a:cubicBezTo>
                  <a:pt x="27" y="100"/>
                  <a:pt x="21" y="96"/>
                  <a:pt x="16" y="91"/>
                </a:cubicBezTo>
                <a:cubicBezTo>
                  <a:pt x="11" y="85"/>
                  <a:pt x="7" y="80"/>
                  <a:pt x="4" y="73"/>
                </a:cubicBezTo>
                <a:cubicBezTo>
                  <a:pt x="2" y="67"/>
                  <a:pt x="0" y="60"/>
                  <a:pt x="0" y="53"/>
                </a:cubicBezTo>
                <a:cubicBezTo>
                  <a:pt x="0" y="46"/>
                  <a:pt x="2" y="39"/>
                  <a:pt x="4" y="33"/>
                </a:cubicBezTo>
                <a:cubicBezTo>
                  <a:pt x="7" y="26"/>
                  <a:pt x="11" y="20"/>
                  <a:pt x="16" y="16"/>
                </a:cubicBezTo>
                <a:cubicBezTo>
                  <a:pt x="21" y="11"/>
                  <a:pt x="27" y="7"/>
                  <a:pt x="34" y="4"/>
                </a:cubicBezTo>
                <a:cubicBezTo>
                  <a:pt x="41" y="1"/>
                  <a:pt x="47" y="0"/>
                  <a:pt x="54" y="0"/>
                </a:cubicBezTo>
                <a:cubicBezTo>
                  <a:pt x="61" y="0"/>
                  <a:pt x="68" y="1"/>
                  <a:pt x="75" y="4"/>
                </a:cubicBezTo>
                <a:cubicBezTo>
                  <a:pt x="81" y="7"/>
                  <a:pt x="87" y="11"/>
                  <a:pt x="92" y="16"/>
                </a:cubicBezTo>
                <a:cubicBezTo>
                  <a:pt x="97" y="20"/>
                  <a:pt x="101" y="26"/>
                  <a:pt x="103" y="33"/>
                </a:cubicBezTo>
                <a:cubicBezTo>
                  <a:pt x="106" y="39"/>
                  <a:pt x="107" y="46"/>
                  <a:pt x="107" y="53"/>
                </a:cubicBezTo>
                <a:close/>
              </a:path>
            </a:pathLst>
          </a:custGeom>
          <a:solidFill>
            <a:srgbClr val="706f6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745" name=""/>
          <p:cNvSpPr txBox="1"/>
          <p:nvPr/>
        </p:nvSpPr>
        <p:spPr>
          <a:xfrm>
            <a:off x="3269520" y="4500360"/>
            <a:ext cx="391644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000" strike="noStrike" u="none">
                <a:solidFill>
                  <a:srgbClr val="393737"/>
                </a:solidFill>
                <a:effectLst/>
                <a:uFillTx/>
                <a:latin typeface="Inter18pt"/>
                <a:ea typeface="Inter18pt"/>
              </a:rPr>
              <a:t>APPLICATIONS DEVELOPER                                       2016 - PRESENT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746" name=""/>
          <p:cNvSpPr/>
          <p:nvPr/>
        </p:nvSpPr>
        <p:spPr>
          <a:xfrm>
            <a:off x="3297600" y="5271840"/>
            <a:ext cx="38520" cy="38520"/>
          </a:xfrm>
          <a:custGeom>
            <a:avLst/>
            <a:gdLst/>
            <a:ahLst/>
            <a:rect l="0" t="0" r="r" b="b"/>
            <a:pathLst>
              <a:path w="107" h="107">
                <a:moveTo>
                  <a:pt x="107" y="54"/>
                </a:moveTo>
                <a:cubicBezTo>
                  <a:pt x="107" y="61"/>
                  <a:pt x="106" y="67"/>
                  <a:pt x="103" y="74"/>
                </a:cubicBezTo>
                <a:cubicBezTo>
                  <a:pt x="101" y="80"/>
                  <a:pt x="97" y="86"/>
                  <a:pt x="92" y="91"/>
                </a:cubicBezTo>
                <a:cubicBezTo>
                  <a:pt x="87" y="96"/>
                  <a:pt x="81" y="100"/>
                  <a:pt x="75" y="103"/>
                </a:cubicBezTo>
                <a:cubicBezTo>
                  <a:pt x="68" y="105"/>
                  <a:pt x="61" y="107"/>
                  <a:pt x="54" y="107"/>
                </a:cubicBezTo>
                <a:cubicBezTo>
                  <a:pt x="47" y="107"/>
                  <a:pt x="41" y="105"/>
                  <a:pt x="34" y="103"/>
                </a:cubicBezTo>
                <a:cubicBezTo>
                  <a:pt x="27" y="100"/>
                  <a:pt x="21" y="96"/>
                  <a:pt x="16" y="91"/>
                </a:cubicBezTo>
                <a:cubicBezTo>
                  <a:pt x="11" y="86"/>
                  <a:pt x="7" y="80"/>
                  <a:pt x="4" y="74"/>
                </a:cubicBezTo>
                <a:cubicBezTo>
                  <a:pt x="2" y="67"/>
                  <a:pt x="0" y="61"/>
                  <a:pt x="0" y="54"/>
                </a:cubicBezTo>
                <a:cubicBezTo>
                  <a:pt x="0" y="47"/>
                  <a:pt x="2" y="40"/>
                  <a:pt x="4" y="33"/>
                </a:cubicBezTo>
                <a:cubicBezTo>
                  <a:pt x="7" y="27"/>
                  <a:pt x="11" y="21"/>
                  <a:pt x="16" y="16"/>
                </a:cubicBezTo>
                <a:cubicBezTo>
                  <a:pt x="21" y="11"/>
                  <a:pt x="27" y="7"/>
                  <a:pt x="34" y="5"/>
                </a:cubicBezTo>
                <a:cubicBezTo>
                  <a:pt x="41" y="1"/>
                  <a:pt x="47" y="0"/>
                  <a:pt x="54" y="0"/>
                </a:cubicBezTo>
                <a:cubicBezTo>
                  <a:pt x="61" y="0"/>
                  <a:pt x="68" y="1"/>
                  <a:pt x="75" y="5"/>
                </a:cubicBezTo>
                <a:cubicBezTo>
                  <a:pt x="81" y="7"/>
                  <a:pt x="87" y="11"/>
                  <a:pt x="92" y="16"/>
                </a:cubicBezTo>
                <a:cubicBezTo>
                  <a:pt x="97" y="21"/>
                  <a:pt x="101" y="27"/>
                  <a:pt x="103" y="33"/>
                </a:cubicBezTo>
                <a:cubicBezTo>
                  <a:pt x="106" y="40"/>
                  <a:pt x="107" y="47"/>
                  <a:pt x="107" y="54"/>
                </a:cubicBezTo>
                <a:close/>
              </a:path>
            </a:pathLst>
          </a:custGeom>
          <a:solidFill>
            <a:srgbClr val="706f6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747" name=""/>
          <p:cNvSpPr txBox="1"/>
          <p:nvPr/>
        </p:nvSpPr>
        <p:spPr>
          <a:xfrm>
            <a:off x="3434400" y="4982400"/>
            <a:ext cx="2498400" cy="14832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706f6f"/>
                </a:solidFill>
                <a:effectLst/>
                <a:uFillTx/>
                <a:latin typeface="Roboto"/>
                <a:ea typeface="Roboto"/>
              </a:rPr>
              <a:t>Database administration and website design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748" name=""/>
          <p:cNvSpPr/>
          <p:nvPr/>
        </p:nvSpPr>
        <p:spPr>
          <a:xfrm>
            <a:off x="3297600" y="5491080"/>
            <a:ext cx="38520" cy="38160"/>
          </a:xfrm>
          <a:custGeom>
            <a:avLst/>
            <a:gdLst/>
            <a:ahLst/>
            <a:rect l="0" t="0" r="r" b="b"/>
            <a:pathLst>
              <a:path w="107" h="106">
                <a:moveTo>
                  <a:pt x="107" y="53"/>
                </a:moveTo>
                <a:cubicBezTo>
                  <a:pt x="107" y="61"/>
                  <a:pt x="106" y="67"/>
                  <a:pt x="103" y="74"/>
                </a:cubicBezTo>
                <a:cubicBezTo>
                  <a:pt x="101" y="80"/>
                  <a:pt x="97" y="86"/>
                  <a:pt x="92" y="91"/>
                </a:cubicBezTo>
                <a:cubicBezTo>
                  <a:pt x="87" y="96"/>
                  <a:pt x="81" y="100"/>
                  <a:pt x="75" y="102"/>
                </a:cubicBezTo>
                <a:cubicBezTo>
                  <a:pt x="68" y="105"/>
                  <a:pt x="61" y="106"/>
                  <a:pt x="54" y="106"/>
                </a:cubicBezTo>
                <a:cubicBezTo>
                  <a:pt x="47" y="106"/>
                  <a:pt x="41" y="105"/>
                  <a:pt x="34" y="102"/>
                </a:cubicBezTo>
                <a:cubicBezTo>
                  <a:pt x="27" y="100"/>
                  <a:pt x="21" y="96"/>
                  <a:pt x="16" y="91"/>
                </a:cubicBezTo>
                <a:cubicBezTo>
                  <a:pt x="11" y="86"/>
                  <a:pt x="7" y="80"/>
                  <a:pt x="4" y="74"/>
                </a:cubicBezTo>
                <a:cubicBezTo>
                  <a:pt x="2" y="67"/>
                  <a:pt x="0" y="61"/>
                  <a:pt x="0" y="53"/>
                </a:cubicBezTo>
                <a:cubicBezTo>
                  <a:pt x="0" y="46"/>
                  <a:pt x="2" y="40"/>
                  <a:pt x="4" y="33"/>
                </a:cubicBezTo>
                <a:cubicBezTo>
                  <a:pt x="7" y="27"/>
                  <a:pt x="11" y="20"/>
                  <a:pt x="16" y="15"/>
                </a:cubicBezTo>
                <a:cubicBezTo>
                  <a:pt x="21" y="10"/>
                  <a:pt x="27" y="6"/>
                  <a:pt x="34" y="4"/>
                </a:cubicBezTo>
                <a:cubicBezTo>
                  <a:pt x="41" y="1"/>
                  <a:pt x="47" y="0"/>
                  <a:pt x="54" y="0"/>
                </a:cubicBezTo>
                <a:cubicBezTo>
                  <a:pt x="61" y="0"/>
                  <a:pt x="68" y="1"/>
                  <a:pt x="75" y="4"/>
                </a:cubicBezTo>
                <a:cubicBezTo>
                  <a:pt x="81" y="6"/>
                  <a:pt x="87" y="10"/>
                  <a:pt x="92" y="15"/>
                </a:cubicBezTo>
                <a:cubicBezTo>
                  <a:pt x="97" y="20"/>
                  <a:pt x="101" y="27"/>
                  <a:pt x="103" y="33"/>
                </a:cubicBezTo>
                <a:cubicBezTo>
                  <a:pt x="106" y="40"/>
                  <a:pt x="107" y="46"/>
                  <a:pt x="107" y="53"/>
                </a:cubicBezTo>
                <a:close/>
              </a:path>
            </a:pathLst>
          </a:custGeom>
          <a:solidFill>
            <a:srgbClr val="706f6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749" name=""/>
          <p:cNvSpPr txBox="1"/>
          <p:nvPr/>
        </p:nvSpPr>
        <p:spPr>
          <a:xfrm>
            <a:off x="3434400" y="5201640"/>
            <a:ext cx="3533400" cy="14832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706f6f"/>
                </a:solidFill>
                <a:effectLst/>
                <a:uFillTx/>
                <a:latin typeface="Roboto"/>
                <a:ea typeface="Roboto"/>
              </a:rPr>
              <a:t>Built the logic for a streamlined ad-serving platform that scaled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750" name=""/>
          <p:cNvSpPr txBox="1"/>
          <p:nvPr/>
        </p:nvSpPr>
        <p:spPr>
          <a:xfrm>
            <a:off x="3434400" y="5420880"/>
            <a:ext cx="3227400" cy="14832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706f6f"/>
                </a:solidFill>
                <a:effectLst/>
                <a:uFillTx/>
                <a:latin typeface="Roboto"/>
                <a:ea typeface="Roboto"/>
              </a:rPr>
              <a:t>Educational institutions and Blackboard online classroom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751" name=""/>
          <p:cNvSpPr txBox="1"/>
          <p:nvPr/>
        </p:nvSpPr>
        <p:spPr>
          <a:xfrm>
            <a:off x="3434400" y="5640120"/>
            <a:ext cx="746280" cy="14832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706f6f"/>
                </a:solidFill>
                <a:effectLst/>
                <a:uFillTx/>
                <a:latin typeface="Roboto"/>
                <a:ea typeface="Roboto"/>
              </a:rPr>
              <a:t>management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752" name=""/>
          <p:cNvSpPr txBox="1"/>
          <p:nvPr/>
        </p:nvSpPr>
        <p:spPr>
          <a:xfrm>
            <a:off x="3269520" y="6277320"/>
            <a:ext cx="1260000" cy="14832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000" strike="noStrike" u="none">
                <a:solidFill>
                  <a:srgbClr val="706f6f"/>
                </a:solidFill>
                <a:effectLst/>
                <a:uFillTx/>
                <a:latin typeface="Roboto"/>
                <a:ea typeface="Roboto"/>
              </a:rPr>
              <a:t>Really Great Company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753" name=""/>
          <p:cNvSpPr/>
          <p:nvPr/>
        </p:nvSpPr>
        <p:spPr>
          <a:xfrm>
            <a:off x="3297600" y="6580080"/>
            <a:ext cx="38520" cy="38520"/>
          </a:xfrm>
          <a:custGeom>
            <a:avLst/>
            <a:gdLst/>
            <a:ahLst/>
            <a:rect l="0" t="0" r="r" b="b"/>
            <a:pathLst>
              <a:path w="107" h="107">
                <a:moveTo>
                  <a:pt x="107" y="54"/>
                </a:moveTo>
                <a:cubicBezTo>
                  <a:pt x="107" y="61"/>
                  <a:pt x="106" y="67"/>
                  <a:pt x="103" y="74"/>
                </a:cubicBezTo>
                <a:cubicBezTo>
                  <a:pt x="101" y="80"/>
                  <a:pt x="97" y="86"/>
                  <a:pt x="92" y="91"/>
                </a:cubicBezTo>
                <a:cubicBezTo>
                  <a:pt x="87" y="96"/>
                  <a:pt x="81" y="100"/>
                  <a:pt x="75" y="103"/>
                </a:cubicBezTo>
                <a:cubicBezTo>
                  <a:pt x="68" y="105"/>
                  <a:pt x="61" y="107"/>
                  <a:pt x="54" y="107"/>
                </a:cubicBezTo>
                <a:cubicBezTo>
                  <a:pt x="47" y="107"/>
                  <a:pt x="41" y="105"/>
                  <a:pt x="34" y="103"/>
                </a:cubicBezTo>
                <a:cubicBezTo>
                  <a:pt x="27" y="100"/>
                  <a:pt x="21" y="96"/>
                  <a:pt x="16" y="91"/>
                </a:cubicBezTo>
                <a:cubicBezTo>
                  <a:pt x="11" y="86"/>
                  <a:pt x="7" y="80"/>
                  <a:pt x="4" y="74"/>
                </a:cubicBezTo>
                <a:cubicBezTo>
                  <a:pt x="2" y="67"/>
                  <a:pt x="0" y="61"/>
                  <a:pt x="0" y="54"/>
                </a:cubicBezTo>
                <a:cubicBezTo>
                  <a:pt x="0" y="47"/>
                  <a:pt x="2" y="39"/>
                  <a:pt x="4" y="32"/>
                </a:cubicBezTo>
                <a:cubicBezTo>
                  <a:pt x="7" y="26"/>
                  <a:pt x="11" y="20"/>
                  <a:pt x="16" y="15"/>
                </a:cubicBezTo>
                <a:cubicBezTo>
                  <a:pt x="21" y="10"/>
                  <a:pt x="27" y="6"/>
                  <a:pt x="34" y="4"/>
                </a:cubicBezTo>
                <a:cubicBezTo>
                  <a:pt x="41" y="1"/>
                  <a:pt x="47" y="0"/>
                  <a:pt x="54" y="0"/>
                </a:cubicBezTo>
                <a:cubicBezTo>
                  <a:pt x="61" y="0"/>
                  <a:pt x="68" y="1"/>
                  <a:pt x="75" y="4"/>
                </a:cubicBezTo>
                <a:cubicBezTo>
                  <a:pt x="81" y="6"/>
                  <a:pt x="87" y="10"/>
                  <a:pt x="92" y="15"/>
                </a:cubicBezTo>
                <a:cubicBezTo>
                  <a:pt x="97" y="20"/>
                  <a:pt x="101" y="26"/>
                  <a:pt x="103" y="32"/>
                </a:cubicBezTo>
                <a:cubicBezTo>
                  <a:pt x="106" y="39"/>
                  <a:pt x="107" y="47"/>
                  <a:pt x="107" y="54"/>
                </a:cubicBezTo>
                <a:close/>
              </a:path>
            </a:pathLst>
          </a:custGeom>
          <a:solidFill>
            <a:srgbClr val="706f6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754" name=""/>
          <p:cNvSpPr txBox="1"/>
          <p:nvPr/>
        </p:nvSpPr>
        <p:spPr>
          <a:xfrm>
            <a:off x="3269520" y="6009840"/>
            <a:ext cx="398700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000" strike="noStrike" u="none">
                <a:solidFill>
                  <a:srgbClr val="393737"/>
                </a:solidFill>
                <a:effectLst/>
                <a:uFillTx/>
                <a:latin typeface="Inter18pt"/>
                <a:ea typeface="Inter18pt"/>
              </a:rPr>
              <a:t>WEB CONTENT MANAGER                                                    2014 - 2016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755" name=""/>
          <p:cNvSpPr/>
          <p:nvPr/>
        </p:nvSpPr>
        <p:spPr>
          <a:xfrm>
            <a:off x="3297600" y="6798960"/>
            <a:ext cx="38520" cy="38520"/>
          </a:xfrm>
          <a:custGeom>
            <a:avLst/>
            <a:gdLst/>
            <a:ahLst/>
            <a:rect l="0" t="0" r="r" b="b"/>
            <a:pathLst>
              <a:path w="107" h="107">
                <a:moveTo>
                  <a:pt x="107" y="53"/>
                </a:moveTo>
                <a:cubicBezTo>
                  <a:pt x="107" y="60"/>
                  <a:pt x="106" y="68"/>
                  <a:pt x="103" y="75"/>
                </a:cubicBezTo>
                <a:cubicBezTo>
                  <a:pt x="101" y="81"/>
                  <a:pt x="97" y="87"/>
                  <a:pt x="92" y="92"/>
                </a:cubicBezTo>
                <a:cubicBezTo>
                  <a:pt x="87" y="97"/>
                  <a:pt x="81" y="101"/>
                  <a:pt x="75" y="103"/>
                </a:cubicBezTo>
                <a:cubicBezTo>
                  <a:pt x="68" y="106"/>
                  <a:pt x="61" y="107"/>
                  <a:pt x="54" y="107"/>
                </a:cubicBezTo>
                <a:cubicBezTo>
                  <a:pt x="47" y="107"/>
                  <a:pt x="41" y="106"/>
                  <a:pt x="34" y="103"/>
                </a:cubicBezTo>
                <a:cubicBezTo>
                  <a:pt x="27" y="101"/>
                  <a:pt x="21" y="97"/>
                  <a:pt x="16" y="92"/>
                </a:cubicBezTo>
                <a:cubicBezTo>
                  <a:pt x="11" y="87"/>
                  <a:pt x="7" y="81"/>
                  <a:pt x="4" y="75"/>
                </a:cubicBezTo>
                <a:cubicBezTo>
                  <a:pt x="2" y="68"/>
                  <a:pt x="0" y="60"/>
                  <a:pt x="0" y="53"/>
                </a:cubicBezTo>
                <a:cubicBezTo>
                  <a:pt x="0" y="46"/>
                  <a:pt x="2" y="40"/>
                  <a:pt x="4" y="33"/>
                </a:cubicBezTo>
                <a:cubicBezTo>
                  <a:pt x="7" y="27"/>
                  <a:pt x="11" y="21"/>
                  <a:pt x="16" y="16"/>
                </a:cubicBezTo>
                <a:cubicBezTo>
                  <a:pt x="21" y="11"/>
                  <a:pt x="27" y="7"/>
                  <a:pt x="34" y="4"/>
                </a:cubicBezTo>
                <a:cubicBezTo>
                  <a:pt x="41" y="2"/>
                  <a:pt x="47" y="0"/>
                  <a:pt x="54" y="0"/>
                </a:cubicBezTo>
                <a:cubicBezTo>
                  <a:pt x="61" y="0"/>
                  <a:pt x="68" y="2"/>
                  <a:pt x="75" y="4"/>
                </a:cubicBezTo>
                <a:cubicBezTo>
                  <a:pt x="81" y="7"/>
                  <a:pt x="87" y="11"/>
                  <a:pt x="92" y="16"/>
                </a:cubicBezTo>
                <a:cubicBezTo>
                  <a:pt x="97" y="21"/>
                  <a:pt x="101" y="27"/>
                  <a:pt x="103" y="33"/>
                </a:cubicBezTo>
                <a:cubicBezTo>
                  <a:pt x="106" y="40"/>
                  <a:pt x="107" y="46"/>
                  <a:pt x="107" y="53"/>
                </a:cubicBezTo>
                <a:close/>
              </a:path>
            </a:pathLst>
          </a:custGeom>
          <a:solidFill>
            <a:srgbClr val="706f6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756" name=""/>
          <p:cNvSpPr txBox="1"/>
          <p:nvPr/>
        </p:nvSpPr>
        <p:spPr>
          <a:xfrm>
            <a:off x="3434400" y="6509880"/>
            <a:ext cx="2498400" cy="14832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706f6f"/>
                </a:solidFill>
                <a:effectLst/>
                <a:uFillTx/>
                <a:latin typeface="Roboto"/>
                <a:ea typeface="Roboto"/>
              </a:rPr>
              <a:t>Database administration and website design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757" name=""/>
          <p:cNvSpPr/>
          <p:nvPr/>
        </p:nvSpPr>
        <p:spPr>
          <a:xfrm>
            <a:off x="3297600" y="7018200"/>
            <a:ext cx="38520" cy="38520"/>
          </a:xfrm>
          <a:custGeom>
            <a:avLst/>
            <a:gdLst/>
            <a:ahLst/>
            <a:rect l="0" t="0" r="r" b="b"/>
            <a:pathLst>
              <a:path w="107" h="107">
                <a:moveTo>
                  <a:pt x="107" y="53"/>
                </a:moveTo>
                <a:cubicBezTo>
                  <a:pt x="107" y="60"/>
                  <a:pt x="106" y="67"/>
                  <a:pt x="103" y="73"/>
                </a:cubicBezTo>
                <a:cubicBezTo>
                  <a:pt x="101" y="80"/>
                  <a:pt x="97" y="86"/>
                  <a:pt x="92" y="92"/>
                </a:cubicBezTo>
                <a:cubicBezTo>
                  <a:pt x="87" y="97"/>
                  <a:pt x="81" y="100"/>
                  <a:pt x="75" y="103"/>
                </a:cubicBezTo>
                <a:cubicBezTo>
                  <a:pt x="68" y="106"/>
                  <a:pt x="61" y="107"/>
                  <a:pt x="54" y="107"/>
                </a:cubicBezTo>
                <a:cubicBezTo>
                  <a:pt x="47" y="107"/>
                  <a:pt x="41" y="106"/>
                  <a:pt x="34" y="103"/>
                </a:cubicBezTo>
                <a:cubicBezTo>
                  <a:pt x="27" y="100"/>
                  <a:pt x="21" y="97"/>
                  <a:pt x="16" y="92"/>
                </a:cubicBezTo>
                <a:cubicBezTo>
                  <a:pt x="11" y="86"/>
                  <a:pt x="7" y="80"/>
                  <a:pt x="4" y="73"/>
                </a:cubicBezTo>
                <a:cubicBezTo>
                  <a:pt x="2" y="67"/>
                  <a:pt x="0" y="60"/>
                  <a:pt x="0" y="53"/>
                </a:cubicBezTo>
                <a:cubicBezTo>
                  <a:pt x="0" y="46"/>
                  <a:pt x="2" y="39"/>
                  <a:pt x="4" y="33"/>
                </a:cubicBezTo>
                <a:cubicBezTo>
                  <a:pt x="7" y="26"/>
                  <a:pt x="11" y="21"/>
                  <a:pt x="16" y="16"/>
                </a:cubicBezTo>
                <a:cubicBezTo>
                  <a:pt x="21" y="11"/>
                  <a:pt x="27" y="7"/>
                  <a:pt x="34" y="4"/>
                </a:cubicBezTo>
                <a:cubicBezTo>
                  <a:pt x="41" y="2"/>
                  <a:pt x="47" y="0"/>
                  <a:pt x="54" y="0"/>
                </a:cubicBezTo>
                <a:cubicBezTo>
                  <a:pt x="61" y="0"/>
                  <a:pt x="68" y="2"/>
                  <a:pt x="75" y="4"/>
                </a:cubicBezTo>
                <a:cubicBezTo>
                  <a:pt x="81" y="7"/>
                  <a:pt x="87" y="11"/>
                  <a:pt x="92" y="16"/>
                </a:cubicBezTo>
                <a:cubicBezTo>
                  <a:pt x="97" y="21"/>
                  <a:pt x="101" y="26"/>
                  <a:pt x="103" y="33"/>
                </a:cubicBezTo>
                <a:cubicBezTo>
                  <a:pt x="106" y="39"/>
                  <a:pt x="107" y="46"/>
                  <a:pt x="107" y="53"/>
                </a:cubicBezTo>
                <a:close/>
              </a:path>
            </a:pathLst>
          </a:custGeom>
          <a:solidFill>
            <a:srgbClr val="706f6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758" name=""/>
          <p:cNvSpPr txBox="1"/>
          <p:nvPr/>
        </p:nvSpPr>
        <p:spPr>
          <a:xfrm>
            <a:off x="3434400" y="6729120"/>
            <a:ext cx="3533400" cy="14832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706f6f"/>
                </a:solidFill>
                <a:effectLst/>
                <a:uFillTx/>
                <a:latin typeface="Roboto"/>
                <a:ea typeface="Roboto"/>
              </a:rPr>
              <a:t>Built the logic for a streamlined ad-serving platform that scaled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759" name=""/>
          <p:cNvSpPr txBox="1"/>
          <p:nvPr/>
        </p:nvSpPr>
        <p:spPr>
          <a:xfrm>
            <a:off x="3434400" y="6948360"/>
            <a:ext cx="3227400" cy="14832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706f6f"/>
                </a:solidFill>
                <a:effectLst/>
                <a:uFillTx/>
                <a:latin typeface="Roboto"/>
                <a:ea typeface="Roboto"/>
              </a:rPr>
              <a:t>Educational institutions and Blackboard online classroom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760" name=""/>
          <p:cNvSpPr txBox="1"/>
          <p:nvPr/>
        </p:nvSpPr>
        <p:spPr>
          <a:xfrm>
            <a:off x="3434400" y="7167240"/>
            <a:ext cx="746280" cy="14832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706f6f"/>
                </a:solidFill>
                <a:effectLst/>
                <a:uFillTx/>
                <a:latin typeface="Roboto"/>
                <a:ea typeface="Roboto"/>
              </a:rPr>
              <a:t>management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761" name=""/>
          <p:cNvSpPr txBox="1"/>
          <p:nvPr/>
        </p:nvSpPr>
        <p:spPr>
          <a:xfrm>
            <a:off x="3269520" y="2663280"/>
            <a:ext cx="1297440" cy="24264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400" strike="noStrike" u="none">
                <a:solidFill>
                  <a:srgbClr val="393737"/>
                </a:solidFill>
                <a:effectLst/>
                <a:uFillTx/>
                <a:latin typeface="Inter18pt"/>
                <a:ea typeface="Inter18pt"/>
              </a:rPr>
              <a:t>S U M M A R Y :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762" name=""/>
          <p:cNvSpPr txBox="1"/>
          <p:nvPr/>
        </p:nvSpPr>
        <p:spPr>
          <a:xfrm>
            <a:off x="3269520" y="3075480"/>
            <a:ext cx="3837600" cy="14832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706f6f"/>
                </a:solidFill>
                <a:effectLst/>
                <a:uFillTx/>
                <a:latin typeface="Roboto"/>
                <a:ea typeface="Roboto"/>
              </a:rPr>
              <a:t>I am a qualified and professional web development with five years of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763" name=""/>
          <p:cNvSpPr txBox="1"/>
          <p:nvPr/>
        </p:nvSpPr>
        <p:spPr>
          <a:xfrm>
            <a:off x="3269520" y="3294360"/>
            <a:ext cx="3699000" cy="14832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706f6f"/>
                </a:solidFill>
                <a:effectLst/>
                <a:uFillTx/>
                <a:latin typeface="Roboto"/>
                <a:ea typeface="Roboto"/>
              </a:rPr>
              <a:t>experience in database administration and website design. Strong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764" name=""/>
          <p:cNvSpPr txBox="1"/>
          <p:nvPr/>
        </p:nvSpPr>
        <p:spPr>
          <a:xfrm>
            <a:off x="3269520" y="3513600"/>
            <a:ext cx="3592080" cy="14832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706f6f"/>
                </a:solidFill>
                <a:effectLst/>
                <a:uFillTx/>
                <a:latin typeface="Roboto"/>
                <a:ea typeface="Roboto"/>
              </a:rPr>
              <a:t>creative and analytical skills. Team player with an eye for detail. 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765" name=""/>
          <p:cNvSpPr/>
          <p:nvPr/>
        </p:nvSpPr>
        <p:spPr>
          <a:xfrm>
            <a:off x="403200" y="6287040"/>
            <a:ext cx="38520" cy="38520"/>
          </a:xfrm>
          <a:custGeom>
            <a:avLst/>
            <a:gdLst/>
            <a:ahLst/>
            <a:rect l="0" t="0" r="r" b="b"/>
            <a:pathLst>
              <a:path w="107" h="107">
                <a:moveTo>
                  <a:pt x="107" y="54"/>
                </a:moveTo>
                <a:cubicBezTo>
                  <a:pt x="107" y="61"/>
                  <a:pt x="106" y="68"/>
                  <a:pt x="103" y="75"/>
                </a:cubicBezTo>
                <a:cubicBezTo>
                  <a:pt x="100" y="81"/>
                  <a:pt x="96" y="87"/>
                  <a:pt x="91" y="92"/>
                </a:cubicBezTo>
                <a:cubicBezTo>
                  <a:pt x="85" y="97"/>
                  <a:pt x="80" y="101"/>
                  <a:pt x="73" y="103"/>
                </a:cubicBezTo>
                <a:cubicBezTo>
                  <a:pt x="67" y="106"/>
                  <a:pt x="60" y="107"/>
                  <a:pt x="53" y="107"/>
                </a:cubicBezTo>
                <a:cubicBezTo>
                  <a:pt x="46" y="107"/>
                  <a:pt x="39" y="106"/>
                  <a:pt x="33" y="103"/>
                </a:cubicBezTo>
                <a:cubicBezTo>
                  <a:pt x="26" y="101"/>
                  <a:pt x="20" y="97"/>
                  <a:pt x="15" y="92"/>
                </a:cubicBezTo>
                <a:cubicBezTo>
                  <a:pt x="11" y="87"/>
                  <a:pt x="7" y="81"/>
                  <a:pt x="4" y="75"/>
                </a:cubicBezTo>
                <a:cubicBezTo>
                  <a:pt x="1" y="68"/>
                  <a:pt x="0" y="61"/>
                  <a:pt x="0" y="54"/>
                </a:cubicBezTo>
                <a:cubicBezTo>
                  <a:pt x="0" y="47"/>
                  <a:pt x="1" y="41"/>
                  <a:pt x="4" y="34"/>
                </a:cubicBezTo>
                <a:cubicBezTo>
                  <a:pt x="7" y="28"/>
                  <a:pt x="11" y="22"/>
                  <a:pt x="15" y="16"/>
                </a:cubicBezTo>
                <a:cubicBezTo>
                  <a:pt x="20" y="11"/>
                  <a:pt x="26" y="7"/>
                  <a:pt x="33" y="5"/>
                </a:cubicBezTo>
                <a:cubicBezTo>
                  <a:pt x="39" y="2"/>
                  <a:pt x="46" y="0"/>
                  <a:pt x="53" y="0"/>
                </a:cubicBezTo>
                <a:cubicBezTo>
                  <a:pt x="60" y="0"/>
                  <a:pt x="67" y="2"/>
                  <a:pt x="73" y="5"/>
                </a:cubicBezTo>
                <a:cubicBezTo>
                  <a:pt x="80" y="7"/>
                  <a:pt x="85" y="11"/>
                  <a:pt x="91" y="16"/>
                </a:cubicBezTo>
                <a:cubicBezTo>
                  <a:pt x="96" y="22"/>
                  <a:pt x="100" y="28"/>
                  <a:pt x="103" y="34"/>
                </a:cubicBezTo>
                <a:cubicBezTo>
                  <a:pt x="106" y="41"/>
                  <a:pt x="107" y="47"/>
                  <a:pt x="107" y="54"/>
                </a:cubicBezTo>
                <a:close/>
              </a:path>
            </a:pathLst>
          </a:custGeom>
          <a:solidFill>
            <a:srgbClr val="706f6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766" name=""/>
          <p:cNvSpPr txBox="1"/>
          <p:nvPr/>
        </p:nvSpPr>
        <p:spPr>
          <a:xfrm>
            <a:off x="406440" y="5830200"/>
            <a:ext cx="915480" cy="24264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400" strike="noStrike" u="none">
                <a:solidFill>
                  <a:srgbClr val="393737"/>
                </a:solidFill>
                <a:effectLst/>
                <a:uFillTx/>
                <a:latin typeface="Inter18pt"/>
                <a:ea typeface="Inter18pt"/>
              </a:rPr>
              <a:t>S K I L L S :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767" name=""/>
          <p:cNvSpPr/>
          <p:nvPr/>
        </p:nvSpPr>
        <p:spPr>
          <a:xfrm>
            <a:off x="403200" y="6535080"/>
            <a:ext cx="38520" cy="38520"/>
          </a:xfrm>
          <a:custGeom>
            <a:avLst/>
            <a:gdLst/>
            <a:ahLst/>
            <a:rect l="0" t="0" r="r" b="b"/>
            <a:pathLst>
              <a:path w="107" h="107">
                <a:moveTo>
                  <a:pt x="107" y="53"/>
                </a:moveTo>
                <a:cubicBezTo>
                  <a:pt x="107" y="60"/>
                  <a:pt x="106" y="67"/>
                  <a:pt x="103" y="74"/>
                </a:cubicBezTo>
                <a:cubicBezTo>
                  <a:pt x="100" y="80"/>
                  <a:pt x="96" y="86"/>
                  <a:pt x="91" y="91"/>
                </a:cubicBezTo>
                <a:cubicBezTo>
                  <a:pt x="85" y="96"/>
                  <a:pt x="80" y="100"/>
                  <a:pt x="73" y="102"/>
                </a:cubicBezTo>
                <a:cubicBezTo>
                  <a:pt x="67" y="105"/>
                  <a:pt x="60" y="107"/>
                  <a:pt x="53" y="107"/>
                </a:cubicBezTo>
                <a:cubicBezTo>
                  <a:pt x="46" y="107"/>
                  <a:pt x="39" y="105"/>
                  <a:pt x="33" y="102"/>
                </a:cubicBezTo>
                <a:cubicBezTo>
                  <a:pt x="26" y="100"/>
                  <a:pt x="20" y="96"/>
                  <a:pt x="15" y="91"/>
                </a:cubicBezTo>
                <a:cubicBezTo>
                  <a:pt x="11" y="86"/>
                  <a:pt x="7" y="80"/>
                  <a:pt x="4" y="74"/>
                </a:cubicBezTo>
                <a:cubicBezTo>
                  <a:pt x="1" y="67"/>
                  <a:pt x="0" y="60"/>
                  <a:pt x="0" y="53"/>
                </a:cubicBezTo>
                <a:cubicBezTo>
                  <a:pt x="0" y="46"/>
                  <a:pt x="1" y="39"/>
                  <a:pt x="4" y="32"/>
                </a:cubicBezTo>
                <a:cubicBezTo>
                  <a:pt x="7" y="26"/>
                  <a:pt x="11" y="20"/>
                  <a:pt x="15" y="15"/>
                </a:cubicBezTo>
                <a:cubicBezTo>
                  <a:pt x="20" y="10"/>
                  <a:pt x="26" y="6"/>
                  <a:pt x="33" y="4"/>
                </a:cubicBezTo>
                <a:cubicBezTo>
                  <a:pt x="39" y="1"/>
                  <a:pt x="46" y="0"/>
                  <a:pt x="53" y="0"/>
                </a:cubicBezTo>
                <a:cubicBezTo>
                  <a:pt x="60" y="0"/>
                  <a:pt x="67" y="1"/>
                  <a:pt x="73" y="4"/>
                </a:cubicBezTo>
                <a:cubicBezTo>
                  <a:pt x="80" y="6"/>
                  <a:pt x="85" y="10"/>
                  <a:pt x="91" y="15"/>
                </a:cubicBezTo>
                <a:cubicBezTo>
                  <a:pt x="96" y="20"/>
                  <a:pt x="100" y="26"/>
                  <a:pt x="103" y="32"/>
                </a:cubicBezTo>
                <a:cubicBezTo>
                  <a:pt x="106" y="39"/>
                  <a:pt x="107" y="46"/>
                  <a:pt x="107" y="53"/>
                </a:cubicBezTo>
                <a:close/>
              </a:path>
            </a:pathLst>
          </a:custGeom>
          <a:solidFill>
            <a:srgbClr val="706f6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768" name=""/>
          <p:cNvSpPr txBox="1"/>
          <p:nvPr/>
        </p:nvSpPr>
        <p:spPr>
          <a:xfrm>
            <a:off x="533520" y="6217200"/>
            <a:ext cx="669600" cy="14832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706f6f"/>
                </a:solidFill>
                <a:effectLst/>
                <a:uFillTx/>
                <a:latin typeface="Roboto"/>
                <a:ea typeface="Roboto"/>
              </a:rPr>
              <a:t>Web Design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769" name=""/>
          <p:cNvSpPr/>
          <p:nvPr/>
        </p:nvSpPr>
        <p:spPr>
          <a:xfrm>
            <a:off x="403200" y="6782760"/>
            <a:ext cx="38520" cy="38520"/>
          </a:xfrm>
          <a:custGeom>
            <a:avLst/>
            <a:gdLst/>
            <a:ahLst/>
            <a:rect l="0" t="0" r="r" b="b"/>
            <a:pathLst>
              <a:path w="107" h="107">
                <a:moveTo>
                  <a:pt x="107" y="54"/>
                </a:moveTo>
                <a:cubicBezTo>
                  <a:pt x="107" y="61"/>
                  <a:pt x="106" y="68"/>
                  <a:pt x="103" y="74"/>
                </a:cubicBezTo>
                <a:cubicBezTo>
                  <a:pt x="100" y="81"/>
                  <a:pt x="96" y="86"/>
                  <a:pt x="91" y="91"/>
                </a:cubicBezTo>
                <a:cubicBezTo>
                  <a:pt x="85" y="96"/>
                  <a:pt x="80" y="100"/>
                  <a:pt x="73" y="103"/>
                </a:cubicBezTo>
                <a:cubicBezTo>
                  <a:pt x="67" y="105"/>
                  <a:pt x="60" y="107"/>
                  <a:pt x="53" y="107"/>
                </a:cubicBezTo>
                <a:cubicBezTo>
                  <a:pt x="46" y="107"/>
                  <a:pt x="39" y="105"/>
                  <a:pt x="33" y="103"/>
                </a:cubicBezTo>
                <a:cubicBezTo>
                  <a:pt x="26" y="100"/>
                  <a:pt x="20" y="96"/>
                  <a:pt x="15" y="91"/>
                </a:cubicBezTo>
                <a:cubicBezTo>
                  <a:pt x="11" y="86"/>
                  <a:pt x="7" y="81"/>
                  <a:pt x="4" y="74"/>
                </a:cubicBezTo>
                <a:cubicBezTo>
                  <a:pt x="1" y="68"/>
                  <a:pt x="0" y="61"/>
                  <a:pt x="0" y="54"/>
                </a:cubicBezTo>
                <a:cubicBezTo>
                  <a:pt x="0" y="47"/>
                  <a:pt x="1" y="40"/>
                  <a:pt x="4" y="34"/>
                </a:cubicBezTo>
                <a:cubicBezTo>
                  <a:pt x="7" y="27"/>
                  <a:pt x="11" y="21"/>
                  <a:pt x="15" y="16"/>
                </a:cubicBezTo>
                <a:cubicBezTo>
                  <a:pt x="20" y="11"/>
                  <a:pt x="26" y="8"/>
                  <a:pt x="33" y="4"/>
                </a:cubicBezTo>
                <a:cubicBezTo>
                  <a:pt x="39" y="1"/>
                  <a:pt x="46" y="0"/>
                  <a:pt x="53" y="0"/>
                </a:cubicBezTo>
                <a:cubicBezTo>
                  <a:pt x="60" y="0"/>
                  <a:pt x="67" y="1"/>
                  <a:pt x="73" y="4"/>
                </a:cubicBezTo>
                <a:cubicBezTo>
                  <a:pt x="80" y="8"/>
                  <a:pt x="85" y="11"/>
                  <a:pt x="91" y="16"/>
                </a:cubicBezTo>
                <a:cubicBezTo>
                  <a:pt x="96" y="21"/>
                  <a:pt x="100" y="27"/>
                  <a:pt x="103" y="34"/>
                </a:cubicBezTo>
                <a:cubicBezTo>
                  <a:pt x="106" y="40"/>
                  <a:pt x="107" y="47"/>
                  <a:pt x="107" y="54"/>
                </a:cubicBezTo>
                <a:close/>
              </a:path>
            </a:pathLst>
          </a:custGeom>
          <a:solidFill>
            <a:srgbClr val="706f6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770" name=""/>
          <p:cNvSpPr txBox="1"/>
          <p:nvPr/>
        </p:nvSpPr>
        <p:spPr>
          <a:xfrm>
            <a:off x="533520" y="6464880"/>
            <a:ext cx="900720" cy="14832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706f6f"/>
                </a:solidFill>
                <a:effectLst/>
                <a:uFillTx/>
                <a:latin typeface="Roboto"/>
                <a:ea typeface="Roboto"/>
              </a:rPr>
              <a:t>Design Thinking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771" name=""/>
          <p:cNvSpPr/>
          <p:nvPr/>
        </p:nvSpPr>
        <p:spPr>
          <a:xfrm>
            <a:off x="403200" y="7030440"/>
            <a:ext cx="38520" cy="38520"/>
          </a:xfrm>
          <a:custGeom>
            <a:avLst/>
            <a:gdLst/>
            <a:ahLst/>
            <a:rect l="0" t="0" r="r" b="b"/>
            <a:pathLst>
              <a:path w="107" h="107">
                <a:moveTo>
                  <a:pt x="107" y="53"/>
                </a:moveTo>
                <a:cubicBezTo>
                  <a:pt x="107" y="61"/>
                  <a:pt x="106" y="68"/>
                  <a:pt x="103" y="74"/>
                </a:cubicBezTo>
                <a:cubicBezTo>
                  <a:pt x="100" y="81"/>
                  <a:pt x="96" y="86"/>
                  <a:pt x="91" y="91"/>
                </a:cubicBezTo>
                <a:cubicBezTo>
                  <a:pt x="85" y="96"/>
                  <a:pt x="80" y="100"/>
                  <a:pt x="73" y="103"/>
                </a:cubicBezTo>
                <a:cubicBezTo>
                  <a:pt x="67" y="106"/>
                  <a:pt x="60" y="107"/>
                  <a:pt x="53" y="107"/>
                </a:cubicBezTo>
                <a:cubicBezTo>
                  <a:pt x="46" y="107"/>
                  <a:pt x="39" y="106"/>
                  <a:pt x="33" y="103"/>
                </a:cubicBezTo>
                <a:cubicBezTo>
                  <a:pt x="26" y="100"/>
                  <a:pt x="20" y="96"/>
                  <a:pt x="15" y="91"/>
                </a:cubicBezTo>
                <a:cubicBezTo>
                  <a:pt x="11" y="86"/>
                  <a:pt x="7" y="81"/>
                  <a:pt x="4" y="74"/>
                </a:cubicBezTo>
                <a:cubicBezTo>
                  <a:pt x="1" y="68"/>
                  <a:pt x="0" y="61"/>
                  <a:pt x="0" y="53"/>
                </a:cubicBezTo>
                <a:cubicBezTo>
                  <a:pt x="0" y="46"/>
                  <a:pt x="1" y="39"/>
                  <a:pt x="4" y="33"/>
                </a:cubicBezTo>
                <a:cubicBezTo>
                  <a:pt x="7" y="26"/>
                  <a:pt x="11" y="20"/>
                  <a:pt x="15" y="16"/>
                </a:cubicBezTo>
                <a:cubicBezTo>
                  <a:pt x="20" y="11"/>
                  <a:pt x="26" y="7"/>
                  <a:pt x="33" y="4"/>
                </a:cubicBezTo>
                <a:cubicBezTo>
                  <a:pt x="39" y="1"/>
                  <a:pt x="46" y="0"/>
                  <a:pt x="53" y="0"/>
                </a:cubicBezTo>
                <a:cubicBezTo>
                  <a:pt x="60" y="0"/>
                  <a:pt x="67" y="1"/>
                  <a:pt x="73" y="4"/>
                </a:cubicBezTo>
                <a:cubicBezTo>
                  <a:pt x="80" y="7"/>
                  <a:pt x="85" y="11"/>
                  <a:pt x="91" y="16"/>
                </a:cubicBezTo>
                <a:cubicBezTo>
                  <a:pt x="96" y="20"/>
                  <a:pt x="100" y="26"/>
                  <a:pt x="103" y="33"/>
                </a:cubicBezTo>
                <a:cubicBezTo>
                  <a:pt x="106" y="39"/>
                  <a:pt x="107" y="46"/>
                  <a:pt x="107" y="53"/>
                </a:cubicBezTo>
                <a:close/>
              </a:path>
            </a:pathLst>
          </a:custGeom>
          <a:solidFill>
            <a:srgbClr val="706f6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772" name=""/>
          <p:cNvSpPr txBox="1"/>
          <p:nvPr/>
        </p:nvSpPr>
        <p:spPr>
          <a:xfrm>
            <a:off x="533520" y="6712560"/>
            <a:ext cx="1094040" cy="14832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706f6f"/>
                </a:solidFill>
                <a:effectLst/>
                <a:uFillTx/>
                <a:latin typeface="Roboto"/>
                <a:ea typeface="Roboto"/>
              </a:rPr>
              <a:t>Wireframe Creation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773" name=""/>
          <p:cNvSpPr/>
          <p:nvPr/>
        </p:nvSpPr>
        <p:spPr>
          <a:xfrm>
            <a:off x="403200" y="7278120"/>
            <a:ext cx="38520" cy="38520"/>
          </a:xfrm>
          <a:custGeom>
            <a:avLst/>
            <a:gdLst/>
            <a:ahLst/>
            <a:rect l="0" t="0" r="r" b="b"/>
            <a:pathLst>
              <a:path w="107" h="107">
                <a:moveTo>
                  <a:pt x="107" y="53"/>
                </a:moveTo>
                <a:cubicBezTo>
                  <a:pt x="107" y="60"/>
                  <a:pt x="106" y="67"/>
                  <a:pt x="103" y="73"/>
                </a:cubicBezTo>
                <a:cubicBezTo>
                  <a:pt x="100" y="80"/>
                  <a:pt x="96" y="86"/>
                  <a:pt x="91" y="91"/>
                </a:cubicBezTo>
                <a:cubicBezTo>
                  <a:pt x="85" y="96"/>
                  <a:pt x="80" y="99"/>
                  <a:pt x="73" y="103"/>
                </a:cubicBezTo>
                <a:cubicBezTo>
                  <a:pt x="67" y="106"/>
                  <a:pt x="60" y="107"/>
                  <a:pt x="53" y="107"/>
                </a:cubicBezTo>
                <a:cubicBezTo>
                  <a:pt x="46" y="107"/>
                  <a:pt x="39" y="106"/>
                  <a:pt x="33" y="103"/>
                </a:cubicBezTo>
                <a:cubicBezTo>
                  <a:pt x="26" y="99"/>
                  <a:pt x="20" y="96"/>
                  <a:pt x="15" y="91"/>
                </a:cubicBezTo>
                <a:cubicBezTo>
                  <a:pt x="11" y="86"/>
                  <a:pt x="7" y="80"/>
                  <a:pt x="4" y="73"/>
                </a:cubicBezTo>
                <a:cubicBezTo>
                  <a:pt x="1" y="67"/>
                  <a:pt x="0" y="60"/>
                  <a:pt x="0" y="53"/>
                </a:cubicBezTo>
                <a:cubicBezTo>
                  <a:pt x="0" y="46"/>
                  <a:pt x="1" y="39"/>
                  <a:pt x="4" y="33"/>
                </a:cubicBezTo>
                <a:cubicBezTo>
                  <a:pt x="7" y="26"/>
                  <a:pt x="11" y="21"/>
                  <a:pt x="15" y="16"/>
                </a:cubicBezTo>
                <a:cubicBezTo>
                  <a:pt x="20" y="11"/>
                  <a:pt x="26" y="7"/>
                  <a:pt x="33" y="4"/>
                </a:cubicBezTo>
                <a:cubicBezTo>
                  <a:pt x="39" y="2"/>
                  <a:pt x="46" y="0"/>
                  <a:pt x="53" y="0"/>
                </a:cubicBezTo>
                <a:cubicBezTo>
                  <a:pt x="60" y="0"/>
                  <a:pt x="67" y="2"/>
                  <a:pt x="73" y="4"/>
                </a:cubicBezTo>
                <a:cubicBezTo>
                  <a:pt x="80" y="7"/>
                  <a:pt x="85" y="11"/>
                  <a:pt x="91" y="16"/>
                </a:cubicBezTo>
                <a:cubicBezTo>
                  <a:pt x="96" y="21"/>
                  <a:pt x="100" y="26"/>
                  <a:pt x="103" y="33"/>
                </a:cubicBezTo>
                <a:cubicBezTo>
                  <a:pt x="106" y="39"/>
                  <a:pt x="107" y="46"/>
                  <a:pt x="107" y="53"/>
                </a:cubicBezTo>
                <a:close/>
              </a:path>
            </a:pathLst>
          </a:custGeom>
          <a:solidFill>
            <a:srgbClr val="706f6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774" name=""/>
          <p:cNvSpPr txBox="1"/>
          <p:nvPr/>
        </p:nvSpPr>
        <p:spPr>
          <a:xfrm>
            <a:off x="533520" y="6960240"/>
            <a:ext cx="970200" cy="14832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706f6f"/>
                </a:solidFill>
                <a:effectLst/>
                <a:uFillTx/>
                <a:latin typeface="Roboto"/>
                <a:ea typeface="Roboto"/>
              </a:rPr>
              <a:t>Front End Coding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775" name=""/>
          <p:cNvSpPr/>
          <p:nvPr/>
        </p:nvSpPr>
        <p:spPr>
          <a:xfrm>
            <a:off x="403200" y="7525800"/>
            <a:ext cx="38520" cy="38520"/>
          </a:xfrm>
          <a:custGeom>
            <a:avLst/>
            <a:gdLst/>
            <a:ahLst/>
            <a:rect l="0" t="0" r="r" b="b"/>
            <a:pathLst>
              <a:path w="107" h="107">
                <a:moveTo>
                  <a:pt x="107" y="54"/>
                </a:moveTo>
                <a:cubicBezTo>
                  <a:pt x="107" y="61"/>
                  <a:pt x="106" y="68"/>
                  <a:pt x="103" y="75"/>
                </a:cubicBezTo>
                <a:cubicBezTo>
                  <a:pt x="100" y="81"/>
                  <a:pt x="96" y="87"/>
                  <a:pt x="91" y="92"/>
                </a:cubicBezTo>
                <a:cubicBezTo>
                  <a:pt x="85" y="97"/>
                  <a:pt x="80" y="101"/>
                  <a:pt x="73" y="103"/>
                </a:cubicBezTo>
                <a:cubicBezTo>
                  <a:pt x="67" y="106"/>
                  <a:pt x="60" y="107"/>
                  <a:pt x="53" y="107"/>
                </a:cubicBezTo>
                <a:cubicBezTo>
                  <a:pt x="46" y="107"/>
                  <a:pt x="39" y="106"/>
                  <a:pt x="33" y="103"/>
                </a:cubicBezTo>
                <a:cubicBezTo>
                  <a:pt x="26" y="101"/>
                  <a:pt x="20" y="97"/>
                  <a:pt x="15" y="92"/>
                </a:cubicBezTo>
                <a:cubicBezTo>
                  <a:pt x="11" y="87"/>
                  <a:pt x="7" y="81"/>
                  <a:pt x="4" y="75"/>
                </a:cubicBezTo>
                <a:cubicBezTo>
                  <a:pt x="1" y="68"/>
                  <a:pt x="0" y="61"/>
                  <a:pt x="0" y="54"/>
                </a:cubicBezTo>
                <a:cubicBezTo>
                  <a:pt x="0" y="47"/>
                  <a:pt x="1" y="40"/>
                  <a:pt x="4" y="33"/>
                </a:cubicBezTo>
                <a:cubicBezTo>
                  <a:pt x="7" y="27"/>
                  <a:pt x="11" y="21"/>
                  <a:pt x="15" y="16"/>
                </a:cubicBezTo>
                <a:cubicBezTo>
                  <a:pt x="20" y="11"/>
                  <a:pt x="26" y="7"/>
                  <a:pt x="33" y="4"/>
                </a:cubicBezTo>
                <a:cubicBezTo>
                  <a:pt x="39" y="2"/>
                  <a:pt x="46" y="0"/>
                  <a:pt x="53" y="0"/>
                </a:cubicBezTo>
                <a:cubicBezTo>
                  <a:pt x="60" y="0"/>
                  <a:pt x="67" y="2"/>
                  <a:pt x="73" y="4"/>
                </a:cubicBezTo>
                <a:cubicBezTo>
                  <a:pt x="80" y="7"/>
                  <a:pt x="85" y="11"/>
                  <a:pt x="91" y="16"/>
                </a:cubicBezTo>
                <a:cubicBezTo>
                  <a:pt x="96" y="21"/>
                  <a:pt x="100" y="27"/>
                  <a:pt x="103" y="33"/>
                </a:cubicBezTo>
                <a:cubicBezTo>
                  <a:pt x="106" y="40"/>
                  <a:pt x="107" y="47"/>
                  <a:pt x="107" y="54"/>
                </a:cubicBezTo>
                <a:close/>
              </a:path>
            </a:pathLst>
          </a:custGeom>
          <a:solidFill>
            <a:srgbClr val="706f6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776" name=""/>
          <p:cNvSpPr txBox="1"/>
          <p:nvPr/>
        </p:nvSpPr>
        <p:spPr>
          <a:xfrm>
            <a:off x="533520" y="7208280"/>
            <a:ext cx="796680" cy="14832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706f6f"/>
                </a:solidFill>
                <a:effectLst/>
                <a:uFillTx/>
                <a:latin typeface="Roboto"/>
                <a:ea typeface="Roboto"/>
              </a:rPr>
              <a:t>Backend Tech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777" name=""/>
          <p:cNvSpPr/>
          <p:nvPr/>
        </p:nvSpPr>
        <p:spPr>
          <a:xfrm>
            <a:off x="403200" y="7773840"/>
            <a:ext cx="38520" cy="38160"/>
          </a:xfrm>
          <a:custGeom>
            <a:avLst/>
            <a:gdLst/>
            <a:ahLst/>
            <a:rect l="0" t="0" r="r" b="b"/>
            <a:pathLst>
              <a:path w="107" h="106">
                <a:moveTo>
                  <a:pt x="107" y="52"/>
                </a:moveTo>
                <a:cubicBezTo>
                  <a:pt x="107" y="59"/>
                  <a:pt x="106" y="66"/>
                  <a:pt x="103" y="73"/>
                </a:cubicBezTo>
                <a:cubicBezTo>
                  <a:pt x="100" y="79"/>
                  <a:pt x="96" y="85"/>
                  <a:pt x="91" y="91"/>
                </a:cubicBezTo>
                <a:cubicBezTo>
                  <a:pt x="85" y="96"/>
                  <a:pt x="80" y="100"/>
                  <a:pt x="73" y="102"/>
                </a:cubicBezTo>
                <a:cubicBezTo>
                  <a:pt x="67" y="105"/>
                  <a:pt x="60" y="106"/>
                  <a:pt x="53" y="106"/>
                </a:cubicBezTo>
                <a:cubicBezTo>
                  <a:pt x="46" y="106"/>
                  <a:pt x="39" y="105"/>
                  <a:pt x="33" y="102"/>
                </a:cubicBezTo>
                <a:cubicBezTo>
                  <a:pt x="26" y="100"/>
                  <a:pt x="20" y="96"/>
                  <a:pt x="15" y="91"/>
                </a:cubicBezTo>
                <a:cubicBezTo>
                  <a:pt x="11" y="85"/>
                  <a:pt x="7" y="79"/>
                  <a:pt x="4" y="73"/>
                </a:cubicBezTo>
                <a:cubicBezTo>
                  <a:pt x="1" y="66"/>
                  <a:pt x="0" y="59"/>
                  <a:pt x="0" y="52"/>
                </a:cubicBezTo>
                <a:cubicBezTo>
                  <a:pt x="0" y="45"/>
                  <a:pt x="1" y="39"/>
                  <a:pt x="4" y="32"/>
                </a:cubicBezTo>
                <a:cubicBezTo>
                  <a:pt x="7" y="26"/>
                  <a:pt x="11" y="20"/>
                  <a:pt x="15" y="15"/>
                </a:cubicBezTo>
                <a:cubicBezTo>
                  <a:pt x="20" y="10"/>
                  <a:pt x="26" y="6"/>
                  <a:pt x="33" y="4"/>
                </a:cubicBezTo>
                <a:cubicBezTo>
                  <a:pt x="39" y="1"/>
                  <a:pt x="46" y="0"/>
                  <a:pt x="53" y="0"/>
                </a:cubicBezTo>
                <a:cubicBezTo>
                  <a:pt x="60" y="0"/>
                  <a:pt x="67" y="1"/>
                  <a:pt x="73" y="4"/>
                </a:cubicBezTo>
                <a:cubicBezTo>
                  <a:pt x="80" y="6"/>
                  <a:pt x="85" y="10"/>
                  <a:pt x="91" y="15"/>
                </a:cubicBezTo>
                <a:cubicBezTo>
                  <a:pt x="96" y="20"/>
                  <a:pt x="100" y="26"/>
                  <a:pt x="103" y="32"/>
                </a:cubicBezTo>
                <a:cubicBezTo>
                  <a:pt x="106" y="39"/>
                  <a:pt x="107" y="45"/>
                  <a:pt x="107" y="52"/>
                </a:cubicBezTo>
                <a:close/>
              </a:path>
            </a:pathLst>
          </a:custGeom>
          <a:solidFill>
            <a:srgbClr val="706f6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778" name=""/>
          <p:cNvSpPr txBox="1"/>
          <p:nvPr/>
        </p:nvSpPr>
        <p:spPr>
          <a:xfrm>
            <a:off x="533520" y="7455960"/>
            <a:ext cx="921240" cy="14832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706f6f"/>
                </a:solidFill>
                <a:effectLst/>
                <a:uFillTx/>
                <a:latin typeface="Roboto"/>
                <a:ea typeface="Roboto"/>
              </a:rPr>
              <a:t>Problem-Solving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779" name=""/>
          <p:cNvSpPr/>
          <p:nvPr/>
        </p:nvSpPr>
        <p:spPr>
          <a:xfrm>
            <a:off x="403200" y="8021520"/>
            <a:ext cx="38520" cy="38520"/>
          </a:xfrm>
          <a:custGeom>
            <a:avLst/>
            <a:gdLst/>
            <a:ahLst/>
            <a:rect l="0" t="0" r="r" b="b"/>
            <a:pathLst>
              <a:path w="107" h="107">
                <a:moveTo>
                  <a:pt x="107" y="54"/>
                </a:moveTo>
                <a:cubicBezTo>
                  <a:pt x="107" y="61"/>
                  <a:pt x="106" y="67"/>
                  <a:pt x="103" y="74"/>
                </a:cubicBezTo>
                <a:cubicBezTo>
                  <a:pt x="100" y="80"/>
                  <a:pt x="96" y="86"/>
                  <a:pt x="91" y="91"/>
                </a:cubicBezTo>
                <a:cubicBezTo>
                  <a:pt x="85" y="96"/>
                  <a:pt x="80" y="100"/>
                  <a:pt x="73" y="103"/>
                </a:cubicBezTo>
                <a:cubicBezTo>
                  <a:pt x="67" y="105"/>
                  <a:pt x="60" y="107"/>
                  <a:pt x="53" y="107"/>
                </a:cubicBezTo>
                <a:cubicBezTo>
                  <a:pt x="46" y="107"/>
                  <a:pt x="39" y="105"/>
                  <a:pt x="33" y="103"/>
                </a:cubicBezTo>
                <a:cubicBezTo>
                  <a:pt x="26" y="100"/>
                  <a:pt x="20" y="96"/>
                  <a:pt x="15" y="91"/>
                </a:cubicBezTo>
                <a:cubicBezTo>
                  <a:pt x="11" y="86"/>
                  <a:pt x="7" y="80"/>
                  <a:pt x="4" y="74"/>
                </a:cubicBezTo>
                <a:cubicBezTo>
                  <a:pt x="1" y="67"/>
                  <a:pt x="0" y="61"/>
                  <a:pt x="0" y="54"/>
                </a:cubicBezTo>
                <a:cubicBezTo>
                  <a:pt x="0" y="47"/>
                  <a:pt x="1" y="40"/>
                  <a:pt x="4" y="33"/>
                </a:cubicBezTo>
                <a:cubicBezTo>
                  <a:pt x="7" y="26"/>
                  <a:pt x="11" y="20"/>
                  <a:pt x="15" y="15"/>
                </a:cubicBezTo>
                <a:cubicBezTo>
                  <a:pt x="20" y="10"/>
                  <a:pt x="26" y="6"/>
                  <a:pt x="33" y="4"/>
                </a:cubicBezTo>
                <a:cubicBezTo>
                  <a:pt x="39" y="1"/>
                  <a:pt x="46" y="0"/>
                  <a:pt x="53" y="0"/>
                </a:cubicBezTo>
                <a:cubicBezTo>
                  <a:pt x="60" y="0"/>
                  <a:pt x="67" y="1"/>
                  <a:pt x="73" y="4"/>
                </a:cubicBezTo>
                <a:cubicBezTo>
                  <a:pt x="80" y="6"/>
                  <a:pt x="85" y="10"/>
                  <a:pt x="91" y="15"/>
                </a:cubicBezTo>
                <a:cubicBezTo>
                  <a:pt x="96" y="20"/>
                  <a:pt x="100" y="26"/>
                  <a:pt x="103" y="33"/>
                </a:cubicBezTo>
                <a:cubicBezTo>
                  <a:pt x="106" y="40"/>
                  <a:pt x="107" y="47"/>
                  <a:pt x="107" y="54"/>
                </a:cubicBezTo>
                <a:close/>
              </a:path>
            </a:pathLst>
          </a:custGeom>
          <a:solidFill>
            <a:srgbClr val="706f6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780" name=""/>
          <p:cNvSpPr txBox="1"/>
          <p:nvPr/>
        </p:nvSpPr>
        <p:spPr>
          <a:xfrm>
            <a:off x="533520" y="7703640"/>
            <a:ext cx="1034640" cy="14832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706f6f"/>
                </a:solidFill>
                <a:effectLst/>
                <a:uFillTx/>
                <a:latin typeface="Roboto"/>
                <a:ea typeface="Roboto"/>
              </a:rPr>
              <a:t>Computer Literacy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781" name=""/>
          <p:cNvSpPr/>
          <p:nvPr/>
        </p:nvSpPr>
        <p:spPr>
          <a:xfrm>
            <a:off x="403200" y="8269200"/>
            <a:ext cx="38520" cy="38520"/>
          </a:xfrm>
          <a:custGeom>
            <a:avLst/>
            <a:gdLst/>
            <a:ahLst/>
            <a:rect l="0" t="0" r="r" b="b"/>
            <a:pathLst>
              <a:path w="107" h="107">
                <a:moveTo>
                  <a:pt x="107" y="53"/>
                </a:moveTo>
                <a:cubicBezTo>
                  <a:pt x="107" y="60"/>
                  <a:pt x="106" y="67"/>
                  <a:pt x="103" y="73"/>
                </a:cubicBezTo>
                <a:cubicBezTo>
                  <a:pt x="100" y="81"/>
                  <a:pt x="96" y="86"/>
                  <a:pt x="91" y="91"/>
                </a:cubicBezTo>
                <a:cubicBezTo>
                  <a:pt x="85" y="96"/>
                  <a:pt x="80" y="100"/>
                  <a:pt x="73" y="103"/>
                </a:cubicBezTo>
                <a:cubicBezTo>
                  <a:pt x="67" y="105"/>
                  <a:pt x="60" y="107"/>
                  <a:pt x="53" y="107"/>
                </a:cubicBezTo>
                <a:cubicBezTo>
                  <a:pt x="46" y="107"/>
                  <a:pt x="39" y="105"/>
                  <a:pt x="33" y="103"/>
                </a:cubicBezTo>
                <a:cubicBezTo>
                  <a:pt x="26" y="100"/>
                  <a:pt x="20" y="96"/>
                  <a:pt x="15" y="91"/>
                </a:cubicBezTo>
                <a:cubicBezTo>
                  <a:pt x="11" y="86"/>
                  <a:pt x="7" y="81"/>
                  <a:pt x="4" y="73"/>
                </a:cubicBezTo>
                <a:cubicBezTo>
                  <a:pt x="1" y="67"/>
                  <a:pt x="0" y="60"/>
                  <a:pt x="0" y="53"/>
                </a:cubicBezTo>
                <a:cubicBezTo>
                  <a:pt x="0" y="46"/>
                  <a:pt x="1" y="39"/>
                  <a:pt x="4" y="33"/>
                </a:cubicBezTo>
                <a:cubicBezTo>
                  <a:pt x="7" y="26"/>
                  <a:pt x="11" y="20"/>
                  <a:pt x="15" y="15"/>
                </a:cubicBezTo>
                <a:cubicBezTo>
                  <a:pt x="20" y="10"/>
                  <a:pt x="26" y="7"/>
                  <a:pt x="33" y="4"/>
                </a:cubicBezTo>
                <a:cubicBezTo>
                  <a:pt x="39" y="1"/>
                  <a:pt x="46" y="0"/>
                  <a:pt x="53" y="0"/>
                </a:cubicBezTo>
                <a:cubicBezTo>
                  <a:pt x="60" y="0"/>
                  <a:pt x="67" y="1"/>
                  <a:pt x="73" y="4"/>
                </a:cubicBezTo>
                <a:cubicBezTo>
                  <a:pt x="80" y="7"/>
                  <a:pt x="85" y="10"/>
                  <a:pt x="91" y="15"/>
                </a:cubicBezTo>
                <a:cubicBezTo>
                  <a:pt x="96" y="20"/>
                  <a:pt x="100" y="26"/>
                  <a:pt x="103" y="33"/>
                </a:cubicBezTo>
                <a:cubicBezTo>
                  <a:pt x="106" y="39"/>
                  <a:pt x="107" y="46"/>
                  <a:pt x="107" y="53"/>
                </a:cubicBezTo>
                <a:close/>
              </a:path>
            </a:pathLst>
          </a:custGeom>
          <a:solidFill>
            <a:srgbClr val="706f6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782" name=""/>
          <p:cNvSpPr txBox="1"/>
          <p:nvPr/>
        </p:nvSpPr>
        <p:spPr>
          <a:xfrm>
            <a:off x="533520" y="7951320"/>
            <a:ext cx="1524240" cy="14832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706f6f"/>
                </a:solidFill>
                <a:effectLst/>
                <a:uFillTx/>
                <a:latin typeface="Roboto"/>
                <a:ea typeface="Roboto"/>
              </a:rPr>
              <a:t>Project Management Tools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783" name=""/>
          <p:cNvSpPr/>
          <p:nvPr/>
        </p:nvSpPr>
        <p:spPr>
          <a:xfrm>
            <a:off x="403200" y="9299880"/>
            <a:ext cx="38520" cy="38520"/>
          </a:xfrm>
          <a:custGeom>
            <a:avLst/>
            <a:gdLst/>
            <a:ahLst/>
            <a:rect l="0" t="0" r="r" b="b"/>
            <a:pathLst>
              <a:path w="107" h="107">
                <a:moveTo>
                  <a:pt x="107" y="54"/>
                </a:moveTo>
                <a:cubicBezTo>
                  <a:pt x="107" y="61"/>
                  <a:pt x="106" y="68"/>
                  <a:pt x="103" y="74"/>
                </a:cubicBezTo>
                <a:cubicBezTo>
                  <a:pt x="100" y="81"/>
                  <a:pt x="96" y="86"/>
                  <a:pt x="91" y="91"/>
                </a:cubicBezTo>
                <a:cubicBezTo>
                  <a:pt x="85" y="96"/>
                  <a:pt x="80" y="100"/>
                  <a:pt x="73" y="103"/>
                </a:cubicBezTo>
                <a:cubicBezTo>
                  <a:pt x="67" y="106"/>
                  <a:pt x="60" y="107"/>
                  <a:pt x="53" y="107"/>
                </a:cubicBezTo>
                <a:cubicBezTo>
                  <a:pt x="46" y="107"/>
                  <a:pt x="39" y="106"/>
                  <a:pt x="33" y="103"/>
                </a:cubicBezTo>
                <a:cubicBezTo>
                  <a:pt x="26" y="100"/>
                  <a:pt x="20" y="96"/>
                  <a:pt x="15" y="91"/>
                </a:cubicBezTo>
                <a:cubicBezTo>
                  <a:pt x="11" y="86"/>
                  <a:pt x="7" y="81"/>
                  <a:pt x="4" y="74"/>
                </a:cubicBezTo>
                <a:cubicBezTo>
                  <a:pt x="1" y="68"/>
                  <a:pt x="0" y="61"/>
                  <a:pt x="0" y="54"/>
                </a:cubicBezTo>
                <a:cubicBezTo>
                  <a:pt x="0" y="46"/>
                  <a:pt x="1" y="39"/>
                  <a:pt x="4" y="33"/>
                </a:cubicBezTo>
                <a:cubicBezTo>
                  <a:pt x="7" y="26"/>
                  <a:pt x="11" y="21"/>
                  <a:pt x="15" y="16"/>
                </a:cubicBezTo>
                <a:cubicBezTo>
                  <a:pt x="20" y="11"/>
                  <a:pt x="26" y="7"/>
                  <a:pt x="33" y="4"/>
                </a:cubicBezTo>
                <a:cubicBezTo>
                  <a:pt x="39" y="1"/>
                  <a:pt x="46" y="0"/>
                  <a:pt x="53" y="0"/>
                </a:cubicBezTo>
                <a:cubicBezTo>
                  <a:pt x="60" y="0"/>
                  <a:pt x="67" y="1"/>
                  <a:pt x="73" y="4"/>
                </a:cubicBezTo>
                <a:cubicBezTo>
                  <a:pt x="80" y="7"/>
                  <a:pt x="85" y="11"/>
                  <a:pt x="91" y="16"/>
                </a:cubicBezTo>
                <a:cubicBezTo>
                  <a:pt x="96" y="21"/>
                  <a:pt x="100" y="26"/>
                  <a:pt x="103" y="33"/>
                </a:cubicBezTo>
                <a:cubicBezTo>
                  <a:pt x="106" y="39"/>
                  <a:pt x="107" y="46"/>
                  <a:pt x="107" y="54"/>
                </a:cubicBezTo>
                <a:close/>
              </a:path>
            </a:pathLst>
          </a:custGeom>
          <a:solidFill>
            <a:srgbClr val="706f6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784" name=""/>
          <p:cNvSpPr txBox="1"/>
          <p:nvPr/>
        </p:nvSpPr>
        <p:spPr>
          <a:xfrm>
            <a:off x="533520" y="8199000"/>
            <a:ext cx="1300320" cy="14832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706f6f"/>
                </a:solidFill>
                <a:effectLst/>
                <a:uFillTx/>
                <a:latin typeface="Roboto"/>
                <a:ea typeface="Roboto"/>
              </a:rPr>
              <a:t>Strong Communication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785" name=""/>
          <p:cNvSpPr/>
          <p:nvPr/>
        </p:nvSpPr>
        <p:spPr>
          <a:xfrm>
            <a:off x="403200" y="9547560"/>
            <a:ext cx="38520" cy="38520"/>
          </a:xfrm>
          <a:custGeom>
            <a:avLst/>
            <a:gdLst/>
            <a:ahLst/>
            <a:rect l="0" t="0" r="r" b="b"/>
            <a:pathLst>
              <a:path w="107" h="107">
                <a:moveTo>
                  <a:pt x="107" y="53"/>
                </a:moveTo>
                <a:cubicBezTo>
                  <a:pt x="107" y="60"/>
                  <a:pt x="106" y="67"/>
                  <a:pt x="103" y="73"/>
                </a:cubicBezTo>
                <a:cubicBezTo>
                  <a:pt x="100" y="80"/>
                  <a:pt x="96" y="86"/>
                  <a:pt x="91" y="91"/>
                </a:cubicBezTo>
                <a:cubicBezTo>
                  <a:pt x="85" y="96"/>
                  <a:pt x="80" y="100"/>
                  <a:pt x="73" y="103"/>
                </a:cubicBezTo>
                <a:cubicBezTo>
                  <a:pt x="67" y="106"/>
                  <a:pt x="60" y="107"/>
                  <a:pt x="53" y="107"/>
                </a:cubicBezTo>
                <a:cubicBezTo>
                  <a:pt x="46" y="107"/>
                  <a:pt x="39" y="106"/>
                  <a:pt x="33" y="103"/>
                </a:cubicBezTo>
                <a:cubicBezTo>
                  <a:pt x="26" y="100"/>
                  <a:pt x="20" y="96"/>
                  <a:pt x="15" y="91"/>
                </a:cubicBezTo>
                <a:cubicBezTo>
                  <a:pt x="11" y="86"/>
                  <a:pt x="7" y="80"/>
                  <a:pt x="4" y="73"/>
                </a:cubicBezTo>
                <a:cubicBezTo>
                  <a:pt x="1" y="67"/>
                  <a:pt x="0" y="60"/>
                  <a:pt x="0" y="53"/>
                </a:cubicBezTo>
                <a:cubicBezTo>
                  <a:pt x="0" y="46"/>
                  <a:pt x="1" y="39"/>
                  <a:pt x="4" y="33"/>
                </a:cubicBezTo>
                <a:cubicBezTo>
                  <a:pt x="7" y="26"/>
                  <a:pt x="11" y="21"/>
                  <a:pt x="15" y="16"/>
                </a:cubicBezTo>
                <a:cubicBezTo>
                  <a:pt x="20" y="11"/>
                  <a:pt x="26" y="7"/>
                  <a:pt x="33" y="4"/>
                </a:cubicBezTo>
                <a:cubicBezTo>
                  <a:pt x="39" y="2"/>
                  <a:pt x="46" y="0"/>
                  <a:pt x="53" y="0"/>
                </a:cubicBezTo>
                <a:cubicBezTo>
                  <a:pt x="60" y="0"/>
                  <a:pt x="67" y="2"/>
                  <a:pt x="73" y="4"/>
                </a:cubicBezTo>
                <a:cubicBezTo>
                  <a:pt x="80" y="7"/>
                  <a:pt x="85" y="11"/>
                  <a:pt x="91" y="16"/>
                </a:cubicBezTo>
                <a:cubicBezTo>
                  <a:pt x="96" y="21"/>
                  <a:pt x="100" y="26"/>
                  <a:pt x="103" y="33"/>
                </a:cubicBezTo>
                <a:cubicBezTo>
                  <a:pt x="106" y="39"/>
                  <a:pt x="107" y="46"/>
                  <a:pt x="107" y="53"/>
                </a:cubicBezTo>
                <a:close/>
              </a:path>
            </a:pathLst>
          </a:custGeom>
          <a:solidFill>
            <a:srgbClr val="706f6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786" name=""/>
          <p:cNvSpPr txBox="1"/>
          <p:nvPr/>
        </p:nvSpPr>
        <p:spPr>
          <a:xfrm>
            <a:off x="533520" y="9229680"/>
            <a:ext cx="410040" cy="14832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706f6f"/>
                </a:solidFill>
                <a:effectLst/>
                <a:uFillTx/>
                <a:latin typeface="Roboto"/>
                <a:ea typeface="Roboto"/>
              </a:rPr>
              <a:t>English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787" name=""/>
          <p:cNvSpPr txBox="1"/>
          <p:nvPr/>
        </p:nvSpPr>
        <p:spPr>
          <a:xfrm>
            <a:off x="533520" y="9477720"/>
            <a:ext cx="451080" cy="14832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706f6f"/>
                </a:solidFill>
                <a:effectLst/>
                <a:uFillTx/>
                <a:latin typeface="Roboto"/>
                <a:ea typeface="Roboto"/>
              </a:rPr>
              <a:t>Spanish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788" name=""/>
          <p:cNvSpPr txBox="1"/>
          <p:nvPr/>
        </p:nvSpPr>
        <p:spPr>
          <a:xfrm>
            <a:off x="406440" y="8821080"/>
            <a:ext cx="1406880" cy="24264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400" strike="noStrike" u="none">
                <a:solidFill>
                  <a:srgbClr val="393737"/>
                </a:solidFill>
                <a:effectLst/>
                <a:uFillTx/>
                <a:latin typeface="Inter18pt"/>
                <a:ea typeface="Inter18pt"/>
              </a:rPr>
              <a:t>L A N G U A G E :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789" name=""/>
          <p:cNvSpPr txBox="1"/>
          <p:nvPr/>
        </p:nvSpPr>
        <p:spPr>
          <a:xfrm>
            <a:off x="431280" y="3538440"/>
            <a:ext cx="1983960" cy="14832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706f6f"/>
                </a:solidFill>
                <a:effectLst/>
                <a:uFillTx/>
                <a:latin typeface="Roboto"/>
                <a:ea typeface="Roboto"/>
              </a:rPr>
              <a:t>Bachelor of IT, Major in Technology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790" name=""/>
          <p:cNvSpPr txBox="1"/>
          <p:nvPr/>
        </p:nvSpPr>
        <p:spPr>
          <a:xfrm>
            <a:off x="431280" y="3282480"/>
            <a:ext cx="693360" cy="14832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000" strike="noStrike" u="none">
                <a:solidFill>
                  <a:srgbClr val="393737"/>
                </a:solidFill>
                <a:effectLst/>
                <a:uFillTx/>
                <a:latin typeface="Roboto"/>
                <a:ea typeface="Roboto"/>
              </a:rPr>
              <a:t>2014 - 2016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791" name=""/>
          <p:cNvSpPr txBox="1"/>
          <p:nvPr/>
        </p:nvSpPr>
        <p:spPr>
          <a:xfrm>
            <a:off x="431280" y="3070080"/>
            <a:ext cx="189468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000" strike="noStrike" u="none">
                <a:solidFill>
                  <a:srgbClr val="393737"/>
                </a:solidFill>
                <a:effectLst/>
                <a:uFillTx/>
                <a:latin typeface="Inter18pt"/>
                <a:ea typeface="Inter18pt"/>
              </a:rPr>
              <a:t>UNIVERSITY OF REALLY GREAT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792" name=""/>
          <p:cNvSpPr txBox="1"/>
          <p:nvPr/>
        </p:nvSpPr>
        <p:spPr>
          <a:xfrm>
            <a:off x="406440" y="2663280"/>
            <a:ext cx="1531440" cy="24264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400" strike="noStrike" u="none">
                <a:solidFill>
                  <a:srgbClr val="393737"/>
                </a:solidFill>
                <a:effectLst/>
                <a:uFillTx/>
                <a:latin typeface="Inter18pt"/>
                <a:ea typeface="Inter18pt"/>
              </a:rPr>
              <a:t>E D U C A T I O N :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793" name=""/>
          <p:cNvSpPr txBox="1"/>
          <p:nvPr/>
        </p:nvSpPr>
        <p:spPr>
          <a:xfrm>
            <a:off x="431280" y="4368960"/>
            <a:ext cx="1983960" cy="14832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706f6f"/>
                </a:solidFill>
                <a:effectLst/>
                <a:uFillTx/>
                <a:latin typeface="Roboto"/>
                <a:ea typeface="Roboto"/>
              </a:rPr>
              <a:t>Bachelor of IT, Major in Technology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794" name=""/>
          <p:cNvSpPr txBox="1"/>
          <p:nvPr/>
        </p:nvSpPr>
        <p:spPr>
          <a:xfrm>
            <a:off x="431280" y="4113000"/>
            <a:ext cx="693360" cy="14832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000" strike="noStrike" u="none">
                <a:solidFill>
                  <a:srgbClr val="393737"/>
                </a:solidFill>
                <a:effectLst/>
                <a:uFillTx/>
                <a:latin typeface="Roboto"/>
                <a:ea typeface="Roboto"/>
              </a:rPr>
              <a:t>2013 - 2014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795" name=""/>
          <p:cNvSpPr txBox="1"/>
          <p:nvPr/>
        </p:nvSpPr>
        <p:spPr>
          <a:xfrm>
            <a:off x="431280" y="3900600"/>
            <a:ext cx="155412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000" strike="noStrike" u="none">
                <a:solidFill>
                  <a:srgbClr val="393737"/>
                </a:solidFill>
                <a:effectLst/>
                <a:uFillTx/>
                <a:latin typeface="Inter18pt"/>
                <a:ea typeface="Inter18pt"/>
              </a:rPr>
              <a:t>REALLY GREAT ACADEMY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796" name=""/>
          <p:cNvSpPr txBox="1"/>
          <p:nvPr/>
        </p:nvSpPr>
        <p:spPr>
          <a:xfrm>
            <a:off x="3269520" y="9242280"/>
            <a:ext cx="1604520" cy="24264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400" strike="noStrike" u="none">
                <a:solidFill>
                  <a:srgbClr val="393737"/>
                </a:solidFill>
                <a:effectLst/>
                <a:uFillTx/>
                <a:latin typeface="Inter18pt"/>
                <a:ea typeface="Inter18pt"/>
              </a:rPr>
              <a:t>R E F E R E N C E S :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797" name=""/>
          <p:cNvSpPr txBox="1"/>
          <p:nvPr/>
        </p:nvSpPr>
        <p:spPr>
          <a:xfrm>
            <a:off x="3269520" y="9619920"/>
            <a:ext cx="130392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000" strike="noStrike" u="none">
                <a:solidFill>
                  <a:srgbClr val="393737"/>
                </a:solidFill>
                <a:effectLst/>
                <a:uFillTx/>
                <a:latin typeface="Inter18pt"/>
                <a:ea typeface="Inter18pt"/>
              </a:rPr>
              <a:t>HARUMI KOBAYASHI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798" name=""/>
          <p:cNvSpPr txBox="1"/>
          <p:nvPr/>
        </p:nvSpPr>
        <p:spPr>
          <a:xfrm>
            <a:off x="3603600" y="10107720"/>
            <a:ext cx="631080" cy="1191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706f6f"/>
                </a:solidFill>
                <a:effectLst/>
                <a:uFillTx/>
                <a:latin typeface="Roboto"/>
                <a:ea typeface="Roboto"/>
              </a:rPr>
              <a:t>123-456-7890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799" name=""/>
          <p:cNvSpPr txBox="1"/>
          <p:nvPr/>
        </p:nvSpPr>
        <p:spPr>
          <a:xfrm>
            <a:off x="3603600" y="10266480"/>
            <a:ext cx="1181160" cy="1191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706f6f"/>
                </a:solidFill>
                <a:effectLst/>
                <a:uFillTx/>
                <a:latin typeface="Roboto"/>
                <a:ea typeface="Roboto"/>
              </a:rPr>
              <a:t>hello@reallygreatsite.com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800" name=""/>
          <p:cNvSpPr txBox="1"/>
          <p:nvPr/>
        </p:nvSpPr>
        <p:spPr>
          <a:xfrm>
            <a:off x="3269520" y="10112040"/>
            <a:ext cx="348120" cy="1191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800" strike="noStrike" u="none">
                <a:solidFill>
                  <a:srgbClr val="393737"/>
                </a:solidFill>
                <a:effectLst/>
                <a:uFillTx/>
                <a:latin typeface="Roboto"/>
                <a:ea typeface="Roboto"/>
              </a:rPr>
              <a:t>Phone: 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801" name=""/>
          <p:cNvSpPr txBox="1"/>
          <p:nvPr/>
        </p:nvSpPr>
        <p:spPr>
          <a:xfrm>
            <a:off x="3269520" y="10270800"/>
            <a:ext cx="309600" cy="1191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800" strike="noStrike" u="none">
                <a:solidFill>
                  <a:srgbClr val="393737"/>
                </a:solidFill>
                <a:effectLst/>
                <a:uFillTx/>
                <a:latin typeface="Roboto"/>
                <a:ea typeface="Roboto"/>
              </a:rPr>
              <a:t>Email :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802" name=""/>
          <p:cNvSpPr txBox="1"/>
          <p:nvPr/>
        </p:nvSpPr>
        <p:spPr>
          <a:xfrm>
            <a:off x="3269520" y="9827280"/>
            <a:ext cx="1107000" cy="14832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000" strike="noStrike" u="none">
                <a:solidFill>
                  <a:srgbClr val="706f6f"/>
                </a:solidFill>
                <a:effectLst/>
                <a:uFillTx/>
                <a:latin typeface="Roboto"/>
                <a:ea typeface="Roboto"/>
              </a:rPr>
              <a:t>Wardiere Inc. / CEO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803" name=""/>
          <p:cNvSpPr txBox="1"/>
          <p:nvPr/>
        </p:nvSpPr>
        <p:spPr>
          <a:xfrm>
            <a:off x="5475240" y="9619920"/>
            <a:ext cx="102168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000" strike="noStrike" u="none">
                <a:solidFill>
                  <a:srgbClr val="393737"/>
                </a:solidFill>
                <a:effectLst/>
                <a:uFillTx/>
                <a:latin typeface="Inter18pt"/>
                <a:ea typeface="Inter18pt"/>
              </a:rPr>
              <a:t>BAILEY DUPONT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804" name=""/>
          <p:cNvSpPr txBox="1"/>
          <p:nvPr/>
        </p:nvSpPr>
        <p:spPr>
          <a:xfrm>
            <a:off x="5809680" y="10107720"/>
            <a:ext cx="631080" cy="1191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706f6f"/>
                </a:solidFill>
                <a:effectLst/>
                <a:uFillTx/>
                <a:latin typeface="Roboto"/>
                <a:ea typeface="Roboto"/>
              </a:rPr>
              <a:t>123-456-7890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805" name=""/>
          <p:cNvSpPr txBox="1"/>
          <p:nvPr/>
        </p:nvSpPr>
        <p:spPr>
          <a:xfrm>
            <a:off x="5809680" y="10266480"/>
            <a:ext cx="1181160" cy="1191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706f6f"/>
                </a:solidFill>
                <a:effectLst/>
                <a:uFillTx/>
                <a:latin typeface="Roboto"/>
                <a:ea typeface="Roboto"/>
              </a:rPr>
              <a:t>hello@reallygreatsite.com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806" name=""/>
          <p:cNvSpPr txBox="1"/>
          <p:nvPr/>
        </p:nvSpPr>
        <p:spPr>
          <a:xfrm>
            <a:off x="5475240" y="10112040"/>
            <a:ext cx="348120" cy="1191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800" strike="noStrike" u="none">
                <a:solidFill>
                  <a:srgbClr val="393737"/>
                </a:solidFill>
                <a:effectLst/>
                <a:uFillTx/>
                <a:latin typeface="Roboto"/>
                <a:ea typeface="Roboto"/>
              </a:rPr>
              <a:t>Phone: 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807" name=""/>
          <p:cNvSpPr txBox="1"/>
          <p:nvPr/>
        </p:nvSpPr>
        <p:spPr>
          <a:xfrm>
            <a:off x="5475240" y="10270800"/>
            <a:ext cx="309600" cy="1191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800" strike="noStrike" u="none">
                <a:solidFill>
                  <a:srgbClr val="393737"/>
                </a:solidFill>
                <a:effectLst/>
                <a:uFillTx/>
                <a:latin typeface="Roboto"/>
                <a:ea typeface="Roboto"/>
              </a:rPr>
              <a:t>Email :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808" name=""/>
          <p:cNvSpPr txBox="1"/>
          <p:nvPr/>
        </p:nvSpPr>
        <p:spPr>
          <a:xfrm>
            <a:off x="5475240" y="9827280"/>
            <a:ext cx="1107000" cy="14832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000" strike="noStrike" u="none">
                <a:solidFill>
                  <a:srgbClr val="706f6f"/>
                </a:solidFill>
                <a:effectLst/>
                <a:uFillTx/>
                <a:latin typeface="Roboto"/>
                <a:ea typeface="Roboto"/>
              </a:rPr>
              <a:t>Wardiere Inc. / CEO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809" name=""/>
          <p:cNvSpPr txBox="1"/>
          <p:nvPr/>
        </p:nvSpPr>
        <p:spPr>
          <a:xfrm>
            <a:off x="3269520" y="7801920"/>
            <a:ext cx="1260000" cy="14832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000" strike="noStrike" u="none">
                <a:solidFill>
                  <a:srgbClr val="706f6f"/>
                </a:solidFill>
                <a:effectLst/>
                <a:uFillTx/>
                <a:latin typeface="Roboto"/>
                <a:ea typeface="Roboto"/>
              </a:rPr>
              <a:t>Really Great Company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810" name=""/>
          <p:cNvSpPr/>
          <p:nvPr/>
        </p:nvSpPr>
        <p:spPr>
          <a:xfrm>
            <a:off x="3297600" y="8104680"/>
            <a:ext cx="38520" cy="38520"/>
          </a:xfrm>
          <a:custGeom>
            <a:avLst/>
            <a:gdLst/>
            <a:ahLst/>
            <a:rect l="0" t="0" r="r" b="b"/>
            <a:pathLst>
              <a:path w="107" h="107">
                <a:moveTo>
                  <a:pt x="107" y="54"/>
                </a:moveTo>
                <a:cubicBezTo>
                  <a:pt x="107" y="61"/>
                  <a:pt x="106" y="67"/>
                  <a:pt x="103" y="74"/>
                </a:cubicBezTo>
                <a:cubicBezTo>
                  <a:pt x="101" y="80"/>
                  <a:pt x="97" y="86"/>
                  <a:pt x="92" y="91"/>
                </a:cubicBezTo>
                <a:cubicBezTo>
                  <a:pt x="87" y="96"/>
                  <a:pt x="81" y="100"/>
                  <a:pt x="75" y="103"/>
                </a:cubicBezTo>
                <a:cubicBezTo>
                  <a:pt x="68" y="105"/>
                  <a:pt x="61" y="107"/>
                  <a:pt x="54" y="107"/>
                </a:cubicBezTo>
                <a:cubicBezTo>
                  <a:pt x="47" y="107"/>
                  <a:pt x="41" y="105"/>
                  <a:pt x="34" y="103"/>
                </a:cubicBezTo>
                <a:cubicBezTo>
                  <a:pt x="27" y="100"/>
                  <a:pt x="21" y="96"/>
                  <a:pt x="16" y="91"/>
                </a:cubicBezTo>
                <a:cubicBezTo>
                  <a:pt x="11" y="86"/>
                  <a:pt x="7" y="80"/>
                  <a:pt x="4" y="74"/>
                </a:cubicBezTo>
                <a:cubicBezTo>
                  <a:pt x="2" y="67"/>
                  <a:pt x="0" y="61"/>
                  <a:pt x="0" y="54"/>
                </a:cubicBezTo>
                <a:cubicBezTo>
                  <a:pt x="0" y="47"/>
                  <a:pt x="2" y="40"/>
                  <a:pt x="4" y="33"/>
                </a:cubicBezTo>
                <a:cubicBezTo>
                  <a:pt x="7" y="27"/>
                  <a:pt x="11" y="21"/>
                  <a:pt x="16" y="16"/>
                </a:cubicBezTo>
                <a:cubicBezTo>
                  <a:pt x="21" y="11"/>
                  <a:pt x="27" y="6"/>
                  <a:pt x="34" y="4"/>
                </a:cubicBezTo>
                <a:cubicBezTo>
                  <a:pt x="41" y="1"/>
                  <a:pt x="47" y="0"/>
                  <a:pt x="54" y="0"/>
                </a:cubicBezTo>
                <a:cubicBezTo>
                  <a:pt x="61" y="0"/>
                  <a:pt x="68" y="1"/>
                  <a:pt x="75" y="4"/>
                </a:cubicBezTo>
                <a:cubicBezTo>
                  <a:pt x="81" y="6"/>
                  <a:pt x="87" y="11"/>
                  <a:pt x="92" y="16"/>
                </a:cubicBezTo>
                <a:cubicBezTo>
                  <a:pt x="97" y="21"/>
                  <a:pt x="101" y="27"/>
                  <a:pt x="103" y="33"/>
                </a:cubicBezTo>
                <a:cubicBezTo>
                  <a:pt x="106" y="40"/>
                  <a:pt x="107" y="47"/>
                  <a:pt x="107" y="54"/>
                </a:cubicBezTo>
                <a:close/>
              </a:path>
            </a:pathLst>
          </a:custGeom>
          <a:solidFill>
            <a:srgbClr val="706f6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811" name=""/>
          <p:cNvSpPr txBox="1"/>
          <p:nvPr/>
        </p:nvSpPr>
        <p:spPr>
          <a:xfrm>
            <a:off x="3269520" y="7534440"/>
            <a:ext cx="401976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000" strike="noStrike" u="none">
                <a:solidFill>
                  <a:srgbClr val="393737"/>
                </a:solidFill>
                <a:effectLst/>
                <a:uFillTx/>
                <a:latin typeface="Inter18pt"/>
                <a:ea typeface="Inter18pt"/>
              </a:rPr>
              <a:t>WEB CONTENT MANAGER                                                     2014 - 2012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812" name=""/>
          <p:cNvSpPr/>
          <p:nvPr/>
        </p:nvSpPr>
        <p:spPr>
          <a:xfrm>
            <a:off x="3297600" y="8323560"/>
            <a:ext cx="38520" cy="38520"/>
          </a:xfrm>
          <a:custGeom>
            <a:avLst/>
            <a:gdLst/>
            <a:ahLst/>
            <a:rect l="0" t="0" r="r" b="b"/>
            <a:pathLst>
              <a:path w="107" h="107">
                <a:moveTo>
                  <a:pt x="107" y="54"/>
                </a:moveTo>
                <a:cubicBezTo>
                  <a:pt x="107" y="61"/>
                  <a:pt x="106" y="68"/>
                  <a:pt x="103" y="75"/>
                </a:cubicBezTo>
                <a:cubicBezTo>
                  <a:pt x="101" y="81"/>
                  <a:pt x="97" y="87"/>
                  <a:pt x="92" y="92"/>
                </a:cubicBezTo>
                <a:cubicBezTo>
                  <a:pt x="87" y="97"/>
                  <a:pt x="81" y="101"/>
                  <a:pt x="75" y="103"/>
                </a:cubicBezTo>
                <a:cubicBezTo>
                  <a:pt x="68" y="106"/>
                  <a:pt x="61" y="107"/>
                  <a:pt x="54" y="107"/>
                </a:cubicBezTo>
                <a:cubicBezTo>
                  <a:pt x="47" y="107"/>
                  <a:pt x="41" y="106"/>
                  <a:pt x="34" y="103"/>
                </a:cubicBezTo>
                <a:cubicBezTo>
                  <a:pt x="27" y="101"/>
                  <a:pt x="21" y="97"/>
                  <a:pt x="16" y="92"/>
                </a:cubicBezTo>
                <a:cubicBezTo>
                  <a:pt x="11" y="87"/>
                  <a:pt x="7" y="81"/>
                  <a:pt x="4" y="75"/>
                </a:cubicBezTo>
                <a:cubicBezTo>
                  <a:pt x="2" y="68"/>
                  <a:pt x="0" y="61"/>
                  <a:pt x="0" y="54"/>
                </a:cubicBezTo>
                <a:cubicBezTo>
                  <a:pt x="0" y="47"/>
                  <a:pt x="2" y="41"/>
                  <a:pt x="4" y="34"/>
                </a:cubicBezTo>
                <a:cubicBezTo>
                  <a:pt x="7" y="27"/>
                  <a:pt x="11" y="21"/>
                  <a:pt x="16" y="16"/>
                </a:cubicBezTo>
                <a:cubicBezTo>
                  <a:pt x="21" y="11"/>
                  <a:pt x="27" y="7"/>
                  <a:pt x="34" y="4"/>
                </a:cubicBezTo>
                <a:cubicBezTo>
                  <a:pt x="41" y="2"/>
                  <a:pt x="47" y="0"/>
                  <a:pt x="54" y="0"/>
                </a:cubicBezTo>
                <a:cubicBezTo>
                  <a:pt x="61" y="0"/>
                  <a:pt x="68" y="2"/>
                  <a:pt x="75" y="4"/>
                </a:cubicBezTo>
                <a:cubicBezTo>
                  <a:pt x="81" y="7"/>
                  <a:pt x="87" y="11"/>
                  <a:pt x="92" y="16"/>
                </a:cubicBezTo>
                <a:cubicBezTo>
                  <a:pt x="97" y="21"/>
                  <a:pt x="101" y="27"/>
                  <a:pt x="103" y="34"/>
                </a:cubicBezTo>
                <a:cubicBezTo>
                  <a:pt x="106" y="41"/>
                  <a:pt x="107" y="47"/>
                  <a:pt x="107" y="54"/>
                </a:cubicBezTo>
                <a:close/>
              </a:path>
            </a:pathLst>
          </a:custGeom>
          <a:solidFill>
            <a:srgbClr val="706f6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813" name=""/>
          <p:cNvSpPr txBox="1"/>
          <p:nvPr/>
        </p:nvSpPr>
        <p:spPr>
          <a:xfrm>
            <a:off x="3434400" y="8034480"/>
            <a:ext cx="2498400" cy="14832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706f6f"/>
                </a:solidFill>
                <a:effectLst/>
                <a:uFillTx/>
                <a:latin typeface="Roboto"/>
                <a:ea typeface="Roboto"/>
              </a:rPr>
              <a:t>Database administration and website design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814" name=""/>
          <p:cNvSpPr/>
          <p:nvPr/>
        </p:nvSpPr>
        <p:spPr>
          <a:xfrm>
            <a:off x="3297600" y="8542800"/>
            <a:ext cx="38520" cy="38520"/>
          </a:xfrm>
          <a:custGeom>
            <a:avLst/>
            <a:gdLst/>
            <a:ahLst/>
            <a:rect l="0" t="0" r="r" b="b"/>
            <a:pathLst>
              <a:path w="107" h="107">
                <a:moveTo>
                  <a:pt x="107" y="54"/>
                </a:moveTo>
                <a:cubicBezTo>
                  <a:pt x="107" y="61"/>
                  <a:pt x="106" y="68"/>
                  <a:pt x="103" y="74"/>
                </a:cubicBezTo>
                <a:cubicBezTo>
                  <a:pt x="101" y="81"/>
                  <a:pt x="97" y="87"/>
                  <a:pt x="92" y="92"/>
                </a:cubicBezTo>
                <a:cubicBezTo>
                  <a:pt x="87" y="97"/>
                  <a:pt x="81" y="100"/>
                  <a:pt x="75" y="103"/>
                </a:cubicBezTo>
                <a:cubicBezTo>
                  <a:pt x="68" y="106"/>
                  <a:pt x="61" y="107"/>
                  <a:pt x="54" y="107"/>
                </a:cubicBezTo>
                <a:cubicBezTo>
                  <a:pt x="47" y="107"/>
                  <a:pt x="41" y="106"/>
                  <a:pt x="34" y="103"/>
                </a:cubicBezTo>
                <a:cubicBezTo>
                  <a:pt x="27" y="100"/>
                  <a:pt x="21" y="97"/>
                  <a:pt x="16" y="92"/>
                </a:cubicBezTo>
                <a:cubicBezTo>
                  <a:pt x="11" y="87"/>
                  <a:pt x="7" y="81"/>
                  <a:pt x="4" y="74"/>
                </a:cubicBezTo>
                <a:cubicBezTo>
                  <a:pt x="2" y="68"/>
                  <a:pt x="0" y="61"/>
                  <a:pt x="0" y="54"/>
                </a:cubicBezTo>
                <a:cubicBezTo>
                  <a:pt x="0" y="46"/>
                  <a:pt x="2" y="39"/>
                  <a:pt x="4" y="33"/>
                </a:cubicBezTo>
                <a:cubicBezTo>
                  <a:pt x="7" y="26"/>
                  <a:pt x="11" y="21"/>
                  <a:pt x="16" y="16"/>
                </a:cubicBezTo>
                <a:cubicBezTo>
                  <a:pt x="21" y="11"/>
                  <a:pt x="27" y="7"/>
                  <a:pt x="34" y="4"/>
                </a:cubicBezTo>
                <a:cubicBezTo>
                  <a:pt x="41" y="2"/>
                  <a:pt x="47" y="0"/>
                  <a:pt x="54" y="0"/>
                </a:cubicBezTo>
                <a:cubicBezTo>
                  <a:pt x="61" y="0"/>
                  <a:pt x="68" y="2"/>
                  <a:pt x="75" y="4"/>
                </a:cubicBezTo>
                <a:cubicBezTo>
                  <a:pt x="81" y="7"/>
                  <a:pt x="87" y="11"/>
                  <a:pt x="92" y="16"/>
                </a:cubicBezTo>
                <a:cubicBezTo>
                  <a:pt x="97" y="21"/>
                  <a:pt x="101" y="26"/>
                  <a:pt x="103" y="33"/>
                </a:cubicBezTo>
                <a:cubicBezTo>
                  <a:pt x="106" y="39"/>
                  <a:pt x="107" y="46"/>
                  <a:pt x="107" y="54"/>
                </a:cubicBezTo>
                <a:close/>
              </a:path>
            </a:pathLst>
          </a:custGeom>
          <a:solidFill>
            <a:srgbClr val="706f6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815" name=""/>
          <p:cNvSpPr txBox="1"/>
          <p:nvPr/>
        </p:nvSpPr>
        <p:spPr>
          <a:xfrm>
            <a:off x="3434400" y="8253720"/>
            <a:ext cx="3533400" cy="14832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706f6f"/>
                </a:solidFill>
                <a:effectLst/>
                <a:uFillTx/>
                <a:latin typeface="Roboto"/>
                <a:ea typeface="Roboto"/>
              </a:rPr>
              <a:t>Built the logic for a streamlined ad-serving platform that scaled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816" name=""/>
          <p:cNvSpPr txBox="1"/>
          <p:nvPr/>
        </p:nvSpPr>
        <p:spPr>
          <a:xfrm>
            <a:off x="3434400" y="8472960"/>
            <a:ext cx="3227400" cy="14832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706f6f"/>
                </a:solidFill>
                <a:effectLst/>
                <a:uFillTx/>
                <a:latin typeface="Roboto"/>
                <a:ea typeface="Roboto"/>
              </a:rPr>
              <a:t>Educational institutions and Blackboard online classroom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817" name=""/>
          <p:cNvSpPr txBox="1"/>
          <p:nvPr/>
        </p:nvSpPr>
        <p:spPr>
          <a:xfrm>
            <a:off x="3434400" y="8691840"/>
            <a:ext cx="746280" cy="14832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706f6f"/>
                </a:solidFill>
                <a:effectLst/>
                <a:uFillTx/>
                <a:latin typeface="Roboto"/>
                <a:ea typeface="Roboto"/>
              </a:rPr>
              <a:t>management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818" name=""/>
          <p:cNvSpPr txBox="1"/>
          <p:nvPr/>
        </p:nvSpPr>
        <p:spPr>
          <a:xfrm>
            <a:off x="526320" y="487440"/>
            <a:ext cx="3447360" cy="57204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3300" strike="noStrike" u="none">
                <a:solidFill>
                  <a:srgbClr val="393737"/>
                </a:solidFill>
                <a:effectLst/>
                <a:uFillTx/>
                <a:latin typeface="Inter18pt"/>
                <a:ea typeface="Inter18pt"/>
              </a:rPr>
              <a:t>Emily Thompson</a:t>
            </a:r>
            <a:endParaRPr b="0" lang="en-US" sz="33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819" name=""/>
          <p:cNvSpPr txBox="1"/>
          <p:nvPr/>
        </p:nvSpPr>
        <p:spPr>
          <a:xfrm>
            <a:off x="556920" y="1003680"/>
            <a:ext cx="1987560" cy="3114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800" strike="noStrike" u="none">
                <a:solidFill>
                  <a:srgbClr val="393737"/>
                </a:solidFill>
                <a:effectLst/>
                <a:uFillTx/>
                <a:latin typeface="GlacialIndifference"/>
                <a:ea typeface="GlacialIndifference"/>
              </a:rPr>
              <a:t>Web Development</a:t>
            </a:r>
            <a:endParaRPr b="0" lang="en-US" sz="1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820" name=""/>
          <p:cNvSpPr txBox="1"/>
          <p:nvPr/>
        </p:nvSpPr>
        <p:spPr>
          <a:xfrm>
            <a:off x="556920" y="1470240"/>
            <a:ext cx="5509080" cy="17892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200" strike="noStrike" u="none">
                <a:solidFill>
                  <a:srgbClr val="1e1e1e"/>
                </a:solidFill>
                <a:effectLst/>
                <a:uFillTx/>
                <a:latin typeface="Roboto"/>
                <a:ea typeface="Roboto"/>
              </a:rPr>
              <a:t>123 Anywhere St., Any City |  hello@reallygreatsite.com | www.reallygreatsite.com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821" name=""/>
          <p:cNvSpPr txBox="1"/>
          <p:nvPr/>
        </p:nvSpPr>
        <p:spPr>
          <a:xfrm>
            <a:off x="431280" y="5275440"/>
            <a:ext cx="1983960" cy="14832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706f6f"/>
                </a:solidFill>
                <a:effectLst/>
                <a:uFillTx/>
                <a:latin typeface="Roboto"/>
                <a:ea typeface="Roboto"/>
              </a:rPr>
              <a:t>Bachelor of IT, Major in Technology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822" name=""/>
          <p:cNvSpPr txBox="1"/>
          <p:nvPr/>
        </p:nvSpPr>
        <p:spPr>
          <a:xfrm>
            <a:off x="431280" y="5019480"/>
            <a:ext cx="693360" cy="14832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000" strike="noStrike" u="none">
                <a:solidFill>
                  <a:srgbClr val="393737"/>
                </a:solidFill>
                <a:effectLst/>
                <a:uFillTx/>
                <a:latin typeface="Roboto"/>
                <a:ea typeface="Roboto"/>
              </a:rPr>
              <a:t>2011 - 2013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823" name=""/>
          <p:cNvSpPr/>
          <p:nvPr/>
        </p:nvSpPr>
        <p:spPr>
          <a:xfrm>
            <a:off x="4680" y="2189520"/>
            <a:ext cx="7553160" cy="0"/>
          </a:xfrm>
          <a:prstGeom prst="line">
            <a:avLst/>
          </a:prstGeom>
          <a:ln cap="rnd" w="9360">
            <a:solidFill>
              <a:srgbClr val="706f6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4680" rIns="4680" tIns="-4680" bIns="-468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824" name=""/>
          <p:cNvSpPr/>
          <p:nvPr/>
        </p:nvSpPr>
        <p:spPr>
          <a:xfrm>
            <a:off x="2903760" y="2194560"/>
            <a:ext cx="0" cy="8496720"/>
          </a:xfrm>
          <a:prstGeom prst="line">
            <a:avLst/>
          </a:prstGeom>
          <a:ln cap="rnd" w="9360">
            <a:solidFill>
              <a:srgbClr val="706f6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4680" rIns="4680" tIns="4680" bIns="468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825" name=""/>
          <p:cNvSpPr/>
          <p:nvPr/>
        </p:nvSpPr>
        <p:spPr>
          <a:xfrm>
            <a:off x="0" y="2184120"/>
            <a:ext cx="7560360" cy="9720"/>
          </a:xfrm>
          <a:custGeom>
            <a:avLst/>
            <a:gdLst/>
            <a:ahLst/>
            <a:rect l="0" t="0" r="r" b="b"/>
            <a:pathLst>
              <a:path w="21001" h="27">
                <a:moveTo>
                  <a:pt x="0" y="0"/>
                </a:moveTo>
                <a:lnTo>
                  <a:pt x="21001" y="0"/>
                </a:lnTo>
                <a:lnTo>
                  <a:pt x="21001" y="27"/>
                </a:lnTo>
                <a:lnTo>
                  <a:pt x="0" y="27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826" name=""/>
          <p:cNvSpPr/>
          <p:nvPr/>
        </p:nvSpPr>
        <p:spPr>
          <a:xfrm>
            <a:off x="2898000" y="2188800"/>
            <a:ext cx="9720" cy="8503200"/>
          </a:xfrm>
          <a:custGeom>
            <a:avLst/>
            <a:gdLst/>
            <a:ahLst/>
            <a:rect l="0" t="0" r="r" b="b"/>
            <a:pathLst>
              <a:path w="27" h="23620">
                <a:moveTo>
                  <a:pt x="0" y="0"/>
                </a:moveTo>
                <a:lnTo>
                  <a:pt x="27" y="0"/>
                </a:lnTo>
                <a:lnTo>
                  <a:pt x="27" y="23620"/>
                </a:lnTo>
                <a:lnTo>
                  <a:pt x="0" y="2362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827" name=""/>
          <p:cNvSpPr/>
          <p:nvPr/>
        </p:nvSpPr>
        <p:spPr>
          <a:xfrm>
            <a:off x="0" y="2188800"/>
            <a:ext cx="2903040" cy="8503200"/>
          </a:xfrm>
          <a:custGeom>
            <a:avLst/>
            <a:gdLst/>
            <a:ahLst/>
            <a:rect l="0" t="0" r="r" b="b"/>
            <a:pathLst>
              <a:path w="8064" h="23620">
                <a:moveTo>
                  <a:pt x="0" y="0"/>
                </a:moveTo>
                <a:lnTo>
                  <a:pt x="8064" y="0"/>
                </a:lnTo>
                <a:lnTo>
                  <a:pt x="8064" y="23620"/>
                </a:lnTo>
                <a:lnTo>
                  <a:pt x="0" y="2362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828" name=""/>
          <p:cNvSpPr txBox="1"/>
          <p:nvPr/>
        </p:nvSpPr>
        <p:spPr>
          <a:xfrm>
            <a:off x="431280" y="4807080"/>
            <a:ext cx="155412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000" strike="noStrike" u="none">
                <a:solidFill>
                  <a:srgbClr val="393737"/>
                </a:solidFill>
                <a:effectLst/>
                <a:uFillTx/>
                <a:latin typeface="Inter18pt"/>
                <a:ea typeface="Inter18pt"/>
              </a:rPr>
              <a:t>REALLY GREAT ACADEMY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9" name=""/>
          <p:cNvSpPr/>
          <p:nvPr/>
        </p:nvSpPr>
        <p:spPr>
          <a:xfrm>
            <a:off x="0" y="0"/>
            <a:ext cx="7562880" cy="10696680"/>
          </a:xfrm>
          <a:custGeom>
            <a:avLst/>
            <a:gdLst/>
            <a:ahLst/>
            <a:rect l="0" t="0" r="r" b="b"/>
            <a:pathLst>
              <a:path w="21008" h="29713">
                <a:moveTo>
                  <a:pt x="0" y="0"/>
                </a:moveTo>
                <a:lnTo>
                  <a:pt x="21008" y="0"/>
                </a:lnTo>
                <a:lnTo>
                  <a:pt x="21008" y="29713"/>
                </a:lnTo>
                <a:lnTo>
                  <a:pt x="0" y="29713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830" name=""/>
          <p:cNvSpPr/>
          <p:nvPr/>
        </p:nvSpPr>
        <p:spPr>
          <a:xfrm>
            <a:off x="0" y="0"/>
            <a:ext cx="7562880" cy="10696680"/>
          </a:xfrm>
          <a:custGeom>
            <a:avLst/>
            <a:gdLst/>
            <a:ahLst/>
            <a:rect l="0" t="0" r="r" b="b"/>
            <a:pathLst>
              <a:path w="21008" h="29713">
                <a:moveTo>
                  <a:pt x="0" y="0"/>
                </a:moveTo>
                <a:lnTo>
                  <a:pt x="21008" y="0"/>
                </a:lnTo>
                <a:lnTo>
                  <a:pt x="21008" y="29713"/>
                </a:lnTo>
                <a:lnTo>
                  <a:pt x="0" y="29713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831" name=""/>
          <p:cNvSpPr/>
          <p:nvPr/>
        </p:nvSpPr>
        <p:spPr>
          <a:xfrm>
            <a:off x="756000" y="1479960"/>
            <a:ext cx="95760" cy="95760"/>
          </a:xfrm>
          <a:custGeom>
            <a:avLst/>
            <a:gdLst/>
            <a:ahLst/>
            <a:rect l="0" t="0" r="r" b="b"/>
            <a:pathLst>
              <a:path w="266" h="266">
                <a:moveTo>
                  <a:pt x="266" y="157"/>
                </a:moveTo>
                <a:cubicBezTo>
                  <a:pt x="264" y="166"/>
                  <a:pt x="262" y="175"/>
                  <a:pt x="258" y="184"/>
                </a:cubicBezTo>
                <a:cubicBezTo>
                  <a:pt x="251" y="201"/>
                  <a:pt x="241" y="215"/>
                  <a:pt x="229" y="228"/>
                </a:cubicBezTo>
                <a:cubicBezTo>
                  <a:pt x="216" y="240"/>
                  <a:pt x="202" y="251"/>
                  <a:pt x="186" y="258"/>
                </a:cubicBezTo>
                <a:cubicBezTo>
                  <a:pt x="177" y="261"/>
                  <a:pt x="168" y="264"/>
                  <a:pt x="158" y="266"/>
                </a:cubicBezTo>
                <a:lnTo>
                  <a:pt x="110" y="266"/>
                </a:lnTo>
                <a:cubicBezTo>
                  <a:pt x="101" y="264"/>
                  <a:pt x="92" y="261"/>
                  <a:pt x="83" y="258"/>
                </a:cubicBezTo>
                <a:cubicBezTo>
                  <a:pt x="66" y="251"/>
                  <a:pt x="52" y="240"/>
                  <a:pt x="39" y="228"/>
                </a:cubicBezTo>
                <a:cubicBezTo>
                  <a:pt x="27" y="215"/>
                  <a:pt x="17" y="201"/>
                  <a:pt x="10" y="184"/>
                </a:cubicBezTo>
                <a:cubicBezTo>
                  <a:pt x="4" y="168"/>
                  <a:pt x="0" y="151"/>
                  <a:pt x="0" y="133"/>
                </a:cubicBezTo>
                <a:cubicBezTo>
                  <a:pt x="0" y="116"/>
                  <a:pt x="4" y="99"/>
                  <a:pt x="10" y="82"/>
                </a:cubicBezTo>
                <a:cubicBezTo>
                  <a:pt x="17" y="66"/>
                  <a:pt x="27" y="52"/>
                  <a:pt x="39" y="39"/>
                </a:cubicBezTo>
                <a:cubicBezTo>
                  <a:pt x="52" y="27"/>
                  <a:pt x="66" y="17"/>
                  <a:pt x="83" y="10"/>
                </a:cubicBezTo>
                <a:cubicBezTo>
                  <a:pt x="99" y="3"/>
                  <a:pt x="116" y="0"/>
                  <a:pt x="134" y="0"/>
                </a:cubicBezTo>
                <a:cubicBezTo>
                  <a:pt x="152" y="0"/>
                  <a:pt x="169" y="3"/>
                  <a:pt x="186" y="10"/>
                </a:cubicBezTo>
                <a:cubicBezTo>
                  <a:pt x="202" y="17"/>
                  <a:pt x="216" y="27"/>
                  <a:pt x="229" y="39"/>
                </a:cubicBezTo>
                <a:cubicBezTo>
                  <a:pt x="241" y="52"/>
                  <a:pt x="251" y="66"/>
                  <a:pt x="258" y="82"/>
                </a:cubicBezTo>
                <a:cubicBezTo>
                  <a:pt x="262" y="91"/>
                  <a:pt x="264" y="100"/>
                  <a:pt x="266" y="110"/>
                </a:cubicBezTo>
                <a:lnTo>
                  <a:pt x="266" y="157"/>
                </a:lnTo>
                <a:close/>
              </a:path>
            </a:pathLst>
          </a:custGeom>
          <a:solidFill>
            <a:srgbClr val="002e6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832" name=""/>
          <p:cNvSpPr/>
          <p:nvPr/>
        </p:nvSpPr>
        <p:spPr>
          <a:xfrm>
            <a:off x="779400" y="1503720"/>
            <a:ext cx="49680" cy="49320"/>
          </a:xfrm>
          <a:custGeom>
            <a:avLst/>
            <a:gdLst/>
            <a:ahLst/>
            <a:rect l="0" t="0" r="r" b="b"/>
            <a:pathLst>
              <a:path w="138" h="137">
                <a:moveTo>
                  <a:pt x="59" y="77"/>
                </a:moveTo>
                <a:cubicBezTo>
                  <a:pt x="37" y="55"/>
                  <a:pt x="41" y="45"/>
                  <a:pt x="41" y="45"/>
                </a:cubicBezTo>
                <a:cubicBezTo>
                  <a:pt x="50" y="36"/>
                  <a:pt x="49" y="25"/>
                  <a:pt x="49" y="25"/>
                </a:cubicBezTo>
                <a:cubicBezTo>
                  <a:pt x="44" y="18"/>
                  <a:pt x="39" y="12"/>
                  <a:pt x="35" y="6"/>
                </a:cubicBezTo>
                <a:cubicBezTo>
                  <a:pt x="35" y="6"/>
                  <a:pt x="28" y="-4"/>
                  <a:pt x="19" y="1"/>
                </a:cubicBezTo>
                <a:cubicBezTo>
                  <a:pt x="-7" y="16"/>
                  <a:pt x="1" y="43"/>
                  <a:pt x="1" y="43"/>
                </a:cubicBezTo>
                <a:cubicBezTo>
                  <a:pt x="1" y="43"/>
                  <a:pt x="8" y="65"/>
                  <a:pt x="41" y="96"/>
                </a:cubicBezTo>
                <a:cubicBezTo>
                  <a:pt x="73" y="127"/>
                  <a:pt x="98" y="135"/>
                  <a:pt x="98" y="135"/>
                </a:cubicBezTo>
                <a:cubicBezTo>
                  <a:pt x="98" y="135"/>
                  <a:pt x="125" y="144"/>
                  <a:pt x="137" y="119"/>
                </a:cubicBezTo>
                <a:cubicBezTo>
                  <a:pt x="142" y="110"/>
                  <a:pt x="131" y="103"/>
                  <a:pt x="131" y="103"/>
                </a:cubicBezTo>
                <a:cubicBezTo>
                  <a:pt x="125" y="98"/>
                  <a:pt x="118" y="93"/>
                  <a:pt x="112" y="88"/>
                </a:cubicBezTo>
                <a:cubicBezTo>
                  <a:pt x="112" y="88"/>
                  <a:pt x="100" y="86"/>
                  <a:pt x="91" y="95"/>
                </a:cubicBezTo>
                <a:cubicBezTo>
                  <a:pt x="91" y="95"/>
                  <a:pt x="81" y="98"/>
                  <a:pt x="59" y="77"/>
                </a:cubicBezTo>
                <a:close/>
              </a:path>
            </a:pathLst>
          </a:custGeom>
          <a:solidFill>
            <a:srgbClr val="fdfdfd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833" name=""/>
          <p:cNvSpPr/>
          <p:nvPr/>
        </p:nvSpPr>
        <p:spPr>
          <a:xfrm>
            <a:off x="2018520" y="1479960"/>
            <a:ext cx="95760" cy="95760"/>
          </a:xfrm>
          <a:custGeom>
            <a:avLst/>
            <a:gdLst/>
            <a:ahLst/>
            <a:rect l="0" t="0" r="r" b="b"/>
            <a:pathLst>
              <a:path w="266" h="266">
                <a:moveTo>
                  <a:pt x="266" y="157"/>
                </a:moveTo>
                <a:cubicBezTo>
                  <a:pt x="264" y="166"/>
                  <a:pt x="261" y="175"/>
                  <a:pt x="257" y="184"/>
                </a:cubicBezTo>
                <a:cubicBezTo>
                  <a:pt x="251" y="201"/>
                  <a:pt x="241" y="215"/>
                  <a:pt x="229" y="228"/>
                </a:cubicBezTo>
                <a:cubicBezTo>
                  <a:pt x="216" y="240"/>
                  <a:pt x="202" y="251"/>
                  <a:pt x="185" y="258"/>
                </a:cubicBezTo>
                <a:cubicBezTo>
                  <a:pt x="176" y="261"/>
                  <a:pt x="167" y="264"/>
                  <a:pt x="158" y="266"/>
                </a:cubicBezTo>
                <a:lnTo>
                  <a:pt x="111" y="266"/>
                </a:lnTo>
                <a:cubicBezTo>
                  <a:pt x="101" y="264"/>
                  <a:pt x="92" y="261"/>
                  <a:pt x="83" y="258"/>
                </a:cubicBezTo>
                <a:cubicBezTo>
                  <a:pt x="66" y="251"/>
                  <a:pt x="51" y="240"/>
                  <a:pt x="39" y="228"/>
                </a:cubicBezTo>
                <a:cubicBezTo>
                  <a:pt x="26" y="215"/>
                  <a:pt x="17" y="201"/>
                  <a:pt x="10" y="184"/>
                </a:cubicBezTo>
                <a:cubicBezTo>
                  <a:pt x="3" y="168"/>
                  <a:pt x="0" y="151"/>
                  <a:pt x="0" y="133"/>
                </a:cubicBezTo>
                <a:cubicBezTo>
                  <a:pt x="0" y="116"/>
                  <a:pt x="3" y="99"/>
                  <a:pt x="10" y="82"/>
                </a:cubicBezTo>
                <a:cubicBezTo>
                  <a:pt x="17" y="66"/>
                  <a:pt x="26" y="52"/>
                  <a:pt x="39" y="39"/>
                </a:cubicBezTo>
                <a:cubicBezTo>
                  <a:pt x="51" y="27"/>
                  <a:pt x="66" y="17"/>
                  <a:pt x="83" y="10"/>
                </a:cubicBezTo>
                <a:cubicBezTo>
                  <a:pt x="99" y="4"/>
                  <a:pt x="115" y="0"/>
                  <a:pt x="132" y="0"/>
                </a:cubicBezTo>
                <a:lnTo>
                  <a:pt x="136" y="0"/>
                </a:lnTo>
                <a:cubicBezTo>
                  <a:pt x="153" y="0"/>
                  <a:pt x="170" y="4"/>
                  <a:pt x="185" y="10"/>
                </a:cubicBezTo>
                <a:cubicBezTo>
                  <a:pt x="202" y="17"/>
                  <a:pt x="216" y="27"/>
                  <a:pt x="229" y="39"/>
                </a:cubicBezTo>
                <a:cubicBezTo>
                  <a:pt x="241" y="52"/>
                  <a:pt x="251" y="66"/>
                  <a:pt x="257" y="82"/>
                </a:cubicBezTo>
                <a:cubicBezTo>
                  <a:pt x="261" y="91"/>
                  <a:pt x="264" y="100"/>
                  <a:pt x="266" y="110"/>
                </a:cubicBezTo>
                <a:lnTo>
                  <a:pt x="266" y="157"/>
                </a:lnTo>
                <a:close/>
              </a:path>
            </a:pathLst>
          </a:custGeom>
          <a:solidFill>
            <a:srgbClr val="002e6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834" name=""/>
          <p:cNvSpPr/>
          <p:nvPr/>
        </p:nvSpPr>
        <p:spPr>
          <a:xfrm>
            <a:off x="2045880" y="1497240"/>
            <a:ext cx="41760" cy="62280"/>
          </a:xfrm>
          <a:custGeom>
            <a:avLst/>
            <a:gdLst/>
            <a:ahLst/>
            <a:rect l="0" t="0" r="r" b="b"/>
            <a:pathLst>
              <a:path w="116" h="173">
                <a:moveTo>
                  <a:pt x="116" y="57"/>
                </a:moveTo>
                <a:cubicBezTo>
                  <a:pt x="116" y="49"/>
                  <a:pt x="114" y="42"/>
                  <a:pt x="111" y="35"/>
                </a:cubicBezTo>
                <a:cubicBezTo>
                  <a:pt x="108" y="28"/>
                  <a:pt x="104" y="21"/>
                  <a:pt x="99" y="16"/>
                </a:cubicBezTo>
                <a:cubicBezTo>
                  <a:pt x="93" y="11"/>
                  <a:pt x="87" y="7"/>
                  <a:pt x="80" y="4"/>
                </a:cubicBezTo>
                <a:cubicBezTo>
                  <a:pt x="73" y="1"/>
                  <a:pt x="66" y="0"/>
                  <a:pt x="58" y="0"/>
                </a:cubicBezTo>
                <a:cubicBezTo>
                  <a:pt x="51" y="0"/>
                  <a:pt x="43" y="1"/>
                  <a:pt x="36" y="4"/>
                </a:cubicBezTo>
                <a:cubicBezTo>
                  <a:pt x="29" y="7"/>
                  <a:pt x="23" y="11"/>
                  <a:pt x="18" y="16"/>
                </a:cubicBezTo>
                <a:cubicBezTo>
                  <a:pt x="12" y="21"/>
                  <a:pt x="7" y="28"/>
                  <a:pt x="4" y="35"/>
                </a:cubicBezTo>
                <a:cubicBezTo>
                  <a:pt x="1" y="42"/>
                  <a:pt x="0" y="49"/>
                  <a:pt x="0" y="57"/>
                </a:cubicBezTo>
                <a:cubicBezTo>
                  <a:pt x="0" y="68"/>
                  <a:pt x="2" y="78"/>
                  <a:pt x="8" y="87"/>
                </a:cubicBezTo>
                <a:lnTo>
                  <a:pt x="58" y="173"/>
                </a:lnTo>
                <a:lnTo>
                  <a:pt x="108" y="87"/>
                </a:lnTo>
                <a:cubicBezTo>
                  <a:pt x="113" y="78"/>
                  <a:pt x="116" y="68"/>
                  <a:pt x="116" y="57"/>
                </a:cubicBezTo>
                <a:moveTo>
                  <a:pt x="58" y="29"/>
                </a:moveTo>
                <a:cubicBezTo>
                  <a:pt x="66" y="29"/>
                  <a:pt x="72" y="32"/>
                  <a:pt x="77" y="37"/>
                </a:cubicBezTo>
                <a:cubicBezTo>
                  <a:pt x="83" y="43"/>
                  <a:pt x="85" y="49"/>
                  <a:pt x="85" y="57"/>
                </a:cubicBezTo>
                <a:cubicBezTo>
                  <a:pt x="85" y="65"/>
                  <a:pt x="83" y="71"/>
                  <a:pt x="77" y="76"/>
                </a:cubicBezTo>
                <a:cubicBezTo>
                  <a:pt x="72" y="82"/>
                  <a:pt x="66" y="84"/>
                  <a:pt x="58" y="84"/>
                </a:cubicBezTo>
                <a:cubicBezTo>
                  <a:pt x="51" y="84"/>
                  <a:pt x="44" y="82"/>
                  <a:pt x="39" y="76"/>
                </a:cubicBezTo>
                <a:cubicBezTo>
                  <a:pt x="34" y="71"/>
                  <a:pt x="31" y="65"/>
                  <a:pt x="31" y="57"/>
                </a:cubicBezTo>
                <a:cubicBezTo>
                  <a:pt x="31" y="49"/>
                  <a:pt x="34" y="43"/>
                  <a:pt x="39" y="37"/>
                </a:cubicBezTo>
                <a:cubicBezTo>
                  <a:pt x="44" y="32"/>
                  <a:pt x="51" y="29"/>
                  <a:pt x="58" y="29"/>
                </a:cubicBezTo>
                <a:close/>
              </a:path>
            </a:pathLst>
          </a:custGeom>
          <a:solidFill>
            <a:srgbClr val="fdfdfd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835" name=""/>
          <p:cNvSpPr/>
          <p:nvPr/>
        </p:nvSpPr>
        <p:spPr>
          <a:xfrm>
            <a:off x="3790800" y="1479960"/>
            <a:ext cx="95760" cy="95760"/>
          </a:xfrm>
          <a:custGeom>
            <a:avLst/>
            <a:gdLst/>
            <a:ahLst/>
            <a:rect l="0" t="0" r="r" b="b"/>
            <a:pathLst>
              <a:path w="266" h="266">
                <a:moveTo>
                  <a:pt x="266" y="157"/>
                </a:moveTo>
                <a:cubicBezTo>
                  <a:pt x="264" y="166"/>
                  <a:pt x="262" y="175"/>
                  <a:pt x="258" y="184"/>
                </a:cubicBezTo>
                <a:cubicBezTo>
                  <a:pt x="251" y="201"/>
                  <a:pt x="241" y="215"/>
                  <a:pt x="229" y="228"/>
                </a:cubicBezTo>
                <a:cubicBezTo>
                  <a:pt x="216" y="240"/>
                  <a:pt x="202" y="251"/>
                  <a:pt x="186" y="258"/>
                </a:cubicBezTo>
                <a:cubicBezTo>
                  <a:pt x="177" y="261"/>
                  <a:pt x="167" y="264"/>
                  <a:pt x="157" y="266"/>
                </a:cubicBezTo>
                <a:lnTo>
                  <a:pt x="110" y="266"/>
                </a:lnTo>
                <a:cubicBezTo>
                  <a:pt x="101" y="264"/>
                  <a:pt x="92" y="261"/>
                  <a:pt x="83" y="258"/>
                </a:cubicBezTo>
                <a:cubicBezTo>
                  <a:pt x="66" y="251"/>
                  <a:pt x="52" y="240"/>
                  <a:pt x="39" y="228"/>
                </a:cubicBezTo>
                <a:cubicBezTo>
                  <a:pt x="27" y="215"/>
                  <a:pt x="17" y="201"/>
                  <a:pt x="10" y="184"/>
                </a:cubicBezTo>
                <a:cubicBezTo>
                  <a:pt x="4" y="168"/>
                  <a:pt x="0" y="151"/>
                  <a:pt x="0" y="134"/>
                </a:cubicBezTo>
                <a:lnTo>
                  <a:pt x="0" y="133"/>
                </a:lnTo>
                <a:cubicBezTo>
                  <a:pt x="0" y="116"/>
                  <a:pt x="4" y="99"/>
                  <a:pt x="10" y="82"/>
                </a:cubicBezTo>
                <a:cubicBezTo>
                  <a:pt x="17" y="66"/>
                  <a:pt x="27" y="52"/>
                  <a:pt x="39" y="39"/>
                </a:cubicBezTo>
                <a:cubicBezTo>
                  <a:pt x="52" y="27"/>
                  <a:pt x="66" y="17"/>
                  <a:pt x="83" y="10"/>
                </a:cubicBezTo>
                <a:cubicBezTo>
                  <a:pt x="99" y="3"/>
                  <a:pt x="116" y="0"/>
                  <a:pt x="134" y="0"/>
                </a:cubicBezTo>
                <a:cubicBezTo>
                  <a:pt x="151" y="0"/>
                  <a:pt x="169" y="3"/>
                  <a:pt x="186" y="10"/>
                </a:cubicBezTo>
                <a:cubicBezTo>
                  <a:pt x="202" y="17"/>
                  <a:pt x="216" y="27"/>
                  <a:pt x="229" y="39"/>
                </a:cubicBezTo>
                <a:cubicBezTo>
                  <a:pt x="241" y="52"/>
                  <a:pt x="251" y="66"/>
                  <a:pt x="258" y="82"/>
                </a:cubicBezTo>
                <a:cubicBezTo>
                  <a:pt x="262" y="91"/>
                  <a:pt x="264" y="100"/>
                  <a:pt x="266" y="110"/>
                </a:cubicBezTo>
                <a:lnTo>
                  <a:pt x="266" y="157"/>
                </a:lnTo>
                <a:close/>
              </a:path>
            </a:pathLst>
          </a:custGeom>
          <a:solidFill>
            <a:srgbClr val="002e6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836" name=""/>
          <p:cNvSpPr/>
          <p:nvPr/>
        </p:nvSpPr>
        <p:spPr>
          <a:xfrm>
            <a:off x="3808800" y="1497960"/>
            <a:ext cx="60480" cy="60480"/>
          </a:xfrm>
          <a:custGeom>
            <a:avLst/>
            <a:gdLst/>
            <a:ahLst/>
            <a:rect l="0" t="0" r="r" b="b"/>
            <a:pathLst>
              <a:path w="168" h="168">
                <a:moveTo>
                  <a:pt x="144" y="24"/>
                </a:moveTo>
                <a:cubicBezTo>
                  <a:pt x="128" y="9"/>
                  <a:pt x="106" y="0"/>
                  <a:pt x="84" y="0"/>
                </a:cubicBezTo>
                <a:cubicBezTo>
                  <a:pt x="61" y="0"/>
                  <a:pt x="40" y="9"/>
                  <a:pt x="25" y="24"/>
                </a:cubicBezTo>
                <a:cubicBezTo>
                  <a:pt x="9" y="40"/>
                  <a:pt x="0" y="61"/>
                  <a:pt x="0" y="84"/>
                </a:cubicBezTo>
                <a:cubicBezTo>
                  <a:pt x="0" y="107"/>
                  <a:pt x="9" y="128"/>
                  <a:pt x="25" y="143"/>
                </a:cubicBezTo>
                <a:cubicBezTo>
                  <a:pt x="40" y="159"/>
                  <a:pt x="61" y="168"/>
                  <a:pt x="84" y="168"/>
                </a:cubicBezTo>
                <a:cubicBezTo>
                  <a:pt x="106" y="168"/>
                  <a:pt x="128" y="159"/>
                  <a:pt x="144" y="143"/>
                </a:cubicBezTo>
                <a:cubicBezTo>
                  <a:pt x="159" y="128"/>
                  <a:pt x="168" y="107"/>
                  <a:pt x="168" y="84"/>
                </a:cubicBezTo>
                <a:cubicBezTo>
                  <a:pt x="168" y="61"/>
                  <a:pt x="159" y="40"/>
                  <a:pt x="144" y="24"/>
                </a:cubicBezTo>
                <a:moveTo>
                  <a:pt x="9" y="84"/>
                </a:moveTo>
                <a:cubicBezTo>
                  <a:pt x="9" y="75"/>
                  <a:pt x="11" y="65"/>
                  <a:pt x="14" y="57"/>
                </a:cubicBezTo>
                <a:lnTo>
                  <a:pt x="44" y="57"/>
                </a:lnTo>
                <a:cubicBezTo>
                  <a:pt x="43" y="65"/>
                  <a:pt x="42" y="75"/>
                  <a:pt x="42" y="84"/>
                </a:cubicBezTo>
                <a:cubicBezTo>
                  <a:pt x="42" y="93"/>
                  <a:pt x="43" y="102"/>
                  <a:pt x="44" y="110"/>
                </a:cubicBezTo>
                <a:lnTo>
                  <a:pt x="14" y="110"/>
                </a:lnTo>
                <a:cubicBezTo>
                  <a:pt x="11" y="102"/>
                  <a:pt x="9" y="93"/>
                  <a:pt x="9" y="84"/>
                </a:cubicBezTo>
                <a:moveTo>
                  <a:pt x="51" y="84"/>
                </a:moveTo>
                <a:cubicBezTo>
                  <a:pt x="51" y="75"/>
                  <a:pt x="52" y="65"/>
                  <a:pt x="54" y="57"/>
                </a:cubicBezTo>
                <a:lnTo>
                  <a:pt x="79" y="57"/>
                </a:lnTo>
                <a:lnTo>
                  <a:pt x="79" y="110"/>
                </a:lnTo>
                <a:lnTo>
                  <a:pt x="53" y="110"/>
                </a:lnTo>
                <a:cubicBezTo>
                  <a:pt x="52" y="102"/>
                  <a:pt x="51" y="93"/>
                  <a:pt x="51" y="84"/>
                </a:cubicBezTo>
                <a:moveTo>
                  <a:pt x="105" y="30"/>
                </a:moveTo>
                <a:cubicBezTo>
                  <a:pt x="108" y="35"/>
                  <a:pt x="110" y="41"/>
                  <a:pt x="112" y="48"/>
                </a:cubicBezTo>
                <a:lnTo>
                  <a:pt x="88" y="48"/>
                </a:lnTo>
                <a:lnTo>
                  <a:pt x="88" y="10"/>
                </a:lnTo>
                <a:cubicBezTo>
                  <a:pt x="94" y="12"/>
                  <a:pt x="101" y="19"/>
                  <a:pt x="105" y="30"/>
                </a:cubicBezTo>
                <a:moveTo>
                  <a:pt x="79" y="10"/>
                </a:moveTo>
                <a:lnTo>
                  <a:pt x="79" y="48"/>
                </a:lnTo>
                <a:lnTo>
                  <a:pt x="56" y="48"/>
                </a:lnTo>
                <a:cubicBezTo>
                  <a:pt x="57" y="41"/>
                  <a:pt x="59" y="35"/>
                  <a:pt x="62" y="30"/>
                </a:cubicBezTo>
                <a:cubicBezTo>
                  <a:pt x="67" y="19"/>
                  <a:pt x="73" y="12"/>
                  <a:pt x="79" y="10"/>
                </a:cubicBezTo>
                <a:moveTo>
                  <a:pt x="79" y="119"/>
                </a:moveTo>
                <a:lnTo>
                  <a:pt x="79" y="158"/>
                </a:lnTo>
                <a:cubicBezTo>
                  <a:pt x="73" y="155"/>
                  <a:pt x="67" y="149"/>
                  <a:pt x="62" y="138"/>
                </a:cubicBezTo>
                <a:cubicBezTo>
                  <a:pt x="59" y="132"/>
                  <a:pt x="57" y="126"/>
                  <a:pt x="55" y="119"/>
                </a:cubicBezTo>
                <a:lnTo>
                  <a:pt x="79" y="119"/>
                </a:lnTo>
                <a:moveTo>
                  <a:pt x="88" y="158"/>
                </a:moveTo>
                <a:lnTo>
                  <a:pt x="88" y="119"/>
                </a:lnTo>
                <a:lnTo>
                  <a:pt x="112" y="119"/>
                </a:lnTo>
                <a:cubicBezTo>
                  <a:pt x="110" y="126"/>
                  <a:pt x="108" y="132"/>
                  <a:pt x="105" y="138"/>
                </a:cubicBezTo>
                <a:cubicBezTo>
                  <a:pt x="101" y="149"/>
                  <a:pt x="94" y="155"/>
                  <a:pt x="88" y="158"/>
                </a:cubicBezTo>
                <a:moveTo>
                  <a:pt x="88" y="110"/>
                </a:moveTo>
                <a:lnTo>
                  <a:pt x="88" y="57"/>
                </a:lnTo>
                <a:lnTo>
                  <a:pt x="114" y="57"/>
                </a:lnTo>
                <a:cubicBezTo>
                  <a:pt x="115" y="65"/>
                  <a:pt x="116" y="75"/>
                  <a:pt x="116" y="84"/>
                </a:cubicBezTo>
                <a:cubicBezTo>
                  <a:pt x="116" y="93"/>
                  <a:pt x="115" y="102"/>
                  <a:pt x="114" y="110"/>
                </a:cubicBezTo>
                <a:lnTo>
                  <a:pt x="88" y="110"/>
                </a:lnTo>
                <a:moveTo>
                  <a:pt x="123" y="57"/>
                </a:moveTo>
                <a:lnTo>
                  <a:pt x="154" y="57"/>
                </a:lnTo>
                <a:cubicBezTo>
                  <a:pt x="157" y="65"/>
                  <a:pt x="159" y="75"/>
                  <a:pt x="159" y="84"/>
                </a:cubicBezTo>
                <a:cubicBezTo>
                  <a:pt x="159" y="93"/>
                  <a:pt x="157" y="102"/>
                  <a:pt x="154" y="110"/>
                </a:cubicBezTo>
                <a:lnTo>
                  <a:pt x="123" y="110"/>
                </a:lnTo>
                <a:cubicBezTo>
                  <a:pt x="124" y="102"/>
                  <a:pt x="125" y="93"/>
                  <a:pt x="125" y="84"/>
                </a:cubicBezTo>
                <a:cubicBezTo>
                  <a:pt x="125" y="75"/>
                  <a:pt x="124" y="65"/>
                  <a:pt x="123" y="57"/>
                </a:cubicBezTo>
                <a:moveTo>
                  <a:pt x="150" y="48"/>
                </a:moveTo>
                <a:lnTo>
                  <a:pt x="121" y="48"/>
                </a:lnTo>
                <a:cubicBezTo>
                  <a:pt x="119" y="40"/>
                  <a:pt x="117" y="32"/>
                  <a:pt x="114" y="26"/>
                </a:cubicBezTo>
                <a:cubicBezTo>
                  <a:pt x="111" y="21"/>
                  <a:pt x="109" y="16"/>
                  <a:pt x="106" y="13"/>
                </a:cubicBezTo>
                <a:cubicBezTo>
                  <a:pt x="124" y="18"/>
                  <a:pt x="140" y="31"/>
                  <a:pt x="150" y="48"/>
                </a:cubicBezTo>
                <a:moveTo>
                  <a:pt x="61" y="13"/>
                </a:moveTo>
                <a:cubicBezTo>
                  <a:pt x="58" y="16"/>
                  <a:pt x="56" y="21"/>
                  <a:pt x="53" y="26"/>
                </a:cubicBezTo>
                <a:cubicBezTo>
                  <a:pt x="50" y="32"/>
                  <a:pt x="48" y="40"/>
                  <a:pt x="46" y="48"/>
                </a:cubicBezTo>
                <a:lnTo>
                  <a:pt x="19" y="48"/>
                </a:lnTo>
                <a:cubicBezTo>
                  <a:pt x="28" y="31"/>
                  <a:pt x="43" y="18"/>
                  <a:pt x="61" y="13"/>
                </a:cubicBezTo>
                <a:moveTo>
                  <a:pt x="18" y="119"/>
                </a:moveTo>
                <a:lnTo>
                  <a:pt x="46" y="119"/>
                </a:lnTo>
                <a:cubicBezTo>
                  <a:pt x="48" y="127"/>
                  <a:pt x="50" y="135"/>
                  <a:pt x="53" y="142"/>
                </a:cubicBezTo>
                <a:cubicBezTo>
                  <a:pt x="56" y="147"/>
                  <a:pt x="58" y="151"/>
                  <a:pt x="61" y="155"/>
                </a:cubicBezTo>
                <a:cubicBezTo>
                  <a:pt x="43" y="149"/>
                  <a:pt x="27" y="136"/>
                  <a:pt x="18" y="119"/>
                </a:cubicBezTo>
                <a:moveTo>
                  <a:pt x="106" y="155"/>
                </a:moveTo>
                <a:cubicBezTo>
                  <a:pt x="109" y="151"/>
                  <a:pt x="111" y="147"/>
                  <a:pt x="114" y="142"/>
                </a:cubicBezTo>
                <a:cubicBezTo>
                  <a:pt x="117" y="135"/>
                  <a:pt x="119" y="127"/>
                  <a:pt x="121" y="119"/>
                </a:cubicBezTo>
                <a:lnTo>
                  <a:pt x="150" y="119"/>
                </a:lnTo>
                <a:cubicBezTo>
                  <a:pt x="141" y="136"/>
                  <a:pt x="125" y="149"/>
                  <a:pt x="106" y="155"/>
                </a:cubicBezTo>
                <a:close/>
              </a:path>
            </a:pathLst>
          </a:custGeom>
          <a:solidFill>
            <a:srgbClr val="fdfdfd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837" name=""/>
          <p:cNvSpPr/>
          <p:nvPr/>
        </p:nvSpPr>
        <p:spPr>
          <a:xfrm>
            <a:off x="5463360" y="1479960"/>
            <a:ext cx="95400" cy="95760"/>
          </a:xfrm>
          <a:custGeom>
            <a:avLst/>
            <a:gdLst/>
            <a:ahLst/>
            <a:rect l="0" t="0" r="r" b="b"/>
            <a:pathLst>
              <a:path w="265" h="266">
                <a:moveTo>
                  <a:pt x="265" y="157"/>
                </a:moveTo>
                <a:cubicBezTo>
                  <a:pt x="264" y="166"/>
                  <a:pt x="261" y="175"/>
                  <a:pt x="257" y="184"/>
                </a:cubicBezTo>
                <a:cubicBezTo>
                  <a:pt x="250" y="201"/>
                  <a:pt x="241" y="215"/>
                  <a:pt x="228" y="228"/>
                </a:cubicBezTo>
                <a:cubicBezTo>
                  <a:pt x="216" y="240"/>
                  <a:pt x="201" y="251"/>
                  <a:pt x="185" y="258"/>
                </a:cubicBezTo>
                <a:cubicBezTo>
                  <a:pt x="176" y="261"/>
                  <a:pt x="167" y="264"/>
                  <a:pt x="157" y="266"/>
                </a:cubicBezTo>
                <a:lnTo>
                  <a:pt x="110" y="266"/>
                </a:lnTo>
                <a:cubicBezTo>
                  <a:pt x="101" y="264"/>
                  <a:pt x="92" y="261"/>
                  <a:pt x="83" y="258"/>
                </a:cubicBezTo>
                <a:cubicBezTo>
                  <a:pt x="67" y="251"/>
                  <a:pt x="52" y="240"/>
                  <a:pt x="40" y="228"/>
                </a:cubicBezTo>
                <a:cubicBezTo>
                  <a:pt x="27" y="215"/>
                  <a:pt x="17" y="201"/>
                  <a:pt x="11" y="184"/>
                </a:cubicBezTo>
                <a:cubicBezTo>
                  <a:pt x="3" y="168"/>
                  <a:pt x="0" y="151"/>
                  <a:pt x="0" y="133"/>
                </a:cubicBezTo>
                <a:cubicBezTo>
                  <a:pt x="0" y="116"/>
                  <a:pt x="3" y="99"/>
                  <a:pt x="11" y="82"/>
                </a:cubicBezTo>
                <a:cubicBezTo>
                  <a:pt x="17" y="66"/>
                  <a:pt x="27" y="52"/>
                  <a:pt x="40" y="39"/>
                </a:cubicBezTo>
                <a:cubicBezTo>
                  <a:pt x="52" y="27"/>
                  <a:pt x="67" y="17"/>
                  <a:pt x="83" y="10"/>
                </a:cubicBezTo>
                <a:cubicBezTo>
                  <a:pt x="99" y="3"/>
                  <a:pt x="116" y="0"/>
                  <a:pt x="134" y="0"/>
                </a:cubicBezTo>
                <a:cubicBezTo>
                  <a:pt x="152" y="0"/>
                  <a:pt x="169" y="3"/>
                  <a:pt x="185" y="10"/>
                </a:cubicBezTo>
                <a:cubicBezTo>
                  <a:pt x="201" y="17"/>
                  <a:pt x="216" y="27"/>
                  <a:pt x="228" y="39"/>
                </a:cubicBezTo>
                <a:cubicBezTo>
                  <a:pt x="241" y="52"/>
                  <a:pt x="250" y="66"/>
                  <a:pt x="257" y="82"/>
                </a:cubicBezTo>
                <a:cubicBezTo>
                  <a:pt x="261" y="91"/>
                  <a:pt x="264" y="100"/>
                  <a:pt x="265" y="110"/>
                </a:cubicBezTo>
                <a:lnTo>
                  <a:pt x="265" y="157"/>
                </a:lnTo>
                <a:close/>
              </a:path>
            </a:pathLst>
          </a:custGeom>
          <a:solidFill>
            <a:srgbClr val="002e6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838" name=""/>
          <p:cNvSpPr/>
          <p:nvPr/>
        </p:nvSpPr>
        <p:spPr>
          <a:xfrm>
            <a:off x="5481000" y="1509840"/>
            <a:ext cx="60480" cy="36360"/>
          </a:xfrm>
          <a:custGeom>
            <a:avLst/>
            <a:gdLst/>
            <a:ahLst/>
            <a:rect l="0" t="0" r="r" b="b"/>
            <a:pathLst>
              <a:path w="168" h="101">
                <a:moveTo>
                  <a:pt x="4" y="2"/>
                </a:moveTo>
                <a:cubicBezTo>
                  <a:pt x="5" y="1"/>
                  <a:pt x="7" y="0"/>
                  <a:pt x="9" y="0"/>
                </a:cubicBezTo>
                <a:lnTo>
                  <a:pt x="159" y="0"/>
                </a:lnTo>
                <a:cubicBezTo>
                  <a:pt x="161" y="0"/>
                  <a:pt x="163" y="1"/>
                  <a:pt x="165" y="2"/>
                </a:cubicBezTo>
                <a:lnTo>
                  <a:pt x="84" y="45"/>
                </a:lnTo>
                <a:lnTo>
                  <a:pt x="4" y="2"/>
                </a:lnTo>
                <a:moveTo>
                  <a:pt x="167" y="97"/>
                </a:moveTo>
                <a:cubicBezTo>
                  <a:pt x="168" y="96"/>
                  <a:pt x="168" y="94"/>
                  <a:pt x="168" y="93"/>
                </a:cubicBezTo>
                <a:lnTo>
                  <a:pt x="168" y="10"/>
                </a:lnTo>
                <a:lnTo>
                  <a:pt x="118" y="36"/>
                </a:lnTo>
                <a:lnTo>
                  <a:pt x="167" y="97"/>
                </a:lnTo>
                <a:moveTo>
                  <a:pt x="0" y="9"/>
                </a:moveTo>
                <a:lnTo>
                  <a:pt x="0" y="93"/>
                </a:lnTo>
                <a:cubicBezTo>
                  <a:pt x="0" y="94"/>
                  <a:pt x="0" y="94"/>
                  <a:pt x="0" y="95"/>
                </a:cubicBezTo>
                <a:lnTo>
                  <a:pt x="50" y="36"/>
                </a:lnTo>
                <a:lnTo>
                  <a:pt x="0" y="9"/>
                </a:lnTo>
                <a:moveTo>
                  <a:pt x="110" y="41"/>
                </a:moveTo>
                <a:lnTo>
                  <a:pt x="86" y="54"/>
                </a:lnTo>
                <a:cubicBezTo>
                  <a:pt x="85" y="54"/>
                  <a:pt x="84" y="55"/>
                  <a:pt x="84" y="55"/>
                </a:cubicBezTo>
                <a:cubicBezTo>
                  <a:pt x="83" y="55"/>
                  <a:pt x="82" y="54"/>
                  <a:pt x="82" y="54"/>
                </a:cubicBezTo>
                <a:lnTo>
                  <a:pt x="57" y="41"/>
                </a:lnTo>
                <a:lnTo>
                  <a:pt x="7" y="101"/>
                </a:lnTo>
                <a:cubicBezTo>
                  <a:pt x="7" y="101"/>
                  <a:pt x="8" y="101"/>
                  <a:pt x="9" y="101"/>
                </a:cubicBezTo>
                <a:lnTo>
                  <a:pt x="159" y="101"/>
                </a:lnTo>
                <a:lnTo>
                  <a:pt x="110" y="41"/>
                </a:lnTo>
                <a:close/>
              </a:path>
            </a:pathLst>
          </a:custGeom>
          <a:solidFill>
            <a:srgbClr val="fdfdfd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839" name=""/>
          <p:cNvSpPr/>
          <p:nvPr/>
        </p:nvSpPr>
        <p:spPr>
          <a:xfrm>
            <a:off x="1791000" y="1513080"/>
            <a:ext cx="30240" cy="30240"/>
          </a:xfrm>
          <a:custGeom>
            <a:avLst/>
            <a:gdLst/>
            <a:ahLst/>
            <a:rect l="0" t="0" r="r" b="b"/>
            <a:pathLst>
              <a:path w="84" h="84">
                <a:moveTo>
                  <a:pt x="84" y="42"/>
                </a:moveTo>
                <a:cubicBezTo>
                  <a:pt x="84" y="65"/>
                  <a:pt x="65" y="84"/>
                  <a:pt x="42" y="84"/>
                </a:cubicBezTo>
                <a:cubicBezTo>
                  <a:pt x="19" y="84"/>
                  <a:pt x="0" y="65"/>
                  <a:pt x="0" y="42"/>
                </a:cubicBezTo>
                <a:cubicBezTo>
                  <a:pt x="0" y="19"/>
                  <a:pt x="19" y="0"/>
                  <a:pt x="42" y="0"/>
                </a:cubicBezTo>
                <a:cubicBezTo>
                  <a:pt x="65" y="0"/>
                  <a:pt x="84" y="19"/>
                  <a:pt x="84" y="42"/>
                </a:cubicBezTo>
                <a:close/>
              </a:path>
            </a:pathLst>
          </a:custGeom>
          <a:solidFill>
            <a:srgbClr val="141313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840" name=""/>
          <p:cNvSpPr/>
          <p:nvPr/>
        </p:nvSpPr>
        <p:spPr>
          <a:xfrm>
            <a:off x="3571920" y="1513080"/>
            <a:ext cx="30240" cy="30240"/>
          </a:xfrm>
          <a:custGeom>
            <a:avLst/>
            <a:gdLst/>
            <a:ahLst/>
            <a:rect l="0" t="0" r="r" b="b"/>
            <a:pathLst>
              <a:path w="84" h="84">
                <a:moveTo>
                  <a:pt x="84" y="42"/>
                </a:moveTo>
                <a:cubicBezTo>
                  <a:pt x="84" y="65"/>
                  <a:pt x="65" y="84"/>
                  <a:pt x="42" y="84"/>
                </a:cubicBezTo>
                <a:cubicBezTo>
                  <a:pt x="18" y="84"/>
                  <a:pt x="0" y="65"/>
                  <a:pt x="0" y="42"/>
                </a:cubicBezTo>
                <a:cubicBezTo>
                  <a:pt x="0" y="19"/>
                  <a:pt x="18" y="0"/>
                  <a:pt x="42" y="0"/>
                </a:cubicBezTo>
                <a:cubicBezTo>
                  <a:pt x="65" y="0"/>
                  <a:pt x="84" y="19"/>
                  <a:pt x="84" y="42"/>
                </a:cubicBezTo>
                <a:close/>
              </a:path>
            </a:pathLst>
          </a:custGeom>
          <a:solidFill>
            <a:srgbClr val="141313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841" name=""/>
          <p:cNvSpPr/>
          <p:nvPr/>
        </p:nvSpPr>
        <p:spPr>
          <a:xfrm>
            <a:off x="5283360" y="1513080"/>
            <a:ext cx="30240" cy="30240"/>
          </a:xfrm>
          <a:custGeom>
            <a:avLst/>
            <a:gdLst/>
            <a:ahLst/>
            <a:rect l="0" t="0" r="r" b="b"/>
            <a:pathLst>
              <a:path w="84" h="84">
                <a:moveTo>
                  <a:pt x="84" y="42"/>
                </a:moveTo>
                <a:cubicBezTo>
                  <a:pt x="84" y="65"/>
                  <a:pt x="66" y="84"/>
                  <a:pt x="42" y="84"/>
                </a:cubicBezTo>
                <a:cubicBezTo>
                  <a:pt x="19" y="84"/>
                  <a:pt x="0" y="65"/>
                  <a:pt x="0" y="42"/>
                </a:cubicBezTo>
                <a:cubicBezTo>
                  <a:pt x="0" y="19"/>
                  <a:pt x="19" y="0"/>
                  <a:pt x="42" y="0"/>
                </a:cubicBezTo>
                <a:cubicBezTo>
                  <a:pt x="66" y="0"/>
                  <a:pt x="84" y="19"/>
                  <a:pt x="84" y="42"/>
                </a:cubicBezTo>
                <a:close/>
              </a:path>
            </a:pathLst>
          </a:custGeom>
          <a:solidFill>
            <a:srgbClr val="141313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842" name=""/>
          <p:cNvSpPr txBox="1"/>
          <p:nvPr/>
        </p:nvSpPr>
        <p:spPr>
          <a:xfrm>
            <a:off x="2031480" y="686520"/>
            <a:ext cx="3835800" cy="3783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2530" strike="noStrike" u="none">
                <a:solidFill>
                  <a:srgbClr val="002e6b"/>
                </a:solidFill>
                <a:effectLst/>
                <a:uFillTx/>
                <a:latin typeface="Roboto"/>
                <a:ea typeface="Roboto"/>
              </a:rPr>
              <a:t>E M I L Y   T H O M P S O N</a:t>
            </a:r>
            <a:endParaRPr b="0" lang="en-US" sz="253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843" name=""/>
          <p:cNvSpPr txBox="1"/>
          <p:nvPr/>
        </p:nvSpPr>
        <p:spPr>
          <a:xfrm>
            <a:off x="2976480" y="1039320"/>
            <a:ext cx="1262160" cy="2106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210" strike="noStrike" u="none">
                <a:solidFill>
                  <a:srgbClr val="141313"/>
                </a:solidFill>
                <a:effectLst/>
                <a:uFillTx/>
                <a:latin typeface="Poppins"/>
                <a:ea typeface="Poppins"/>
              </a:rPr>
              <a:t>Product Manager</a:t>
            </a:r>
            <a:endParaRPr b="0" lang="en-US" sz="121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844" name=""/>
          <p:cNvSpPr txBox="1"/>
          <p:nvPr/>
        </p:nvSpPr>
        <p:spPr>
          <a:xfrm>
            <a:off x="1018080" y="1459800"/>
            <a:ext cx="613800" cy="1206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700" strike="noStrike" u="none">
                <a:solidFill>
                  <a:srgbClr val="141313"/>
                </a:solidFill>
                <a:effectLst/>
                <a:uFillTx/>
                <a:latin typeface="Poppins"/>
                <a:ea typeface="Poppins"/>
              </a:rPr>
              <a:t>+123-456-7890</a:t>
            </a:r>
            <a:endParaRPr b="0" lang="en-US" sz="7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845" name=""/>
          <p:cNvSpPr txBox="1"/>
          <p:nvPr/>
        </p:nvSpPr>
        <p:spPr>
          <a:xfrm>
            <a:off x="2176920" y="1459800"/>
            <a:ext cx="1100520" cy="1206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700" strike="noStrike" u="none">
                <a:solidFill>
                  <a:srgbClr val="141313"/>
                </a:solidFill>
                <a:effectLst/>
                <a:uFillTx/>
                <a:latin typeface="Poppins"/>
                <a:ea typeface="Poppins"/>
              </a:rPr>
              <a:t>123 Anywhere St., Any City</a:t>
            </a:r>
            <a:endParaRPr b="0" lang="en-US" sz="7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846" name=""/>
          <p:cNvSpPr txBox="1"/>
          <p:nvPr/>
        </p:nvSpPr>
        <p:spPr>
          <a:xfrm>
            <a:off x="3996720" y="1459800"/>
            <a:ext cx="1030680" cy="1206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700" strike="noStrike" u="none">
                <a:solidFill>
                  <a:srgbClr val="141313"/>
                </a:solidFill>
                <a:effectLst/>
                <a:uFillTx/>
                <a:latin typeface="Poppins"/>
                <a:ea typeface="Poppins"/>
              </a:rPr>
              <a:t>www.reallygreatsite.com</a:t>
            </a:r>
            <a:endParaRPr b="0" lang="en-US" sz="7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847" name=""/>
          <p:cNvSpPr/>
          <p:nvPr/>
        </p:nvSpPr>
        <p:spPr>
          <a:xfrm>
            <a:off x="752040" y="1801800"/>
            <a:ext cx="6054120" cy="313920"/>
          </a:xfrm>
          <a:custGeom>
            <a:avLst/>
            <a:gdLst/>
            <a:ahLst/>
            <a:rect l="0" t="0" r="r" b="b"/>
            <a:pathLst>
              <a:path w="16817" h="872">
                <a:moveTo>
                  <a:pt x="0" y="0"/>
                </a:moveTo>
                <a:lnTo>
                  <a:pt x="16817" y="0"/>
                </a:lnTo>
                <a:lnTo>
                  <a:pt x="16817" y="872"/>
                </a:lnTo>
                <a:lnTo>
                  <a:pt x="0" y="872"/>
                </a:lnTo>
                <a:lnTo>
                  <a:pt x="0" y="0"/>
                </a:lnTo>
                <a:close/>
              </a:path>
            </a:pathLst>
          </a:custGeom>
          <a:solidFill>
            <a:srgbClr val="002e6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848" name=""/>
          <p:cNvSpPr txBox="1"/>
          <p:nvPr/>
        </p:nvSpPr>
        <p:spPr>
          <a:xfrm>
            <a:off x="5643360" y="1459800"/>
            <a:ext cx="1081800" cy="1206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700" strike="noStrike" u="none">
                <a:solidFill>
                  <a:srgbClr val="141313"/>
                </a:solidFill>
                <a:effectLst/>
                <a:uFillTx/>
                <a:latin typeface="Poppins"/>
                <a:ea typeface="Poppins"/>
              </a:rPr>
              <a:t>hello@reallygreatsite.com</a:t>
            </a:r>
            <a:endParaRPr b="0" lang="en-US" sz="7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849" name=""/>
          <p:cNvSpPr txBox="1"/>
          <p:nvPr/>
        </p:nvSpPr>
        <p:spPr>
          <a:xfrm>
            <a:off x="3466080" y="1869480"/>
            <a:ext cx="628920" cy="14832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000" strike="noStrike" u="none">
                <a:solidFill>
                  <a:srgbClr val="fdfdfd"/>
                </a:solidFill>
                <a:effectLst/>
                <a:uFillTx/>
                <a:latin typeface="Roboto"/>
                <a:ea typeface="Roboto"/>
              </a:rPr>
              <a:t>ABOUT ME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850" name=""/>
          <p:cNvSpPr txBox="1"/>
          <p:nvPr/>
        </p:nvSpPr>
        <p:spPr>
          <a:xfrm>
            <a:off x="752400" y="2265480"/>
            <a:ext cx="5654160" cy="149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60" strike="noStrike" u="none">
                <a:solidFill>
                  <a:srgbClr val="141313"/>
                </a:solidFill>
                <a:effectLst/>
                <a:uFillTx/>
                <a:latin typeface="Poppins"/>
                <a:ea typeface="Poppins"/>
              </a:rPr>
              <a:t>Lorem ipsum dolor sit amet, consectetur adipiscing elit, sed do eiusmod tempor incididunt ut labore et dolore</a:t>
            </a:r>
            <a:endParaRPr b="0" lang="en-US" sz="86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851" name=""/>
          <p:cNvSpPr txBox="1"/>
          <p:nvPr/>
        </p:nvSpPr>
        <p:spPr>
          <a:xfrm>
            <a:off x="752400" y="2411280"/>
            <a:ext cx="5734800" cy="149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60" strike="noStrike" u="none">
                <a:solidFill>
                  <a:srgbClr val="141313"/>
                </a:solidFill>
                <a:effectLst/>
                <a:uFillTx/>
                <a:latin typeface="Poppins"/>
                <a:ea typeface="Poppins"/>
              </a:rPr>
              <a:t>magna  aliqua.  Ut  enim  ad  minim  veniam,  quis  nostrud  exercitation  ullamco  laboris  nisi  ut  aliquip  ex  ea</a:t>
            </a:r>
            <a:endParaRPr b="0" lang="en-US" sz="86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852" name=""/>
          <p:cNvSpPr txBox="1"/>
          <p:nvPr/>
        </p:nvSpPr>
        <p:spPr>
          <a:xfrm>
            <a:off x="752400" y="2557440"/>
            <a:ext cx="5706360" cy="149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60" strike="noStrike" u="none">
                <a:solidFill>
                  <a:srgbClr val="141313"/>
                </a:solidFill>
                <a:effectLst/>
                <a:uFillTx/>
                <a:latin typeface="Poppins"/>
                <a:ea typeface="Poppins"/>
              </a:rPr>
              <a:t>commodo consequat. Duis aute irure dolor in reprehenderit in voluptate velit esse cillum dolore eu fugiat nulla</a:t>
            </a:r>
            <a:endParaRPr b="0" lang="en-US" sz="86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853" name=""/>
          <p:cNvSpPr txBox="1"/>
          <p:nvPr/>
        </p:nvSpPr>
        <p:spPr>
          <a:xfrm>
            <a:off x="752400" y="2703240"/>
            <a:ext cx="5564520" cy="149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60" strike="noStrike" u="none">
                <a:solidFill>
                  <a:srgbClr val="141313"/>
                </a:solidFill>
                <a:effectLst/>
                <a:uFillTx/>
                <a:latin typeface="Poppins"/>
                <a:ea typeface="Poppins"/>
              </a:rPr>
              <a:t>pariatur. Excepteur sint occaecat cupidatat non proident, sunt in culpa qui officia deserunt mollit anim id est</a:t>
            </a:r>
            <a:endParaRPr b="0" lang="en-US" sz="86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854" name=""/>
          <p:cNvSpPr/>
          <p:nvPr/>
        </p:nvSpPr>
        <p:spPr>
          <a:xfrm>
            <a:off x="752040" y="7591320"/>
            <a:ext cx="6054120" cy="313920"/>
          </a:xfrm>
          <a:custGeom>
            <a:avLst/>
            <a:gdLst/>
            <a:ahLst/>
            <a:rect l="0" t="0" r="r" b="b"/>
            <a:pathLst>
              <a:path w="16817" h="872">
                <a:moveTo>
                  <a:pt x="0" y="0"/>
                </a:moveTo>
                <a:lnTo>
                  <a:pt x="16817" y="0"/>
                </a:lnTo>
                <a:lnTo>
                  <a:pt x="16817" y="872"/>
                </a:lnTo>
                <a:lnTo>
                  <a:pt x="0" y="872"/>
                </a:lnTo>
                <a:lnTo>
                  <a:pt x="0" y="0"/>
                </a:lnTo>
                <a:close/>
              </a:path>
            </a:pathLst>
          </a:custGeom>
          <a:solidFill>
            <a:srgbClr val="002e6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855" name=""/>
          <p:cNvSpPr/>
          <p:nvPr/>
        </p:nvSpPr>
        <p:spPr>
          <a:xfrm>
            <a:off x="752040" y="3115080"/>
            <a:ext cx="6054120" cy="313920"/>
          </a:xfrm>
          <a:custGeom>
            <a:avLst/>
            <a:gdLst/>
            <a:ahLst/>
            <a:rect l="0" t="0" r="r" b="b"/>
            <a:pathLst>
              <a:path w="16817" h="872">
                <a:moveTo>
                  <a:pt x="0" y="0"/>
                </a:moveTo>
                <a:lnTo>
                  <a:pt x="16817" y="0"/>
                </a:lnTo>
                <a:lnTo>
                  <a:pt x="16817" y="872"/>
                </a:lnTo>
                <a:lnTo>
                  <a:pt x="0" y="872"/>
                </a:lnTo>
                <a:lnTo>
                  <a:pt x="0" y="0"/>
                </a:lnTo>
                <a:close/>
              </a:path>
            </a:pathLst>
          </a:custGeom>
          <a:solidFill>
            <a:srgbClr val="002e6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856" name=""/>
          <p:cNvSpPr txBox="1"/>
          <p:nvPr/>
        </p:nvSpPr>
        <p:spPr>
          <a:xfrm>
            <a:off x="752400" y="2849400"/>
            <a:ext cx="440280" cy="149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60" strike="noStrike" u="none">
                <a:solidFill>
                  <a:srgbClr val="141313"/>
                </a:solidFill>
                <a:effectLst/>
                <a:uFillTx/>
                <a:latin typeface="Poppins"/>
                <a:ea typeface="Poppins"/>
              </a:rPr>
              <a:t>laborum</a:t>
            </a:r>
            <a:endParaRPr b="0" lang="en-US" sz="86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857" name=""/>
          <p:cNvSpPr txBox="1"/>
          <p:nvPr/>
        </p:nvSpPr>
        <p:spPr>
          <a:xfrm>
            <a:off x="3215880" y="3182760"/>
            <a:ext cx="1127880" cy="14832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000" strike="noStrike" u="none">
                <a:solidFill>
                  <a:srgbClr val="fdfdfd"/>
                </a:solidFill>
                <a:effectLst/>
                <a:uFillTx/>
                <a:latin typeface="Roboto"/>
                <a:ea typeface="Roboto"/>
              </a:rPr>
              <a:t>WORK EXPERIENCE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858" name=""/>
          <p:cNvSpPr txBox="1"/>
          <p:nvPr/>
        </p:nvSpPr>
        <p:spPr>
          <a:xfrm>
            <a:off x="3431880" y="7659000"/>
            <a:ext cx="697320" cy="14832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000" strike="noStrike" u="none">
                <a:solidFill>
                  <a:srgbClr val="fdfdfd"/>
                </a:solidFill>
                <a:effectLst/>
                <a:uFillTx/>
                <a:latin typeface="Roboto"/>
                <a:ea typeface="Roboto"/>
              </a:rPr>
              <a:t>EDUCATION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859" name=""/>
          <p:cNvSpPr txBox="1"/>
          <p:nvPr/>
        </p:nvSpPr>
        <p:spPr>
          <a:xfrm>
            <a:off x="752400" y="3653640"/>
            <a:ext cx="2181960" cy="149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860" strike="noStrike" u="none">
                <a:solidFill>
                  <a:srgbClr val="002e6b"/>
                </a:solidFill>
                <a:effectLst/>
                <a:uFillTx/>
                <a:latin typeface="Poppins"/>
                <a:ea typeface="Poppins"/>
              </a:rPr>
              <a:t>Aldenaire &amp; Partners - Graphic Designer</a:t>
            </a:r>
            <a:endParaRPr b="0" lang="en-US" sz="86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860" name=""/>
          <p:cNvSpPr txBox="1"/>
          <p:nvPr/>
        </p:nvSpPr>
        <p:spPr>
          <a:xfrm>
            <a:off x="6192720" y="3653640"/>
            <a:ext cx="569880" cy="149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860" strike="noStrike" u="none">
                <a:solidFill>
                  <a:srgbClr val="002e6b"/>
                </a:solidFill>
                <a:effectLst/>
                <a:uFillTx/>
                <a:latin typeface="Poppins"/>
                <a:ea typeface="Poppins"/>
              </a:rPr>
              <a:t>2024-NOW</a:t>
            </a:r>
            <a:endParaRPr b="0" lang="en-US" sz="86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861" name=""/>
          <p:cNvSpPr txBox="1"/>
          <p:nvPr/>
        </p:nvSpPr>
        <p:spPr>
          <a:xfrm>
            <a:off x="752400" y="3891960"/>
            <a:ext cx="5654160" cy="149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60" strike="noStrike" u="none">
                <a:solidFill>
                  <a:srgbClr val="141313"/>
                </a:solidFill>
                <a:effectLst/>
                <a:uFillTx/>
                <a:latin typeface="Poppins"/>
                <a:ea typeface="Poppins"/>
              </a:rPr>
              <a:t>Lorem ipsum dolor sit amet, consectetur adipiscing elit, sed do eiusmod tempor incididunt ut labore et dolore</a:t>
            </a:r>
            <a:endParaRPr b="0" lang="en-US" sz="86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862" name=""/>
          <p:cNvSpPr txBox="1"/>
          <p:nvPr/>
        </p:nvSpPr>
        <p:spPr>
          <a:xfrm>
            <a:off x="752400" y="4038120"/>
            <a:ext cx="5734800" cy="149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60" strike="noStrike" u="none">
                <a:solidFill>
                  <a:srgbClr val="141313"/>
                </a:solidFill>
                <a:effectLst/>
                <a:uFillTx/>
                <a:latin typeface="Poppins"/>
                <a:ea typeface="Poppins"/>
              </a:rPr>
              <a:t>magna  aliqua.  Ut  enim  ad  minim  veniam,  quis  nostrud  exercitation  ullamco  laboris  nisi  ut  aliquip  ex  ea</a:t>
            </a:r>
            <a:endParaRPr b="0" lang="en-US" sz="86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863" name=""/>
          <p:cNvSpPr/>
          <p:nvPr/>
        </p:nvSpPr>
        <p:spPr>
          <a:xfrm>
            <a:off x="797760" y="4484520"/>
            <a:ext cx="36720" cy="37080"/>
          </a:xfrm>
          <a:custGeom>
            <a:avLst/>
            <a:gdLst/>
            <a:ahLst/>
            <a:rect l="0" t="0" r="r" b="b"/>
            <a:pathLst>
              <a:path w="102" h="103">
                <a:moveTo>
                  <a:pt x="102" y="52"/>
                </a:moveTo>
                <a:cubicBezTo>
                  <a:pt x="102" y="59"/>
                  <a:pt x="101" y="65"/>
                  <a:pt x="99" y="71"/>
                </a:cubicBezTo>
                <a:cubicBezTo>
                  <a:pt x="96" y="78"/>
                  <a:pt x="92" y="83"/>
                  <a:pt x="88" y="88"/>
                </a:cubicBezTo>
                <a:cubicBezTo>
                  <a:pt x="83" y="93"/>
                  <a:pt x="77" y="96"/>
                  <a:pt x="71" y="99"/>
                </a:cubicBezTo>
                <a:cubicBezTo>
                  <a:pt x="65" y="102"/>
                  <a:pt x="59" y="103"/>
                  <a:pt x="51" y="103"/>
                </a:cubicBezTo>
                <a:cubicBezTo>
                  <a:pt x="44" y="103"/>
                  <a:pt x="38" y="102"/>
                  <a:pt x="31" y="99"/>
                </a:cubicBezTo>
                <a:cubicBezTo>
                  <a:pt x="25" y="96"/>
                  <a:pt x="20" y="93"/>
                  <a:pt x="15" y="88"/>
                </a:cubicBezTo>
                <a:cubicBezTo>
                  <a:pt x="10" y="83"/>
                  <a:pt x="7" y="78"/>
                  <a:pt x="4" y="71"/>
                </a:cubicBezTo>
                <a:cubicBezTo>
                  <a:pt x="1" y="65"/>
                  <a:pt x="0" y="59"/>
                  <a:pt x="0" y="52"/>
                </a:cubicBezTo>
                <a:cubicBezTo>
                  <a:pt x="0" y="45"/>
                  <a:pt x="1" y="39"/>
                  <a:pt x="4" y="33"/>
                </a:cubicBezTo>
                <a:cubicBezTo>
                  <a:pt x="7" y="26"/>
                  <a:pt x="10" y="21"/>
                  <a:pt x="15" y="15"/>
                </a:cubicBezTo>
                <a:cubicBezTo>
                  <a:pt x="20" y="10"/>
                  <a:pt x="25" y="7"/>
                  <a:pt x="31" y="4"/>
                </a:cubicBezTo>
                <a:cubicBezTo>
                  <a:pt x="38" y="2"/>
                  <a:pt x="44" y="0"/>
                  <a:pt x="51" y="0"/>
                </a:cubicBezTo>
                <a:cubicBezTo>
                  <a:pt x="59" y="0"/>
                  <a:pt x="65" y="2"/>
                  <a:pt x="71" y="4"/>
                </a:cubicBezTo>
                <a:cubicBezTo>
                  <a:pt x="77" y="7"/>
                  <a:pt x="83" y="10"/>
                  <a:pt x="88" y="15"/>
                </a:cubicBezTo>
                <a:cubicBezTo>
                  <a:pt x="92" y="21"/>
                  <a:pt x="96" y="26"/>
                  <a:pt x="99" y="33"/>
                </a:cubicBezTo>
                <a:cubicBezTo>
                  <a:pt x="101" y="39"/>
                  <a:pt x="102" y="45"/>
                  <a:pt x="102" y="52"/>
                </a:cubicBezTo>
                <a:close/>
              </a:path>
            </a:pathLst>
          </a:custGeom>
          <a:solidFill>
            <a:srgbClr val="141313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864" name=""/>
          <p:cNvSpPr txBox="1"/>
          <p:nvPr/>
        </p:nvSpPr>
        <p:spPr>
          <a:xfrm>
            <a:off x="752400" y="4183920"/>
            <a:ext cx="1121040" cy="149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60" strike="noStrike" u="none">
                <a:solidFill>
                  <a:srgbClr val="141313"/>
                </a:solidFill>
                <a:effectLst/>
                <a:uFillTx/>
                <a:latin typeface="Poppins"/>
                <a:ea typeface="Poppins"/>
              </a:rPr>
              <a:t>commodo consequat.</a:t>
            </a:r>
            <a:endParaRPr b="0" lang="en-US" sz="86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865" name=""/>
          <p:cNvSpPr/>
          <p:nvPr/>
        </p:nvSpPr>
        <p:spPr>
          <a:xfrm>
            <a:off x="797760" y="4675320"/>
            <a:ext cx="36720" cy="37080"/>
          </a:xfrm>
          <a:custGeom>
            <a:avLst/>
            <a:gdLst/>
            <a:ahLst/>
            <a:rect l="0" t="0" r="r" b="b"/>
            <a:pathLst>
              <a:path w="102" h="103">
                <a:moveTo>
                  <a:pt x="102" y="51"/>
                </a:moveTo>
                <a:cubicBezTo>
                  <a:pt x="102" y="58"/>
                  <a:pt x="101" y="64"/>
                  <a:pt x="99" y="70"/>
                </a:cubicBezTo>
                <a:cubicBezTo>
                  <a:pt x="96" y="77"/>
                  <a:pt x="92" y="82"/>
                  <a:pt x="88" y="87"/>
                </a:cubicBezTo>
                <a:cubicBezTo>
                  <a:pt x="83" y="92"/>
                  <a:pt x="77" y="96"/>
                  <a:pt x="71" y="99"/>
                </a:cubicBezTo>
                <a:cubicBezTo>
                  <a:pt x="65" y="102"/>
                  <a:pt x="59" y="103"/>
                  <a:pt x="51" y="103"/>
                </a:cubicBezTo>
                <a:cubicBezTo>
                  <a:pt x="44" y="103"/>
                  <a:pt x="38" y="102"/>
                  <a:pt x="31" y="99"/>
                </a:cubicBezTo>
                <a:cubicBezTo>
                  <a:pt x="25" y="96"/>
                  <a:pt x="20" y="92"/>
                  <a:pt x="15" y="87"/>
                </a:cubicBezTo>
                <a:cubicBezTo>
                  <a:pt x="10" y="82"/>
                  <a:pt x="7" y="77"/>
                  <a:pt x="4" y="70"/>
                </a:cubicBezTo>
                <a:cubicBezTo>
                  <a:pt x="1" y="64"/>
                  <a:pt x="0" y="58"/>
                  <a:pt x="0" y="51"/>
                </a:cubicBezTo>
                <a:cubicBezTo>
                  <a:pt x="0" y="44"/>
                  <a:pt x="1" y="38"/>
                  <a:pt x="4" y="32"/>
                </a:cubicBezTo>
                <a:cubicBezTo>
                  <a:pt x="7" y="25"/>
                  <a:pt x="10" y="20"/>
                  <a:pt x="15" y="15"/>
                </a:cubicBezTo>
                <a:cubicBezTo>
                  <a:pt x="20" y="10"/>
                  <a:pt x="25" y="7"/>
                  <a:pt x="31" y="4"/>
                </a:cubicBezTo>
                <a:cubicBezTo>
                  <a:pt x="38" y="2"/>
                  <a:pt x="44" y="0"/>
                  <a:pt x="51" y="0"/>
                </a:cubicBezTo>
                <a:cubicBezTo>
                  <a:pt x="59" y="0"/>
                  <a:pt x="65" y="2"/>
                  <a:pt x="71" y="4"/>
                </a:cubicBezTo>
                <a:cubicBezTo>
                  <a:pt x="77" y="7"/>
                  <a:pt x="83" y="10"/>
                  <a:pt x="88" y="15"/>
                </a:cubicBezTo>
                <a:cubicBezTo>
                  <a:pt x="92" y="20"/>
                  <a:pt x="96" y="25"/>
                  <a:pt x="99" y="32"/>
                </a:cubicBezTo>
                <a:cubicBezTo>
                  <a:pt x="101" y="38"/>
                  <a:pt x="102" y="44"/>
                  <a:pt x="102" y="51"/>
                </a:cubicBezTo>
                <a:close/>
              </a:path>
            </a:pathLst>
          </a:custGeom>
          <a:solidFill>
            <a:srgbClr val="141313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866" name=""/>
          <p:cNvSpPr txBox="1"/>
          <p:nvPr/>
        </p:nvSpPr>
        <p:spPr>
          <a:xfrm>
            <a:off x="938520" y="4422600"/>
            <a:ext cx="2830680" cy="149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60" strike="noStrike" u="none">
                <a:solidFill>
                  <a:srgbClr val="141313"/>
                </a:solidFill>
                <a:effectLst/>
                <a:uFillTx/>
                <a:latin typeface="Poppins"/>
                <a:ea typeface="Poppins"/>
              </a:rPr>
              <a:t>Lorem ipsum dolor sit amet, consectetur adipiscing elit</a:t>
            </a:r>
            <a:endParaRPr b="0" lang="en-US" sz="86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867" name=""/>
          <p:cNvSpPr txBox="1"/>
          <p:nvPr/>
        </p:nvSpPr>
        <p:spPr>
          <a:xfrm>
            <a:off x="938520" y="4613400"/>
            <a:ext cx="2830680" cy="149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60" strike="noStrike" u="none">
                <a:solidFill>
                  <a:srgbClr val="141313"/>
                </a:solidFill>
                <a:effectLst/>
                <a:uFillTx/>
                <a:latin typeface="Poppins"/>
                <a:ea typeface="Poppins"/>
              </a:rPr>
              <a:t>Lorem ipsum dolor sit amet, consectetur adipiscing elit</a:t>
            </a:r>
            <a:endParaRPr b="0" lang="en-US" sz="86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868" name=""/>
          <p:cNvSpPr txBox="1"/>
          <p:nvPr/>
        </p:nvSpPr>
        <p:spPr>
          <a:xfrm>
            <a:off x="752400" y="4966200"/>
            <a:ext cx="1950840" cy="149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860" strike="noStrike" u="none">
                <a:solidFill>
                  <a:srgbClr val="002e6b"/>
                </a:solidFill>
                <a:effectLst/>
                <a:uFillTx/>
                <a:latin typeface="Poppins"/>
                <a:ea typeface="Poppins"/>
              </a:rPr>
              <a:t>Thynk Unlimited - Graphic Designer</a:t>
            </a:r>
            <a:endParaRPr b="0" lang="en-US" sz="86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869" name=""/>
          <p:cNvSpPr txBox="1"/>
          <p:nvPr/>
        </p:nvSpPr>
        <p:spPr>
          <a:xfrm>
            <a:off x="6241680" y="4966200"/>
            <a:ext cx="538200" cy="149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860" strike="noStrike" u="none">
                <a:solidFill>
                  <a:srgbClr val="002e6b"/>
                </a:solidFill>
                <a:effectLst/>
                <a:uFillTx/>
                <a:latin typeface="Poppins"/>
                <a:ea typeface="Poppins"/>
              </a:rPr>
              <a:t>2019-2023</a:t>
            </a:r>
            <a:endParaRPr b="0" lang="en-US" sz="86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870" name=""/>
          <p:cNvSpPr txBox="1"/>
          <p:nvPr/>
        </p:nvSpPr>
        <p:spPr>
          <a:xfrm>
            <a:off x="752400" y="5204520"/>
            <a:ext cx="5654160" cy="149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60" strike="noStrike" u="none">
                <a:solidFill>
                  <a:srgbClr val="141313"/>
                </a:solidFill>
                <a:effectLst/>
                <a:uFillTx/>
                <a:latin typeface="Poppins"/>
                <a:ea typeface="Poppins"/>
              </a:rPr>
              <a:t>Lorem ipsum dolor sit amet, consectetur adipiscing elit, sed do eiusmod tempor incididunt ut labore et dolore</a:t>
            </a:r>
            <a:endParaRPr b="0" lang="en-US" sz="86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871" name=""/>
          <p:cNvSpPr txBox="1"/>
          <p:nvPr/>
        </p:nvSpPr>
        <p:spPr>
          <a:xfrm>
            <a:off x="752400" y="5350680"/>
            <a:ext cx="5734800" cy="149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60" strike="noStrike" u="none">
                <a:solidFill>
                  <a:srgbClr val="141313"/>
                </a:solidFill>
                <a:effectLst/>
                <a:uFillTx/>
                <a:latin typeface="Poppins"/>
                <a:ea typeface="Poppins"/>
              </a:rPr>
              <a:t>magna  aliqua.  Ut  enim  ad  minim  veniam,  quis  nostrud  exercitation  ullamco  laboris  nisi  ut  aliquip  ex  ea</a:t>
            </a:r>
            <a:endParaRPr b="0" lang="en-US" sz="86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872" name=""/>
          <p:cNvSpPr/>
          <p:nvPr/>
        </p:nvSpPr>
        <p:spPr>
          <a:xfrm>
            <a:off x="797760" y="5797080"/>
            <a:ext cx="36720" cy="37080"/>
          </a:xfrm>
          <a:custGeom>
            <a:avLst/>
            <a:gdLst/>
            <a:ahLst/>
            <a:rect l="0" t="0" r="r" b="b"/>
            <a:pathLst>
              <a:path w="102" h="103">
                <a:moveTo>
                  <a:pt x="102" y="52"/>
                </a:moveTo>
                <a:cubicBezTo>
                  <a:pt x="102" y="59"/>
                  <a:pt x="101" y="65"/>
                  <a:pt x="99" y="71"/>
                </a:cubicBezTo>
                <a:cubicBezTo>
                  <a:pt x="96" y="77"/>
                  <a:pt x="92" y="83"/>
                  <a:pt x="88" y="88"/>
                </a:cubicBezTo>
                <a:cubicBezTo>
                  <a:pt x="83" y="92"/>
                  <a:pt x="77" y="96"/>
                  <a:pt x="71" y="99"/>
                </a:cubicBezTo>
                <a:cubicBezTo>
                  <a:pt x="65" y="101"/>
                  <a:pt x="59" y="103"/>
                  <a:pt x="51" y="103"/>
                </a:cubicBezTo>
                <a:cubicBezTo>
                  <a:pt x="44" y="103"/>
                  <a:pt x="38" y="101"/>
                  <a:pt x="31" y="99"/>
                </a:cubicBezTo>
                <a:cubicBezTo>
                  <a:pt x="25" y="96"/>
                  <a:pt x="20" y="92"/>
                  <a:pt x="15" y="88"/>
                </a:cubicBezTo>
                <a:cubicBezTo>
                  <a:pt x="10" y="83"/>
                  <a:pt x="7" y="77"/>
                  <a:pt x="4" y="71"/>
                </a:cubicBezTo>
                <a:cubicBezTo>
                  <a:pt x="1" y="65"/>
                  <a:pt x="0" y="59"/>
                  <a:pt x="0" y="52"/>
                </a:cubicBezTo>
                <a:cubicBezTo>
                  <a:pt x="0" y="45"/>
                  <a:pt x="1" y="39"/>
                  <a:pt x="4" y="32"/>
                </a:cubicBezTo>
                <a:cubicBezTo>
                  <a:pt x="7" y="26"/>
                  <a:pt x="10" y="21"/>
                  <a:pt x="15" y="16"/>
                </a:cubicBezTo>
                <a:cubicBezTo>
                  <a:pt x="20" y="11"/>
                  <a:pt x="25" y="8"/>
                  <a:pt x="31" y="4"/>
                </a:cubicBezTo>
                <a:cubicBezTo>
                  <a:pt x="38" y="1"/>
                  <a:pt x="44" y="0"/>
                  <a:pt x="51" y="0"/>
                </a:cubicBezTo>
                <a:cubicBezTo>
                  <a:pt x="59" y="0"/>
                  <a:pt x="65" y="1"/>
                  <a:pt x="71" y="4"/>
                </a:cubicBezTo>
                <a:cubicBezTo>
                  <a:pt x="77" y="8"/>
                  <a:pt x="83" y="11"/>
                  <a:pt x="88" y="16"/>
                </a:cubicBezTo>
                <a:cubicBezTo>
                  <a:pt x="92" y="21"/>
                  <a:pt x="96" y="26"/>
                  <a:pt x="99" y="32"/>
                </a:cubicBezTo>
                <a:cubicBezTo>
                  <a:pt x="101" y="39"/>
                  <a:pt x="102" y="45"/>
                  <a:pt x="102" y="52"/>
                </a:cubicBezTo>
                <a:close/>
              </a:path>
            </a:pathLst>
          </a:custGeom>
          <a:solidFill>
            <a:srgbClr val="141313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873" name=""/>
          <p:cNvSpPr txBox="1"/>
          <p:nvPr/>
        </p:nvSpPr>
        <p:spPr>
          <a:xfrm>
            <a:off x="752400" y="5496480"/>
            <a:ext cx="1121040" cy="149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60" strike="noStrike" u="none">
                <a:solidFill>
                  <a:srgbClr val="141313"/>
                </a:solidFill>
                <a:effectLst/>
                <a:uFillTx/>
                <a:latin typeface="Poppins"/>
                <a:ea typeface="Poppins"/>
              </a:rPr>
              <a:t>commodo consequat.</a:t>
            </a:r>
            <a:endParaRPr b="0" lang="en-US" sz="86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874" name=""/>
          <p:cNvSpPr/>
          <p:nvPr/>
        </p:nvSpPr>
        <p:spPr>
          <a:xfrm>
            <a:off x="797760" y="5987880"/>
            <a:ext cx="36720" cy="37080"/>
          </a:xfrm>
          <a:custGeom>
            <a:avLst/>
            <a:gdLst/>
            <a:ahLst/>
            <a:rect l="0" t="0" r="r" b="b"/>
            <a:pathLst>
              <a:path w="102" h="103">
                <a:moveTo>
                  <a:pt x="102" y="51"/>
                </a:moveTo>
                <a:cubicBezTo>
                  <a:pt x="102" y="58"/>
                  <a:pt x="101" y="64"/>
                  <a:pt x="99" y="70"/>
                </a:cubicBezTo>
                <a:cubicBezTo>
                  <a:pt x="96" y="76"/>
                  <a:pt x="92" y="82"/>
                  <a:pt x="88" y="88"/>
                </a:cubicBezTo>
                <a:cubicBezTo>
                  <a:pt x="83" y="92"/>
                  <a:pt x="77" y="96"/>
                  <a:pt x="71" y="99"/>
                </a:cubicBezTo>
                <a:cubicBezTo>
                  <a:pt x="65" y="101"/>
                  <a:pt x="59" y="103"/>
                  <a:pt x="51" y="103"/>
                </a:cubicBezTo>
                <a:cubicBezTo>
                  <a:pt x="44" y="103"/>
                  <a:pt x="38" y="101"/>
                  <a:pt x="31" y="99"/>
                </a:cubicBezTo>
                <a:cubicBezTo>
                  <a:pt x="25" y="96"/>
                  <a:pt x="20" y="92"/>
                  <a:pt x="15" y="88"/>
                </a:cubicBezTo>
                <a:cubicBezTo>
                  <a:pt x="10" y="82"/>
                  <a:pt x="7" y="76"/>
                  <a:pt x="4" y="70"/>
                </a:cubicBezTo>
                <a:cubicBezTo>
                  <a:pt x="1" y="64"/>
                  <a:pt x="0" y="58"/>
                  <a:pt x="0" y="51"/>
                </a:cubicBezTo>
                <a:cubicBezTo>
                  <a:pt x="0" y="44"/>
                  <a:pt x="1" y="38"/>
                  <a:pt x="4" y="31"/>
                </a:cubicBezTo>
                <a:cubicBezTo>
                  <a:pt x="7" y="25"/>
                  <a:pt x="10" y="20"/>
                  <a:pt x="15" y="15"/>
                </a:cubicBezTo>
                <a:cubicBezTo>
                  <a:pt x="20" y="10"/>
                  <a:pt x="25" y="7"/>
                  <a:pt x="31" y="4"/>
                </a:cubicBezTo>
                <a:cubicBezTo>
                  <a:pt x="38" y="1"/>
                  <a:pt x="44" y="0"/>
                  <a:pt x="51" y="0"/>
                </a:cubicBezTo>
                <a:cubicBezTo>
                  <a:pt x="59" y="0"/>
                  <a:pt x="65" y="1"/>
                  <a:pt x="71" y="4"/>
                </a:cubicBezTo>
                <a:cubicBezTo>
                  <a:pt x="77" y="7"/>
                  <a:pt x="83" y="10"/>
                  <a:pt x="88" y="15"/>
                </a:cubicBezTo>
                <a:cubicBezTo>
                  <a:pt x="92" y="20"/>
                  <a:pt x="96" y="25"/>
                  <a:pt x="99" y="31"/>
                </a:cubicBezTo>
                <a:cubicBezTo>
                  <a:pt x="101" y="38"/>
                  <a:pt x="102" y="44"/>
                  <a:pt x="102" y="51"/>
                </a:cubicBezTo>
                <a:close/>
              </a:path>
            </a:pathLst>
          </a:custGeom>
          <a:solidFill>
            <a:srgbClr val="141313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875" name=""/>
          <p:cNvSpPr txBox="1"/>
          <p:nvPr/>
        </p:nvSpPr>
        <p:spPr>
          <a:xfrm>
            <a:off x="938520" y="5735160"/>
            <a:ext cx="2830680" cy="149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60" strike="noStrike" u="none">
                <a:solidFill>
                  <a:srgbClr val="141313"/>
                </a:solidFill>
                <a:effectLst/>
                <a:uFillTx/>
                <a:latin typeface="Poppins"/>
                <a:ea typeface="Poppins"/>
              </a:rPr>
              <a:t>Lorem ipsum dolor sit amet, consectetur adipiscing elit</a:t>
            </a:r>
            <a:endParaRPr b="0" lang="en-US" sz="86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876" name=""/>
          <p:cNvSpPr txBox="1"/>
          <p:nvPr/>
        </p:nvSpPr>
        <p:spPr>
          <a:xfrm>
            <a:off x="938520" y="5925960"/>
            <a:ext cx="2830680" cy="149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60" strike="noStrike" u="none">
                <a:solidFill>
                  <a:srgbClr val="141313"/>
                </a:solidFill>
                <a:effectLst/>
                <a:uFillTx/>
                <a:latin typeface="Poppins"/>
                <a:ea typeface="Poppins"/>
              </a:rPr>
              <a:t>Lorem ipsum dolor sit amet, consectetur adipiscing elit</a:t>
            </a:r>
            <a:endParaRPr b="0" lang="en-US" sz="86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877" name=""/>
          <p:cNvSpPr txBox="1"/>
          <p:nvPr/>
        </p:nvSpPr>
        <p:spPr>
          <a:xfrm>
            <a:off x="752400" y="6278760"/>
            <a:ext cx="1743120" cy="149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860" strike="noStrike" u="none">
                <a:solidFill>
                  <a:srgbClr val="002e6b"/>
                </a:solidFill>
                <a:effectLst/>
                <a:uFillTx/>
                <a:latin typeface="Poppins"/>
                <a:ea typeface="Poppins"/>
              </a:rPr>
              <a:t>Wardiere Inc - Graphic Designer</a:t>
            </a:r>
            <a:endParaRPr b="0" lang="en-US" sz="86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878" name=""/>
          <p:cNvSpPr txBox="1"/>
          <p:nvPr/>
        </p:nvSpPr>
        <p:spPr>
          <a:xfrm>
            <a:off x="6258240" y="6278760"/>
            <a:ext cx="538200" cy="149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860" strike="noStrike" u="none">
                <a:solidFill>
                  <a:srgbClr val="002e6b"/>
                </a:solidFill>
                <a:effectLst/>
                <a:uFillTx/>
                <a:latin typeface="Poppins"/>
                <a:ea typeface="Poppins"/>
              </a:rPr>
              <a:t>2018-2019</a:t>
            </a:r>
            <a:endParaRPr b="0" lang="en-US" sz="86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879" name=""/>
          <p:cNvSpPr txBox="1"/>
          <p:nvPr/>
        </p:nvSpPr>
        <p:spPr>
          <a:xfrm>
            <a:off x="752400" y="6471000"/>
            <a:ext cx="5654160" cy="149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60" strike="noStrike" u="none">
                <a:solidFill>
                  <a:srgbClr val="141313"/>
                </a:solidFill>
                <a:effectLst/>
                <a:uFillTx/>
                <a:latin typeface="Poppins"/>
                <a:ea typeface="Poppins"/>
              </a:rPr>
              <a:t>Lorem ipsum dolor sit amet, consectetur adipiscing elit, sed do eiusmod tempor incididunt ut labore et dolore</a:t>
            </a:r>
            <a:endParaRPr b="0" lang="en-US" sz="86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880" name=""/>
          <p:cNvSpPr txBox="1"/>
          <p:nvPr/>
        </p:nvSpPr>
        <p:spPr>
          <a:xfrm>
            <a:off x="752400" y="6616800"/>
            <a:ext cx="5734800" cy="149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60" strike="noStrike" u="none">
                <a:solidFill>
                  <a:srgbClr val="141313"/>
                </a:solidFill>
                <a:effectLst/>
                <a:uFillTx/>
                <a:latin typeface="Poppins"/>
                <a:ea typeface="Poppins"/>
              </a:rPr>
              <a:t>magna  aliqua.  Ut  enim  ad  minim  veniam,  quis  nostrud  exercitation  ullamco  laboris  nisi  ut  aliquip  ex  ea</a:t>
            </a:r>
            <a:endParaRPr b="0" lang="en-US" sz="86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881" name=""/>
          <p:cNvSpPr/>
          <p:nvPr/>
        </p:nvSpPr>
        <p:spPr>
          <a:xfrm>
            <a:off x="797760" y="7063560"/>
            <a:ext cx="36720" cy="36720"/>
          </a:xfrm>
          <a:custGeom>
            <a:avLst/>
            <a:gdLst/>
            <a:ahLst/>
            <a:rect l="0" t="0" r="r" b="b"/>
            <a:pathLst>
              <a:path w="102" h="102">
                <a:moveTo>
                  <a:pt x="102" y="51"/>
                </a:moveTo>
                <a:cubicBezTo>
                  <a:pt x="102" y="58"/>
                  <a:pt x="101" y="64"/>
                  <a:pt x="99" y="71"/>
                </a:cubicBezTo>
                <a:cubicBezTo>
                  <a:pt x="96" y="77"/>
                  <a:pt x="92" y="82"/>
                  <a:pt x="88" y="87"/>
                </a:cubicBezTo>
                <a:cubicBezTo>
                  <a:pt x="83" y="92"/>
                  <a:pt x="77" y="96"/>
                  <a:pt x="71" y="98"/>
                </a:cubicBezTo>
                <a:cubicBezTo>
                  <a:pt x="65" y="101"/>
                  <a:pt x="59" y="102"/>
                  <a:pt x="51" y="102"/>
                </a:cubicBezTo>
                <a:cubicBezTo>
                  <a:pt x="44" y="102"/>
                  <a:pt x="38" y="101"/>
                  <a:pt x="31" y="98"/>
                </a:cubicBezTo>
                <a:cubicBezTo>
                  <a:pt x="25" y="96"/>
                  <a:pt x="20" y="92"/>
                  <a:pt x="15" y="87"/>
                </a:cubicBezTo>
                <a:cubicBezTo>
                  <a:pt x="10" y="82"/>
                  <a:pt x="7" y="77"/>
                  <a:pt x="4" y="71"/>
                </a:cubicBezTo>
                <a:cubicBezTo>
                  <a:pt x="1" y="64"/>
                  <a:pt x="0" y="58"/>
                  <a:pt x="0" y="51"/>
                </a:cubicBezTo>
                <a:cubicBezTo>
                  <a:pt x="0" y="45"/>
                  <a:pt x="1" y="38"/>
                  <a:pt x="4" y="32"/>
                </a:cubicBezTo>
                <a:cubicBezTo>
                  <a:pt x="7" y="26"/>
                  <a:pt x="10" y="19"/>
                  <a:pt x="15" y="14"/>
                </a:cubicBezTo>
                <a:cubicBezTo>
                  <a:pt x="20" y="10"/>
                  <a:pt x="25" y="6"/>
                  <a:pt x="31" y="3"/>
                </a:cubicBezTo>
                <a:cubicBezTo>
                  <a:pt x="38" y="1"/>
                  <a:pt x="44" y="0"/>
                  <a:pt x="51" y="0"/>
                </a:cubicBezTo>
                <a:cubicBezTo>
                  <a:pt x="59" y="0"/>
                  <a:pt x="65" y="1"/>
                  <a:pt x="71" y="3"/>
                </a:cubicBezTo>
                <a:cubicBezTo>
                  <a:pt x="77" y="6"/>
                  <a:pt x="83" y="10"/>
                  <a:pt x="88" y="14"/>
                </a:cubicBezTo>
                <a:cubicBezTo>
                  <a:pt x="92" y="19"/>
                  <a:pt x="96" y="26"/>
                  <a:pt x="99" y="32"/>
                </a:cubicBezTo>
                <a:cubicBezTo>
                  <a:pt x="101" y="38"/>
                  <a:pt x="102" y="45"/>
                  <a:pt x="102" y="51"/>
                </a:cubicBezTo>
                <a:close/>
              </a:path>
            </a:pathLst>
          </a:custGeom>
          <a:solidFill>
            <a:srgbClr val="141313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882" name=""/>
          <p:cNvSpPr txBox="1"/>
          <p:nvPr/>
        </p:nvSpPr>
        <p:spPr>
          <a:xfrm>
            <a:off x="752400" y="6762960"/>
            <a:ext cx="1121040" cy="149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60" strike="noStrike" u="none">
                <a:solidFill>
                  <a:srgbClr val="141313"/>
                </a:solidFill>
                <a:effectLst/>
                <a:uFillTx/>
                <a:latin typeface="Poppins"/>
                <a:ea typeface="Poppins"/>
              </a:rPr>
              <a:t>commodo consequat.</a:t>
            </a:r>
            <a:endParaRPr b="0" lang="en-US" sz="86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883" name=""/>
          <p:cNvSpPr/>
          <p:nvPr/>
        </p:nvSpPr>
        <p:spPr>
          <a:xfrm>
            <a:off x="797760" y="7254360"/>
            <a:ext cx="36720" cy="36720"/>
          </a:xfrm>
          <a:custGeom>
            <a:avLst/>
            <a:gdLst/>
            <a:ahLst/>
            <a:rect l="0" t="0" r="r" b="b"/>
            <a:pathLst>
              <a:path w="102" h="102">
                <a:moveTo>
                  <a:pt x="102" y="50"/>
                </a:moveTo>
                <a:cubicBezTo>
                  <a:pt x="102" y="57"/>
                  <a:pt x="101" y="63"/>
                  <a:pt x="99" y="70"/>
                </a:cubicBezTo>
                <a:cubicBezTo>
                  <a:pt x="96" y="76"/>
                  <a:pt x="92" y="81"/>
                  <a:pt x="88" y="86"/>
                </a:cubicBezTo>
                <a:cubicBezTo>
                  <a:pt x="83" y="91"/>
                  <a:pt x="77" y="95"/>
                  <a:pt x="71" y="97"/>
                </a:cubicBezTo>
                <a:cubicBezTo>
                  <a:pt x="65" y="101"/>
                  <a:pt x="59" y="102"/>
                  <a:pt x="51" y="102"/>
                </a:cubicBezTo>
                <a:cubicBezTo>
                  <a:pt x="44" y="102"/>
                  <a:pt x="38" y="101"/>
                  <a:pt x="31" y="97"/>
                </a:cubicBezTo>
                <a:cubicBezTo>
                  <a:pt x="25" y="95"/>
                  <a:pt x="20" y="91"/>
                  <a:pt x="15" y="86"/>
                </a:cubicBezTo>
                <a:cubicBezTo>
                  <a:pt x="10" y="81"/>
                  <a:pt x="7" y="76"/>
                  <a:pt x="4" y="70"/>
                </a:cubicBezTo>
                <a:cubicBezTo>
                  <a:pt x="1" y="63"/>
                  <a:pt x="0" y="57"/>
                  <a:pt x="0" y="50"/>
                </a:cubicBezTo>
                <a:cubicBezTo>
                  <a:pt x="0" y="44"/>
                  <a:pt x="1" y="37"/>
                  <a:pt x="4" y="31"/>
                </a:cubicBezTo>
                <a:cubicBezTo>
                  <a:pt x="7" y="25"/>
                  <a:pt x="10" y="19"/>
                  <a:pt x="15" y="14"/>
                </a:cubicBezTo>
                <a:cubicBezTo>
                  <a:pt x="20" y="10"/>
                  <a:pt x="25" y="6"/>
                  <a:pt x="31" y="3"/>
                </a:cubicBezTo>
                <a:cubicBezTo>
                  <a:pt x="38" y="1"/>
                  <a:pt x="44" y="0"/>
                  <a:pt x="51" y="0"/>
                </a:cubicBezTo>
                <a:cubicBezTo>
                  <a:pt x="59" y="0"/>
                  <a:pt x="65" y="1"/>
                  <a:pt x="71" y="3"/>
                </a:cubicBezTo>
                <a:cubicBezTo>
                  <a:pt x="77" y="6"/>
                  <a:pt x="83" y="10"/>
                  <a:pt x="88" y="14"/>
                </a:cubicBezTo>
                <a:cubicBezTo>
                  <a:pt x="92" y="19"/>
                  <a:pt x="96" y="25"/>
                  <a:pt x="99" y="31"/>
                </a:cubicBezTo>
                <a:cubicBezTo>
                  <a:pt x="101" y="37"/>
                  <a:pt x="102" y="44"/>
                  <a:pt x="102" y="50"/>
                </a:cubicBezTo>
                <a:close/>
              </a:path>
            </a:pathLst>
          </a:custGeom>
          <a:solidFill>
            <a:srgbClr val="141313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884" name=""/>
          <p:cNvSpPr txBox="1"/>
          <p:nvPr/>
        </p:nvSpPr>
        <p:spPr>
          <a:xfrm>
            <a:off x="938520" y="7001280"/>
            <a:ext cx="2830680" cy="149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60" strike="noStrike" u="none">
                <a:solidFill>
                  <a:srgbClr val="141313"/>
                </a:solidFill>
                <a:effectLst/>
                <a:uFillTx/>
                <a:latin typeface="Poppins"/>
                <a:ea typeface="Poppins"/>
              </a:rPr>
              <a:t>Lorem ipsum dolor sit amet, consectetur adipiscing elit</a:t>
            </a:r>
            <a:endParaRPr b="0" lang="en-US" sz="86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885" name=""/>
          <p:cNvSpPr txBox="1"/>
          <p:nvPr/>
        </p:nvSpPr>
        <p:spPr>
          <a:xfrm>
            <a:off x="938520" y="7192080"/>
            <a:ext cx="2830680" cy="149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60" strike="noStrike" u="none">
                <a:solidFill>
                  <a:srgbClr val="141313"/>
                </a:solidFill>
                <a:effectLst/>
                <a:uFillTx/>
                <a:latin typeface="Poppins"/>
                <a:ea typeface="Poppins"/>
              </a:rPr>
              <a:t>Lorem ipsum dolor sit amet, consectetur adipiscing elit</a:t>
            </a:r>
            <a:endParaRPr b="0" lang="en-US" sz="86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886" name=""/>
          <p:cNvSpPr txBox="1"/>
          <p:nvPr/>
        </p:nvSpPr>
        <p:spPr>
          <a:xfrm>
            <a:off x="752400" y="8132400"/>
            <a:ext cx="1240560" cy="149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860" strike="noStrike" u="none">
                <a:solidFill>
                  <a:srgbClr val="002e6b"/>
                </a:solidFill>
                <a:effectLst/>
                <a:uFillTx/>
                <a:latin typeface="Poppins"/>
                <a:ea typeface="Poppins"/>
              </a:rPr>
              <a:t>RIMBERIO UNIVERSITY</a:t>
            </a:r>
            <a:endParaRPr b="0" lang="en-US" sz="86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887" name=""/>
          <p:cNvSpPr txBox="1"/>
          <p:nvPr/>
        </p:nvSpPr>
        <p:spPr>
          <a:xfrm>
            <a:off x="752400" y="8564040"/>
            <a:ext cx="1240560" cy="149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860" strike="noStrike" u="none">
                <a:solidFill>
                  <a:srgbClr val="002e6b"/>
                </a:solidFill>
                <a:effectLst/>
                <a:uFillTx/>
                <a:latin typeface="Poppins"/>
                <a:ea typeface="Poppins"/>
              </a:rPr>
              <a:t>RIMBERIO UNIVERSITY</a:t>
            </a:r>
            <a:endParaRPr b="0" lang="en-US" sz="86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888" name=""/>
          <p:cNvSpPr txBox="1"/>
          <p:nvPr/>
        </p:nvSpPr>
        <p:spPr>
          <a:xfrm>
            <a:off x="752400" y="8259840"/>
            <a:ext cx="2502720" cy="1299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760" strike="noStrike" u="none">
                <a:solidFill>
                  <a:srgbClr val="141313"/>
                </a:solidFill>
                <a:effectLst/>
                <a:uFillTx/>
                <a:latin typeface="Poppins"/>
                <a:ea typeface="Poppins"/>
              </a:rPr>
              <a:t>Lorem ipsum dolor sit amet, consectetur adipiscing elit.</a:t>
            </a:r>
            <a:endParaRPr b="0" lang="en-US" sz="76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889" name=""/>
          <p:cNvSpPr txBox="1"/>
          <p:nvPr/>
        </p:nvSpPr>
        <p:spPr>
          <a:xfrm>
            <a:off x="752400" y="8691480"/>
            <a:ext cx="2502720" cy="1299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760" strike="noStrike" u="none">
                <a:solidFill>
                  <a:srgbClr val="141313"/>
                </a:solidFill>
                <a:effectLst/>
                <a:uFillTx/>
                <a:latin typeface="Poppins"/>
                <a:ea typeface="Poppins"/>
              </a:rPr>
              <a:t>Lorem ipsum dolor sit amet, consectetur adipiscing elit.</a:t>
            </a:r>
            <a:endParaRPr b="0" lang="en-US" sz="76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890" name=""/>
          <p:cNvSpPr txBox="1"/>
          <p:nvPr/>
        </p:nvSpPr>
        <p:spPr>
          <a:xfrm>
            <a:off x="6317640" y="8142840"/>
            <a:ext cx="470880" cy="1299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760" strike="noStrike" u="none">
                <a:solidFill>
                  <a:srgbClr val="141313"/>
                </a:solidFill>
                <a:effectLst/>
                <a:uFillTx/>
                <a:latin typeface="Poppins"/>
                <a:ea typeface="Poppins"/>
              </a:rPr>
              <a:t>2019-2023</a:t>
            </a:r>
            <a:endParaRPr b="0" lang="en-US" sz="76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891" name=""/>
          <p:cNvSpPr/>
          <p:nvPr/>
        </p:nvSpPr>
        <p:spPr>
          <a:xfrm>
            <a:off x="752040" y="9082440"/>
            <a:ext cx="6054120" cy="313920"/>
          </a:xfrm>
          <a:custGeom>
            <a:avLst/>
            <a:gdLst/>
            <a:ahLst/>
            <a:rect l="0" t="0" r="r" b="b"/>
            <a:pathLst>
              <a:path w="16817" h="872">
                <a:moveTo>
                  <a:pt x="0" y="0"/>
                </a:moveTo>
                <a:lnTo>
                  <a:pt x="16817" y="0"/>
                </a:lnTo>
                <a:lnTo>
                  <a:pt x="16817" y="872"/>
                </a:lnTo>
                <a:lnTo>
                  <a:pt x="0" y="872"/>
                </a:lnTo>
                <a:lnTo>
                  <a:pt x="0" y="0"/>
                </a:lnTo>
                <a:close/>
              </a:path>
            </a:pathLst>
          </a:custGeom>
          <a:solidFill>
            <a:srgbClr val="002e6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892" name=""/>
          <p:cNvSpPr txBox="1"/>
          <p:nvPr/>
        </p:nvSpPr>
        <p:spPr>
          <a:xfrm>
            <a:off x="6338160" y="8574480"/>
            <a:ext cx="470880" cy="1299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760" strike="noStrike" u="none">
                <a:solidFill>
                  <a:srgbClr val="141313"/>
                </a:solidFill>
                <a:effectLst/>
                <a:uFillTx/>
                <a:latin typeface="Poppins"/>
                <a:ea typeface="Poppins"/>
              </a:rPr>
              <a:t>2018-2019</a:t>
            </a:r>
            <a:endParaRPr b="0" lang="en-US" sz="76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893" name=""/>
          <p:cNvSpPr/>
          <p:nvPr/>
        </p:nvSpPr>
        <p:spPr>
          <a:xfrm>
            <a:off x="801720" y="9847800"/>
            <a:ext cx="36720" cy="37080"/>
          </a:xfrm>
          <a:custGeom>
            <a:avLst/>
            <a:gdLst/>
            <a:ahLst/>
            <a:rect l="0" t="0" r="r" b="b"/>
            <a:pathLst>
              <a:path w="102" h="103">
                <a:moveTo>
                  <a:pt x="102" y="51"/>
                </a:moveTo>
                <a:cubicBezTo>
                  <a:pt x="102" y="58"/>
                  <a:pt x="101" y="64"/>
                  <a:pt x="99" y="71"/>
                </a:cubicBezTo>
                <a:cubicBezTo>
                  <a:pt x="96" y="78"/>
                  <a:pt x="92" y="83"/>
                  <a:pt x="88" y="88"/>
                </a:cubicBezTo>
                <a:cubicBezTo>
                  <a:pt x="83" y="93"/>
                  <a:pt x="77" y="96"/>
                  <a:pt x="71" y="99"/>
                </a:cubicBezTo>
                <a:cubicBezTo>
                  <a:pt x="65" y="101"/>
                  <a:pt x="58" y="103"/>
                  <a:pt x="52" y="103"/>
                </a:cubicBezTo>
                <a:cubicBezTo>
                  <a:pt x="44" y="103"/>
                  <a:pt x="38" y="101"/>
                  <a:pt x="31" y="99"/>
                </a:cubicBezTo>
                <a:cubicBezTo>
                  <a:pt x="25" y="96"/>
                  <a:pt x="20" y="93"/>
                  <a:pt x="15" y="88"/>
                </a:cubicBezTo>
                <a:cubicBezTo>
                  <a:pt x="10" y="83"/>
                  <a:pt x="6" y="78"/>
                  <a:pt x="4" y="71"/>
                </a:cubicBezTo>
                <a:cubicBezTo>
                  <a:pt x="1" y="64"/>
                  <a:pt x="0" y="58"/>
                  <a:pt x="0" y="51"/>
                </a:cubicBezTo>
                <a:cubicBezTo>
                  <a:pt x="0" y="44"/>
                  <a:pt x="1" y="38"/>
                  <a:pt x="4" y="32"/>
                </a:cubicBezTo>
                <a:cubicBezTo>
                  <a:pt x="6" y="25"/>
                  <a:pt x="10" y="20"/>
                  <a:pt x="15" y="15"/>
                </a:cubicBezTo>
                <a:cubicBezTo>
                  <a:pt x="20" y="10"/>
                  <a:pt x="25" y="7"/>
                  <a:pt x="31" y="4"/>
                </a:cubicBezTo>
                <a:cubicBezTo>
                  <a:pt x="38" y="1"/>
                  <a:pt x="44" y="0"/>
                  <a:pt x="52" y="0"/>
                </a:cubicBezTo>
                <a:cubicBezTo>
                  <a:pt x="58" y="0"/>
                  <a:pt x="65" y="1"/>
                  <a:pt x="71" y="4"/>
                </a:cubicBezTo>
                <a:cubicBezTo>
                  <a:pt x="77" y="7"/>
                  <a:pt x="83" y="10"/>
                  <a:pt x="88" y="15"/>
                </a:cubicBezTo>
                <a:cubicBezTo>
                  <a:pt x="92" y="20"/>
                  <a:pt x="96" y="25"/>
                  <a:pt x="99" y="32"/>
                </a:cubicBezTo>
                <a:cubicBezTo>
                  <a:pt x="101" y="38"/>
                  <a:pt x="102" y="44"/>
                  <a:pt x="102" y="51"/>
                </a:cubicBezTo>
                <a:close/>
              </a:path>
            </a:pathLst>
          </a:custGeom>
          <a:solidFill>
            <a:srgbClr val="141313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894" name=""/>
          <p:cNvSpPr txBox="1"/>
          <p:nvPr/>
        </p:nvSpPr>
        <p:spPr>
          <a:xfrm>
            <a:off x="3614760" y="9164160"/>
            <a:ext cx="332640" cy="14832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000" strike="noStrike" u="none">
                <a:solidFill>
                  <a:srgbClr val="fdfdfd"/>
                </a:solidFill>
                <a:effectLst/>
                <a:uFillTx/>
                <a:latin typeface="Roboto"/>
                <a:ea typeface="Roboto"/>
              </a:rPr>
              <a:t>SKILL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895" name=""/>
          <p:cNvSpPr/>
          <p:nvPr/>
        </p:nvSpPr>
        <p:spPr>
          <a:xfrm>
            <a:off x="801720" y="9647640"/>
            <a:ext cx="36720" cy="36720"/>
          </a:xfrm>
          <a:custGeom>
            <a:avLst/>
            <a:gdLst/>
            <a:ahLst/>
            <a:rect l="0" t="0" r="r" b="b"/>
            <a:pathLst>
              <a:path w="102" h="102">
                <a:moveTo>
                  <a:pt x="102" y="51"/>
                </a:moveTo>
                <a:cubicBezTo>
                  <a:pt x="102" y="58"/>
                  <a:pt x="101" y="65"/>
                  <a:pt x="99" y="71"/>
                </a:cubicBezTo>
                <a:cubicBezTo>
                  <a:pt x="96" y="77"/>
                  <a:pt x="92" y="83"/>
                  <a:pt x="88" y="87"/>
                </a:cubicBezTo>
                <a:cubicBezTo>
                  <a:pt x="83" y="92"/>
                  <a:pt x="77" y="96"/>
                  <a:pt x="71" y="98"/>
                </a:cubicBezTo>
                <a:cubicBezTo>
                  <a:pt x="65" y="101"/>
                  <a:pt x="58" y="102"/>
                  <a:pt x="52" y="102"/>
                </a:cubicBezTo>
                <a:cubicBezTo>
                  <a:pt x="44" y="102"/>
                  <a:pt x="38" y="101"/>
                  <a:pt x="31" y="98"/>
                </a:cubicBezTo>
                <a:cubicBezTo>
                  <a:pt x="25" y="96"/>
                  <a:pt x="20" y="92"/>
                  <a:pt x="15" y="87"/>
                </a:cubicBezTo>
                <a:cubicBezTo>
                  <a:pt x="10" y="83"/>
                  <a:pt x="6" y="77"/>
                  <a:pt x="4" y="71"/>
                </a:cubicBezTo>
                <a:cubicBezTo>
                  <a:pt x="1" y="65"/>
                  <a:pt x="0" y="58"/>
                  <a:pt x="0" y="51"/>
                </a:cubicBezTo>
                <a:cubicBezTo>
                  <a:pt x="0" y="45"/>
                  <a:pt x="1" y="38"/>
                  <a:pt x="4" y="32"/>
                </a:cubicBezTo>
                <a:cubicBezTo>
                  <a:pt x="6" y="26"/>
                  <a:pt x="10" y="20"/>
                  <a:pt x="15" y="15"/>
                </a:cubicBezTo>
                <a:cubicBezTo>
                  <a:pt x="20" y="10"/>
                  <a:pt x="25" y="6"/>
                  <a:pt x="31" y="4"/>
                </a:cubicBezTo>
                <a:cubicBezTo>
                  <a:pt x="38" y="1"/>
                  <a:pt x="44" y="0"/>
                  <a:pt x="52" y="0"/>
                </a:cubicBezTo>
                <a:cubicBezTo>
                  <a:pt x="58" y="0"/>
                  <a:pt x="65" y="1"/>
                  <a:pt x="71" y="4"/>
                </a:cubicBezTo>
                <a:cubicBezTo>
                  <a:pt x="77" y="6"/>
                  <a:pt x="83" y="10"/>
                  <a:pt x="88" y="15"/>
                </a:cubicBezTo>
                <a:cubicBezTo>
                  <a:pt x="92" y="20"/>
                  <a:pt x="96" y="26"/>
                  <a:pt x="99" y="32"/>
                </a:cubicBezTo>
                <a:cubicBezTo>
                  <a:pt x="101" y="38"/>
                  <a:pt x="102" y="45"/>
                  <a:pt x="102" y="51"/>
                </a:cubicBezTo>
                <a:close/>
              </a:path>
            </a:pathLst>
          </a:custGeom>
          <a:solidFill>
            <a:srgbClr val="141313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896" name=""/>
          <p:cNvSpPr txBox="1"/>
          <p:nvPr/>
        </p:nvSpPr>
        <p:spPr>
          <a:xfrm>
            <a:off x="942480" y="9785880"/>
            <a:ext cx="1236960" cy="149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60" strike="noStrike" u="none">
                <a:solidFill>
                  <a:srgbClr val="141313"/>
                </a:solidFill>
                <a:effectLst/>
                <a:uFillTx/>
                <a:latin typeface="Poppins"/>
                <a:ea typeface="Poppins"/>
              </a:rPr>
              <a:t>Lorem Design Software </a:t>
            </a:r>
            <a:endParaRPr b="0" lang="en-US" sz="86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897" name=""/>
          <p:cNvSpPr/>
          <p:nvPr/>
        </p:nvSpPr>
        <p:spPr>
          <a:xfrm>
            <a:off x="3224520" y="9647640"/>
            <a:ext cx="37080" cy="36720"/>
          </a:xfrm>
          <a:custGeom>
            <a:avLst/>
            <a:gdLst/>
            <a:ahLst/>
            <a:rect l="0" t="0" r="r" b="b"/>
            <a:pathLst>
              <a:path w="103" h="102">
                <a:moveTo>
                  <a:pt x="103" y="51"/>
                </a:moveTo>
                <a:cubicBezTo>
                  <a:pt x="103" y="58"/>
                  <a:pt x="101" y="65"/>
                  <a:pt x="99" y="71"/>
                </a:cubicBezTo>
                <a:cubicBezTo>
                  <a:pt x="96" y="77"/>
                  <a:pt x="93" y="83"/>
                  <a:pt x="88" y="87"/>
                </a:cubicBezTo>
                <a:cubicBezTo>
                  <a:pt x="82" y="92"/>
                  <a:pt x="77" y="96"/>
                  <a:pt x="70" y="98"/>
                </a:cubicBezTo>
                <a:cubicBezTo>
                  <a:pt x="64" y="101"/>
                  <a:pt x="58" y="102"/>
                  <a:pt x="51" y="102"/>
                </a:cubicBezTo>
                <a:cubicBezTo>
                  <a:pt x="44" y="102"/>
                  <a:pt x="38" y="101"/>
                  <a:pt x="32" y="98"/>
                </a:cubicBezTo>
                <a:cubicBezTo>
                  <a:pt x="25" y="96"/>
                  <a:pt x="20" y="92"/>
                  <a:pt x="15" y="87"/>
                </a:cubicBezTo>
                <a:cubicBezTo>
                  <a:pt x="10" y="83"/>
                  <a:pt x="7" y="77"/>
                  <a:pt x="4" y="71"/>
                </a:cubicBezTo>
                <a:cubicBezTo>
                  <a:pt x="2" y="65"/>
                  <a:pt x="0" y="58"/>
                  <a:pt x="0" y="51"/>
                </a:cubicBezTo>
                <a:cubicBezTo>
                  <a:pt x="0" y="45"/>
                  <a:pt x="2" y="38"/>
                  <a:pt x="4" y="32"/>
                </a:cubicBezTo>
                <a:cubicBezTo>
                  <a:pt x="7" y="26"/>
                  <a:pt x="10" y="20"/>
                  <a:pt x="15" y="15"/>
                </a:cubicBezTo>
                <a:cubicBezTo>
                  <a:pt x="20" y="10"/>
                  <a:pt x="25" y="6"/>
                  <a:pt x="32" y="4"/>
                </a:cubicBezTo>
                <a:cubicBezTo>
                  <a:pt x="38" y="1"/>
                  <a:pt x="44" y="0"/>
                  <a:pt x="51" y="0"/>
                </a:cubicBezTo>
                <a:cubicBezTo>
                  <a:pt x="58" y="0"/>
                  <a:pt x="64" y="1"/>
                  <a:pt x="70" y="4"/>
                </a:cubicBezTo>
                <a:cubicBezTo>
                  <a:pt x="77" y="6"/>
                  <a:pt x="82" y="10"/>
                  <a:pt x="88" y="15"/>
                </a:cubicBezTo>
                <a:cubicBezTo>
                  <a:pt x="93" y="20"/>
                  <a:pt x="96" y="26"/>
                  <a:pt x="99" y="32"/>
                </a:cubicBezTo>
                <a:cubicBezTo>
                  <a:pt x="101" y="38"/>
                  <a:pt x="103" y="45"/>
                  <a:pt x="103" y="51"/>
                </a:cubicBezTo>
                <a:close/>
              </a:path>
            </a:pathLst>
          </a:custGeom>
          <a:solidFill>
            <a:srgbClr val="141313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898" name=""/>
          <p:cNvSpPr txBox="1"/>
          <p:nvPr/>
        </p:nvSpPr>
        <p:spPr>
          <a:xfrm>
            <a:off x="942480" y="9585360"/>
            <a:ext cx="962280" cy="149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60" strike="noStrike" u="none">
                <a:solidFill>
                  <a:srgbClr val="141313"/>
                </a:solidFill>
                <a:effectLst/>
                <a:uFillTx/>
                <a:latin typeface="Poppins"/>
                <a:ea typeface="Poppins"/>
              </a:rPr>
              <a:t>Visual Imagination</a:t>
            </a:r>
            <a:endParaRPr b="0" lang="en-US" sz="86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899" name=""/>
          <p:cNvSpPr/>
          <p:nvPr/>
        </p:nvSpPr>
        <p:spPr>
          <a:xfrm>
            <a:off x="5647680" y="9647640"/>
            <a:ext cx="36720" cy="36720"/>
          </a:xfrm>
          <a:custGeom>
            <a:avLst/>
            <a:gdLst/>
            <a:ahLst/>
            <a:rect l="0" t="0" r="r" b="b"/>
            <a:pathLst>
              <a:path w="102" h="102">
                <a:moveTo>
                  <a:pt x="102" y="51"/>
                </a:moveTo>
                <a:cubicBezTo>
                  <a:pt x="102" y="58"/>
                  <a:pt x="101" y="65"/>
                  <a:pt x="98" y="71"/>
                </a:cubicBezTo>
                <a:cubicBezTo>
                  <a:pt x="95" y="77"/>
                  <a:pt x="92" y="83"/>
                  <a:pt x="87" y="87"/>
                </a:cubicBezTo>
                <a:cubicBezTo>
                  <a:pt x="82" y="92"/>
                  <a:pt x="77" y="96"/>
                  <a:pt x="71" y="98"/>
                </a:cubicBezTo>
                <a:cubicBezTo>
                  <a:pt x="64" y="101"/>
                  <a:pt x="58" y="102"/>
                  <a:pt x="51" y="102"/>
                </a:cubicBezTo>
                <a:cubicBezTo>
                  <a:pt x="45" y="102"/>
                  <a:pt x="38" y="101"/>
                  <a:pt x="32" y="98"/>
                </a:cubicBezTo>
                <a:cubicBezTo>
                  <a:pt x="26" y="96"/>
                  <a:pt x="20" y="92"/>
                  <a:pt x="14" y="87"/>
                </a:cubicBezTo>
                <a:cubicBezTo>
                  <a:pt x="10" y="83"/>
                  <a:pt x="6" y="77"/>
                  <a:pt x="3" y="71"/>
                </a:cubicBezTo>
                <a:cubicBezTo>
                  <a:pt x="1" y="65"/>
                  <a:pt x="0" y="58"/>
                  <a:pt x="0" y="51"/>
                </a:cubicBezTo>
                <a:cubicBezTo>
                  <a:pt x="0" y="45"/>
                  <a:pt x="1" y="38"/>
                  <a:pt x="3" y="32"/>
                </a:cubicBezTo>
                <a:cubicBezTo>
                  <a:pt x="6" y="26"/>
                  <a:pt x="10" y="20"/>
                  <a:pt x="14" y="15"/>
                </a:cubicBezTo>
                <a:cubicBezTo>
                  <a:pt x="20" y="10"/>
                  <a:pt x="26" y="6"/>
                  <a:pt x="32" y="4"/>
                </a:cubicBezTo>
                <a:cubicBezTo>
                  <a:pt x="38" y="1"/>
                  <a:pt x="45" y="0"/>
                  <a:pt x="51" y="0"/>
                </a:cubicBezTo>
                <a:cubicBezTo>
                  <a:pt x="58" y="0"/>
                  <a:pt x="64" y="1"/>
                  <a:pt x="71" y="4"/>
                </a:cubicBezTo>
                <a:cubicBezTo>
                  <a:pt x="77" y="6"/>
                  <a:pt x="82" y="10"/>
                  <a:pt x="87" y="15"/>
                </a:cubicBezTo>
                <a:cubicBezTo>
                  <a:pt x="92" y="20"/>
                  <a:pt x="95" y="26"/>
                  <a:pt x="98" y="32"/>
                </a:cubicBezTo>
                <a:cubicBezTo>
                  <a:pt x="101" y="38"/>
                  <a:pt x="102" y="45"/>
                  <a:pt x="102" y="51"/>
                </a:cubicBezTo>
                <a:close/>
              </a:path>
            </a:pathLst>
          </a:custGeom>
          <a:solidFill>
            <a:srgbClr val="141313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900" name=""/>
          <p:cNvSpPr txBox="1"/>
          <p:nvPr/>
        </p:nvSpPr>
        <p:spPr>
          <a:xfrm>
            <a:off x="3365280" y="9585360"/>
            <a:ext cx="617040" cy="149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60" strike="noStrike" u="none">
                <a:solidFill>
                  <a:srgbClr val="141313"/>
                </a:solidFill>
                <a:effectLst/>
                <a:uFillTx/>
                <a:latin typeface="Poppins"/>
                <a:ea typeface="Poppins"/>
              </a:rPr>
              <a:t>Typography</a:t>
            </a:r>
            <a:endParaRPr b="0" lang="en-US" sz="86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901" name=""/>
          <p:cNvSpPr/>
          <p:nvPr/>
        </p:nvSpPr>
        <p:spPr>
          <a:xfrm>
            <a:off x="3224520" y="9847800"/>
            <a:ext cx="37080" cy="37080"/>
          </a:xfrm>
          <a:custGeom>
            <a:avLst/>
            <a:gdLst/>
            <a:ahLst/>
            <a:rect l="0" t="0" r="r" b="b"/>
            <a:pathLst>
              <a:path w="103" h="103">
                <a:moveTo>
                  <a:pt x="103" y="51"/>
                </a:moveTo>
                <a:cubicBezTo>
                  <a:pt x="103" y="58"/>
                  <a:pt x="101" y="64"/>
                  <a:pt x="99" y="71"/>
                </a:cubicBezTo>
                <a:cubicBezTo>
                  <a:pt x="96" y="78"/>
                  <a:pt x="93" y="83"/>
                  <a:pt x="88" y="88"/>
                </a:cubicBezTo>
                <a:cubicBezTo>
                  <a:pt x="82" y="93"/>
                  <a:pt x="77" y="96"/>
                  <a:pt x="70" y="99"/>
                </a:cubicBezTo>
                <a:cubicBezTo>
                  <a:pt x="64" y="101"/>
                  <a:pt x="58" y="103"/>
                  <a:pt x="51" y="103"/>
                </a:cubicBezTo>
                <a:cubicBezTo>
                  <a:pt x="44" y="103"/>
                  <a:pt x="38" y="101"/>
                  <a:pt x="32" y="99"/>
                </a:cubicBezTo>
                <a:cubicBezTo>
                  <a:pt x="25" y="96"/>
                  <a:pt x="20" y="93"/>
                  <a:pt x="15" y="88"/>
                </a:cubicBezTo>
                <a:cubicBezTo>
                  <a:pt x="10" y="83"/>
                  <a:pt x="7" y="78"/>
                  <a:pt x="4" y="71"/>
                </a:cubicBezTo>
                <a:cubicBezTo>
                  <a:pt x="2" y="64"/>
                  <a:pt x="0" y="58"/>
                  <a:pt x="0" y="51"/>
                </a:cubicBezTo>
                <a:cubicBezTo>
                  <a:pt x="0" y="44"/>
                  <a:pt x="2" y="38"/>
                  <a:pt x="4" y="32"/>
                </a:cubicBezTo>
                <a:cubicBezTo>
                  <a:pt x="7" y="25"/>
                  <a:pt x="10" y="20"/>
                  <a:pt x="15" y="15"/>
                </a:cubicBezTo>
                <a:cubicBezTo>
                  <a:pt x="20" y="10"/>
                  <a:pt x="25" y="7"/>
                  <a:pt x="32" y="4"/>
                </a:cubicBezTo>
                <a:cubicBezTo>
                  <a:pt x="38" y="1"/>
                  <a:pt x="44" y="0"/>
                  <a:pt x="51" y="0"/>
                </a:cubicBezTo>
                <a:cubicBezTo>
                  <a:pt x="58" y="0"/>
                  <a:pt x="64" y="1"/>
                  <a:pt x="70" y="4"/>
                </a:cubicBezTo>
                <a:cubicBezTo>
                  <a:pt x="77" y="7"/>
                  <a:pt x="82" y="10"/>
                  <a:pt x="88" y="15"/>
                </a:cubicBezTo>
                <a:cubicBezTo>
                  <a:pt x="93" y="20"/>
                  <a:pt x="96" y="25"/>
                  <a:pt x="99" y="32"/>
                </a:cubicBezTo>
                <a:cubicBezTo>
                  <a:pt x="101" y="38"/>
                  <a:pt x="103" y="44"/>
                  <a:pt x="103" y="51"/>
                </a:cubicBezTo>
                <a:close/>
              </a:path>
            </a:pathLst>
          </a:custGeom>
          <a:solidFill>
            <a:srgbClr val="141313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902" name=""/>
          <p:cNvSpPr txBox="1"/>
          <p:nvPr/>
        </p:nvSpPr>
        <p:spPr>
          <a:xfrm>
            <a:off x="5788080" y="9585360"/>
            <a:ext cx="925560" cy="149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60" strike="noStrike" u="none">
                <a:solidFill>
                  <a:srgbClr val="141313"/>
                </a:solidFill>
                <a:effectLst/>
                <a:uFillTx/>
                <a:latin typeface="Poppins"/>
                <a:ea typeface="Poppins"/>
              </a:rPr>
              <a:t>Digital Illustration</a:t>
            </a:r>
            <a:endParaRPr b="0" lang="en-US" sz="86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903" name=""/>
          <p:cNvSpPr/>
          <p:nvPr/>
        </p:nvSpPr>
        <p:spPr>
          <a:xfrm>
            <a:off x="5647680" y="9847800"/>
            <a:ext cx="36720" cy="37080"/>
          </a:xfrm>
          <a:custGeom>
            <a:avLst/>
            <a:gdLst/>
            <a:ahLst/>
            <a:rect l="0" t="0" r="r" b="b"/>
            <a:pathLst>
              <a:path w="102" h="103">
                <a:moveTo>
                  <a:pt x="102" y="51"/>
                </a:moveTo>
                <a:cubicBezTo>
                  <a:pt x="102" y="58"/>
                  <a:pt x="101" y="64"/>
                  <a:pt x="98" y="71"/>
                </a:cubicBezTo>
                <a:cubicBezTo>
                  <a:pt x="95" y="78"/>
                  <a:pt x="92" y="83"/>
                  <a:pt x="87" y="88"/>
                </a:cubicBezTo>
                <a:cubicBezTo>
                  <a:pt x="82" y="93"/>
                  <a:pt x="77" y="96"/>
                  <a:pt x="71" y="99"/>
                </a:cubicBezTo>
                <a:cubicBezTo>
                  <a:pt x="64" y="101"/>
                  <a:pt x="58" y="103"/>
                  <a:pt x="51" y="103"/>
                </a:cubicBezTo>
                <a:cubicBezTo>
                  <a:pt x="45" y="103"/>
                  <a:pt x="38" y="101"/>
                  <a:pt x="32" y="99"/>
                </a:cubicBezTo>
                <a:cubicBezTo>
                  <a:pt x="26" y="96"/>
                  <a:pt x="20" y="93"/>
                  <a:pt x="14" y="88"/>
                </a:cubicBezTo>
                <a:cubicBezTo>
                  <a:pt x="10" y="83"/>
                  <a:pt x="6" y="78"/>
                  <a:pt x="3" y="71"/>
                </a:cubicBezTo>
                <a:cubicBezTo>
                  <a:pt x="1" y="64"/>
                  <a:pt x="0" y="58"/>
                  <a:pt x="0" y="51"/>
                </a:cubicBezTo>
                <a:cubicBezTo>
                  <a:pt x="0" y="44"/>
                  <a:pt x="1" y="38"/>
                  <a:pt x="3" y="32"/>
                </a:cubicBezTo>
                <a:cubicBezTo>
                  <a:pt x="6" y="25"/>
                  <a:pt x="10" y="20"/>
                  <a:pt x="14" y="15"/>
                </a:cubicBezTo>
                <a:cubicBezTo>
                  <a:pt x="20" y="10"/>
                  <a:pt x="26" y="7"/>
                  <a:pt x="32" y="4"/>
                </a:cubicBezTo>
                <a:cubicBezTo>
                  <a:pt x="38" y="1"/>
                  <a:pt x="45" y="0"/>
                  <a:pt x="51" y="0"/>
                </a:cubicBezTo>
                <a:cubicBezTo>
                  <a:pt x="58" y="0"/>
                  <a:pt x="64" y="1"/>
                  <a:pt x="71" y="4"/>
                </a:cubicBezTo>
                <a:cubicBezTo>
                  <a:pt x="77" y="7"/>
                  <a:pt x="82" y="10"/>
                  <a:pt x="87" y="15"/>
                </a:cubicBezTo>
                <a:cubicBezTo>
                  <a:pt x="92" y="20"/>
                  <a:pt x="95" y="25"/>
                  <a:pt x="98" y="32"/>
                </a:cubicBezTo>
                <a:cubicBezTo>
                  <a:pt x="101" y="38"/>
                  <a:pt x="102" y="44"/>
                  <a:pt x="102" y="51"/>
                </a:cubicBezTo>
                <a:close/>
              </a:path>
            </a:pathLst>
          </a:custGeom>
          <a:solidFill>
            <a:srgbClr val="141313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904" name=""/>
          <p:cNvSpPr txBox="1"/>
          <p:nvPr/>
        </p:nvSpPr>
        <p:spPr>
          <a:xfrm>
            <a:off x="3365280" y="9785880"/>
            <a:ext cx="821880" cy="149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60" strike="noStrike" u="none">
                <a:solidFill>
                  <a:srgbClr val="141313"/>
                </a:solidFill>
                <a:effectLst/>
                <a:uFillTx/>
                <a:latin typeface="Poppins"/>
                <a:ea typeface="Poppins"/>
              </a:rPr>
              <a:t>Communication</a:t>
            </a:r>
            <a:endParaRPr b="0" lang="en-US" sz="86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905" name=""/>
          <p:cNvSpPr/>
          <p:nvPr/>
        </p:nvSpPr>
        <p:spPr>
          <a:xfrm>
            <a:off x="755640" y="1479240"/>
            <a:ext cx="96480" cy="96480"/>
          </a:xfrm>
          <a:custGeom>
            <a:avLst/>
            <a:gdLst/>
            <a:ahLst/>
            <a:rect l="0" t="0" r="r" b="b"/>
            <a:pathLst>
              <a:path w="268" h="268">
                <a:moveTo>
                  <a:pt x="0" y="0"/>
                </a:moveTo>
                <a:lnTo>
                  <a:pt x="268" y="0"/>
                </a:lnTo>
                <a:lnTo>
                  <a:pt x="268" y="268"/>
                </a:lnTo>
                <a:lnTo>
                  <a:pt x="0" y="268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906" name=""/>
          <p:cNvSpPr/>
          <p:nvPr/>
        </p:nvSpPr>
        <p:spPr>
          <a:xfrm>
            <a:off x="1790280" y="1512360"/>
            <a:ext cx="30240" cy="30240"/>
          </a:xfrm>
          <a:custGeom>
            <a:avLst/>
            <a:gdLst/>
            <a:ahLst/>
            <a:rect l="0" t="0" r="r" b="b"/>
            <a:pathLst>
              <a:path w="84" h="84">
                <a:moveTo>
                  <a:pt x="0" y="0"/>
                </a:moveTo>
                <a:lnTo>
                  <a:pt x="84" y="0"/>
                </a:lnTo>
                <a:lnTo>
                  <a:pt x="84" y="84"/>
                </a:lnTo>
                <a:lnTo>
                  <a:pt x="0" y="84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907" name=""/>
          <p:cNvSpPr/>
          <p:nvPr/>
        </p:nvSpPr>
        <p:spPr>
          <a:xfrm>
            <a:off x="2017800" y="1479240"/>
            <a:ext cx="96480" cy="96480"/>
          </a:xfrm>
          <a:custGeom>
            <a:avLst/>
            <a:gdLst/>
            <a:ahLst/>
            <a:rect l="0" t="0" r="r" b="b"/>
            <a:pathLst>
              <a:path w="268" h="268">
                <a:moveTo>
                  <a:pt x="0" y="0"/>
                </a:moveTo>
                <a:lnTo>
                  <a:pt x="268" y="0"/>
                </a:lnTo>
                <a:lnTo>
                  <a:pt x="268" y="268"/>
                </a:lnTo>
                <a:lnTo>
                  <a:pt x="0" y="268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908" name=""/>
          <p:cNvSpPr/>
          <p:nvPr/>
        </p:nvSpPr>
        <p:spPr>
          <a:xfrm>
            <a:off x="3570480" y="1512360"/>
            <a:ext cx="30240" cy="30240"/>
          </a:xfrm>
          <a:custGeom>
            <a:avLst/>
            <a:gdLst/>
            <a:ahLst/>
            <a:rect l="0" t="0" r="r" b="b"/>
            <a:pathLst>
              <a:path w="84" h="84">
                <a:moveTo>
                  <a:pt x="0" y="0"/>
                </a:moveTo>
                <a:lnTo>
                  <a:pt x="84" y="0"/>
                </a:lnTo>
                <a:lnTo>
                  <a:pt x="84" y="84"/>
                </a:lnTo>
                <a:lnTo>
                  <a:pt x="0" y="84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909" name=""/>
          <p:cNvSpPr/>
          <p:nvPr/>
        </p:nvSpPr>
        <p:spPr>
          <a:xfrm>
            <a:off x="3789360" y="1479240"/>
            <a:ext cx="96480" cy="96480"/>
          </a:xfrm>
          <a:custGeom>
            <a:avLst/>
            <a:gdLst/>
            <a:ahLst/>
            <a:rect l="0" t="0" r="r" b="b"/>
            <a:pathLst>
              <a:path w="268" h="268">
                <a:moveTo>
                  <a:pt x="0" y="0"/>
                </a:moveTo>
                <a:lnTo>
                  <a:pt x="268" y="0"/>
                </a:lnTo>
                <a:lnTo>
                  <a:pt x="268" y="268"/>
                </a:lnTo>
                <a:lnTo>
                  <a:pt x="0" y="268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910" name=""/>
          <p:cNvSpPr/>
          <p:nvPr/>
        </p:nvSpPr>
        <p:spPr>
          <a:xfrm>
            <a:off x="5281560" y="1512360"/>
            <a:ext cx="30240" cy="30240"/>
          </a:xfrm>
          <a:custGeom>
            <a:avLst/>
            <a:gdLst/>
            <a:ahLst/>
            <a:rect l="0" t="0" r="r" b="b"/>
            <a:pathLst>
              <a:path w="84" h="84">
                <a:moveTo>
                  <a:pt x="0" y="0"/>
                </a:moveTo>
                <a:lnTo>
                  <a:pt x="84" y="0"/>
                </a:lnTo>
                <a:lnTo>
                  <a:pt x="84" y="84"/>
                </a:lnTo>
                <a:lnTo>
                  <a:pt x="0" y="84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911" name=""/>
          <p:cNvSpPr/>
          <p:nvPr/>
        </p:nvSpPr>
        <p:spPr>
          <a:xfrm>
            <a:off x="5461200" y="1479240"/>
            <a:ext cx="96480" cy="96480"/>
          </a:xfrm>
          <a:custGeom>
            <a:avLst/>
            <a:gdLst/>
            <a:ahLst/>
            <a:rect l="0" t="0" r="r" b="b"/>
            <a:pathLst>
              <a:path w="268" h="268">
                <a:moveTo>
                  <a:pt x="0" y="0"/>
                </a:moveTo>
                <a:lnTo>
                  <a:pt x="268" y="0"/>
                </a:lnTo>
                <a:lnTo>
                  <a:pt x="268" y="268"/>
                </a:lnTo>
                <a:lnTo>
                  <a:pt x="0" y="268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912" name=""/>
          <p:cNvSpPr/>
          <p:nvPr/>
        </p:nvSpPr>
        <p:spPr>
          <a:xfrm>
            <a:off x="752040" y="1801080"/>
            <a:ext cx="6051960" cy="313920"/>
          </a:xfrm>
          <a:custGeom>
            <a:avLst/>
            <a:gdLst/>
            <a:ahLst/>
            <a:rect l="0" t="0" r="r" b="b"/>
            <a:pathLst>
              <a:path w="16811" h="872">
                <a:moveTo>
                  <a:pt x="0" y="0"/>
                </a:moveTo>
                <a:lnTo>
                  <a:pt x="16811" y="0"/>
                </a:lnTo>
                <a:lnTo>
                  <a:pt x="16811" y="872"/>
                </a:lnTo>
                <a:lnTo>
                  <a:pt x="0" y="872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913" name=""/>
          <p:cNvSpPr/>
          <p:nvPr/>
        </p:nvSpPr>
        <p:spPr>
          <a:xfrm>
            <a:off x="752040" y="3114000"/>
            <a:ext cx="6051960" cy="313560"/>
          </a:xfrm>
          <a:custGeom>
            <a:avLst/>
            <a:gdLst/>
            <a:ahLst/>
            <a:rect l="0" t="0" r="r" b="b"/>
            <a:pathLst>
              <a:path w="16811" h="871">
                <a:moveTo>
                  <a:pt x="0" y="0"/>
                </a:moveTo>
                <a:lnTo>
                  <a:pt x="16811" y="0"/>
                </a:lnTo>
                <a:lnTo>
                  <a:pt x="16811" y="871"/>
                </a:lnTo>
                <a:lnTo>
                  <a:pt x="0" y="871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914" name=""/>
          <p:cNvSpPr/>
          <p:nvPr/>
        </p:nvSpPr>
        <p:spPr>
          <a:xfrm>
            <a:off x="752040" y="7588440"/>
            <a:ext cx="6051960" cy="313920"/>
          </a:xfrm>
          <a:custGeom>
            <a:avLst/>
            <a:gdLst/>
            <a:ahLst/>
            <a:rect l="0" t="0" r="r" b="b"/>
            <a:pathLst>
              <a:path w="16811" h="872">
                <a:moveTo>
                  <a:pt x="0" y="0"/>
                </a:moveTo>
                <a:lnTo>
                  <a:pt x="16811" y="0"/>
                </a:lnTo>
                <a:lnTo>
                  <a:pt x="16811" y="872"/>
                </a:lnTo>
                <a:lnTo>
                  <a:pt x="0" y="872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915" name=""/>
          <p:cNvSpPr/>
          <p:nvPr/>
        </p:nvSpPr>
        <p:spPr>
          <a:xfrm>
            <a:off x="752040" y="9079200"/>
            <a:ext cx="6051960" cy="313560"/>
          </a:xfrm>
          <a:custGeom>
            <a:avLst/>
            <a:gdLst/>
            <a:ahLst/>
            <a:rect l="0" t="0" r="r" b="b"/>
            <a:pathLst>
              <a:path w="16811" h="871">
                <a:moveTo>
                  <a:pt x="0" y="0"/>
                </a:moveTo>
                <a:lnTo>
                  <a:pt x="16811" y="0"/>
                </a:lnTo>
                <a:lnTo>
                  <a:pt x="16811" y="871"/>
                </a:lnTo>
                <a:lnTo>
                  <a:pt x="0" y="871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916" name=""/>
          <p:cNvSpPr txBox="1"/>
          <p:nvPr/>
        </p:nvSpPr>
        <p:spPr>
          <a:xfrm>
            <a:off x="5788080" y="9785880"/>
            <a:ext cx="690120" cy="149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60" strike="noStrike" u="none">
                <a:solidFill>
                  <a:srgbClr val="141313"/>
                </a:solidFill>
                <a:effectLst/>
                <a:uFillTx/>
                <a:latin typeface="Poppins"/>
                <a:ea typeface="Poppins"/>
              </a:rPr>
              <a:t>UI/UX Design</a:t>
            </a:r>
            <a:endParaRPr b="0" lang="en-US" sz="86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7" name=""/>
          <p:cNvSpPr/>
          <p:nvPr/>
        </p:nvSpPr>
        <p:spPr>
          <a:xfrm>
            <a:off x="0" y="0"/>
            <a:ext cx="7562880" cy="10696680"/>
          </a:xfrm>
          <a:custGeom>
            <a:avLst/>
            <a:gdLst/>
            <a:ahLst/>
            <a:rect l="0" t="0" r="r" b="b"/>
            <a:pathLst>
              <a:path w="21008" h="29713">
                <a:moveTo>
                  <a:pt x="0" y="0"/>
                </a:moveTo>
                <a:lnTo>
                  <a:pt x="21008" y="0"/>
                </a:lnTo>
                <a:lnTo>
                  <a:pt x="21008" y="29713"/>
                </a:lnTo>
                <a:lnTo>
                  <a:pt x="0" y="29713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918" name=""/>
          <p:cNvSpPr/>
          <p:nvPr/>
        </p:nvSpPr>
        <p:spPr>
          <a:xfrm>
            <a:off x="0" y="0"/>
            <a:ext cx="7562880" cy="10696680"/>
          </a:xfrm>
          <a:custGeom>
            <a:avLst/>
            <a:gdLst/>
            <a:ahLst/>
            <a:rect l="0" t="0" r="r" b="b"/>
            <a:pathLst>
              <a:path w="21008" h="29713">
                <a:moveTo>
                  <a:pt x="0" y="0"/>
                </a:moveTo>
                <a:lnTo>
                  <a:pt x="21008" y="0"/>
                </a:lnTo>
                <a:lnTo>
                  <a:pt x="21008" y="29713"/>
                </a:lnTo>
                <a:lnTo>
                  <a:pt x="0" y="29713"/>
                </a:lnTo>
                <a:lnTo>
                  <a:pt x="0" y="0"/>
                </a:lnTo>
                <a:close/>
              </a:path>
            </a:pathLst>
          </a:custGeom>
          <a:solidFill>
            <a:srgbClr val="fdfdfd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919" name=""/>
          <p:cNvSpPr txBox="1"/>
          <p:nvPr/>
        </p:nvSpPr>
        <p:spPr>
          <a:xfrm>
            <a:off x="2332080" y="957960"/>
            <a:ext cx="2958480" cy="4896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2830" strike="noStrike" u="none">
                <a:solidFill>
                  <a:srgbClr val="023170"/>
                </a:solidFill>
                <a:effectLst/>
                <a:uFillTx/>
                <a:latin typeface="HelveticaWorld"/>
                <a:ea typeface="HelveticaWorld"/>
              </a:rPr>
              <a:t>Emily Thompson</a:t>
            </a:r>
            <a:endParaRPr b="0" lang="en-US" sz="283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920" name=""/>
          <p:cNvSpPr/>
          <p:nvPr/>
        </p:nvSpPr>
        <p:spPr>
          <a:xfrm>
            <a:off x="756000" y="1887840"/>
            <a:ext cx="6050520" cy="500760"/>
          </a:xfrm>
          <a:custGeom>
            <a:avLst/>
            <a:gdLst/>
            <a:ahLst/>
            <a:rect l="0" t="0" r="r" b="b"/>
            <a:pathLst>
              <a:path w="16807" h="1391">
                <a:moveTo>
                  <a:pt x="0" y="0"/>
                </a:moveTo>
                <a:lnTo>
                  <a:pt x="16807" y="0"/>
                </a:lnTo>
                <a:lnTo>
                  <a:pt x="16807" y="1391"/>
                </a:lnTo>
                <a:lnTo>
                  <a:pt x="0" y="1391"/>
                </a:lnTo>
                <a:lnTo>
                  <a:pt x="0" y="0"/>
                </a:lnTo>
                <a:close/>
              </a:path>
            </a:pathLst>
          </a:custGeom>
          <a:solidFill>
            <a:srgbClr val="d9d9d9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921" name=""/>
          <p:cNvSpPr/>
          <p:nvPr/>
        </p:nvSpPr>
        <p:spPr>
          <a:xfrm>
            <a:off x="0" y="0"/>
            <a:ext cx="662760" cy="250560"/>
          </a:xfrm>
          <a:custGeom>
            <a:avLst/>
            <a:gdLst/>
            <a:ahLst/>
            <a:rect l="0" t="0" r="r" b="b"/>
            <a:pathLst>
              <a:path w="1841" h="696">
                <a:moveTo>
                  <a:pt x="0" y="0"/>
                </a:moveTo>
                <a:lnTo>
                  <a:pt x="1841" y="0"/>
                </a:lnTo>
                <a:lnTo>
                  <a:pt x="1841" y="696"/>
                </a:lnTo>
                <a:lnTo>
                  <a:pt x="0" y="696"/>
                </a:lnTo>
                <a:lnTo>
                  <a:pt x="0" y="0"/>
                </a:lnTo>
                <a:close/>
              </a:path>
            </a:pathLst>
          </a:custGeom>
          <a:solidFill>
            <a:srgbClr val="d9d9d9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922" name=""/>
          <p:cNvSpPr/>
          <p:nvPr/>
        </p:nvSpPr>
        <p:spPr>
          <a:xfrm>
            <a:off x="605520" y="4101480"/>
            <a:ext cx="1229040" cy="344520"/>
          </a:xfrm>
          <a:custGeom>
            <a:avLst/>
            <a:gdLst/>
            <a:ahLst/>
            <a:rect l="0" t="0" r="r" b="b"/>
            <a:pathLst>
              <a:path w="3414" h="957">
                <a:moveTo>
                  <a:pt x="0" y="0"/>
                </a:moveTo>
                <a:lnTo>
                  <a:pt x="3414" y="0"/>
                </a:lnTo>
                <a:lnTo>
                  <a:pt x="3414" y="957"/>
                </a:lnTo>
                <a:lnTo>
                  <a:pt x="0" y="957"/>
                </a:lnTo>
                <a:lnTo>
                  <a:pt x="0" y="0"/>
                </a:lnTo>
                <a:close/>
              </a:path>
            </a:pathLst>
          </a:custGeom>
          <a:solidFill>
            <a:srgbClr val="d9d9d9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923" name=""/>
          <p:cNvSpPr/>
          <p:nvPr/>
        </p:nvSpPr>
        <p:spPr>
          <a:xfrm>
            <a:off x="605520" y="7020720"/>
            <a:ext cx="843840" cy="344520"/>
          </a:xfrm>
          <a:custGeom>
            <a:avLst/>
            <a:gdLst/>
            <a:ahLst/>
            <a:rect l="0" t="0" r="r" b="b"/>
            <a:pathLst>
              <a:path w="2344" h="957">
                <a:moveTo>
                  <a:pt x="0" y="0"/>
                </a:moveTo>
                <a:lnTo>
                  <a:pt x="2344" y="0"/>
                </a:lnTo>
                <a:lnTo>
                  <a:pt x="2344" y="957"/>
                </a:lnTo>
                <a:lnTo>
                  <a:pt x="0" y="957"/>
                </a:lnTo>
                <a:lnTo>
                  <a:pt x="0" y="0"/>
                </a:lnTo>
                <a:close/>
              </a:path>
            </a:pathLst>
          </a:custGeom>
          <a:solidFill>
            <a:srgbClr val="d9d9d9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924" name=""/>
          <p:cNvSpPr/>
          <p:nvPr/>
        </p:nvSpPr>
        <p:spPr>
          <a:xfrm>
            <a:off x="605520" y="9172080"/>
            <a:ext cx="1229040" cy="344520"/>
          </a:xfrm>
          <a:custGeom>
            <a:avLst/>
            <a:gdLst/>
            <a:ahLst/>
            <a:rect l="0" t="0" r="r" b="b"/>
            <a:pathLst>
              <a:path w="3414" h="957">
                <a:moveTo>
                  <a:pt x="0" y="0"/>
                </a:moveTo>
                <a:lnTo>
                  <a:pt x="3414" y="0"/>
                </a:lnTo>
                <a:lnTo>
                  <a:pt x="3414" y="957"/>
                </a:lnTo>
                <a:lnTo>
                  <a:pt x="0" y="957"/>
                </a:lnTo>
                <a:lnTo>
                  <a:pt x="0" y="0"/>
                </a:lnTo>
                <a:close/>
              </a:path>
            </a:pathLst>
          </a:custGeom>
          <a:solidFill>
            <a:srgbClr val="d9d9d9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925" name=""/>
          <p:cNvSpPr/>
          <p:nvPr/>
        </p:nvSpPr>
        <p:spPr>
          <a:xfrm>
            <a:off x="2645640" y="8748720"/>
            <a:ext cx="1229040" cy="344520"/>
          </a:xfrm>
          <a:custGeom>
            <a:avLst/>
            <a:gdLst/>
            <a:ahLst/>
            <a:rect l="0" t="0" r="r" b="b"/>
            <a:pathLst>
              <a:path w="3414" h="957">
                <a:moveTo>
                  <a:pt x="0" y="0"/>
                </a:moveTo>
                <a:lnTo>
                  <a:pt x="3414" y="0"/>
                </a:lnTo>
                <a:lnTo>
                  <a:pt x="3414" y="957"/>
                </a:lnTo>
                <a:lnTo>
                  <a:pt x="0" y="957"/>
                </a:lnTo>
                <a:lnTo>
                  <a:pt x="0" y="0"/>
                </a:lnTo>
                <a:close/>
              </a:path>
            </a:pathLst>
          </a:custGeom>
          <a:solidFill>
            <a:srgbClr val="d9d9d9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926" name=""/>
          <p:cNvSpPr/>
          <p:nvPr/>
        </p:nvSpPr>
        <p:spPr>
          <a:xfrm>
            <a:off x="2645640" y="4101480"/>
            <a:ext cx="1731240" cy="344520"/>
          </a:xfrm>
          <a:custGeom>
            <a:avLst/>
            <a:gdLst/>
            <a:ahLst/>
            <a:rect l="0" t="0" r="r" b="b"/>
            <a:pathLst>
              <a:path w="4809" h="957">
                <a:moveTo>
                  <a:pt x="0" y="0"/>
                </a:moveTo>
                <a:lnTo>
                  <a:pt x="4809" y="0"/>
                </a:lnTo>
                <a:lnTo>
                  <a:pt x="4809" y="957"/>
                </a:lnTo>
                <a:lnTo>
                  <a:pt x="0" y="957"/>
                </a:lnTo>
                <a:lnTo>
                  <a:pt x="0" y="0"/>
                </a:lnTo>
                <a:close/>
              </a:path>
            </a:pathLst>
          </a:custGeom>
          <a:solidFill>
            <a:srgbClr val="d9d9d9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927" name=""/>
          <p:cNvSpPr/>
          <p:nvPr/>
        </p:nvSpPr>
        <p:spPr>
          <a:xfrm>
            <a:off x="3258000" y="2584440"/>
            <a:ext cx="1046880" cy="344520"/>
          </a:xfrm>
          <a:custGeom>
            <a:avLst/>
            <a:gdLst/>
            <a:ahLst/>
            <a:rect l="0" t="0" r="r" b="b"/>
            <a:pathLst>
              <a:path w="2908" h="957">
                <a:moveTo>
                  <a:pt x="0" y="0"/>
                </a:moveTo>
                <a:lnTo>
                  <a:pt x="2908" y="0"/>
                </a:lnTo>
                <a:lnTo>
                  <a:pt x="2908" y="957"/>
                </a:lnTo>
                <a:lnTo>
                  <a:pt x="0" y="957"/>
                </a:lnTo>
                <a:lnTo>
                  <a:pt x="0" y="0"/>
                </a:lnTo>
                <a:close/>
              </a:path>
            </a:pathLst>
          </a:custGeom>
          <a:solidFill>
            <a:srgbClr val="d9d9d9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928" name=""/>
          <p:cNvSpPr/>
          <p:nvPr/>
        </p:nvSpPr>
        <p:spPr>
          <a:xfrm>
            <a:off x="4800240" y="0"/>
            <a:ext cx="2762640" cy="250560"/>
          </a:xfrm>
          <a:custGeom>
            <a:avLst/>
            <a:gdLst/>
            <a:ahLst/>
            <a:rect l="0" t="0" r="r" b="b"/>
            <a:pathLst>
              <a:path w="7674" h="696">
                <a:moveTo>
                  <a:pt x="0" y="0"/>
                </a:moveTo>
                <a:lnTo>
                  <a:pt x="7674" y="0"/>
                </a:lnTo>
                <a:lnTo>
                  <a:pt x="7674" y="696"/>
                </a:lnTo>
                <a:lnTo>
                  <a:pt x="0" y="696"/>
                </a:lnTo>
                <a:lnTo>
                  <a:pt x="0" y="0"/>
                </a:lnTo>
                <a:close/>
              </a:path>
            </a:pathLst>
          </a:custGeom>
          <a:solidFill>
            <a:srgbClr val="d9d9d9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929" name=""/>
          <p:cNvSpPr/>
          <p:nvPr/>
        </p:nvSpPr>
        <p:spPr>
          <a:xfrm>
            <a:off x="0" y="10492200"/>
            <a:ext cx="5021640" cy="204480"/>
          </a:xfrm>
          <a:custGeom>
            <a:avLst/>
            <a:gdLst/>
            <a:ahLst/>
            <a:rect l="0" t="0" r="r" b="b"/>
            <a:pathLst>
              <a:path w="13949" h="568">
                <a:moveTo>
                  <a:pt x="0" y="0"/>
                </a:moveTo>
                <a:lnTo>
                  <a:pt x="13949" y="0"/>
                </a:lnTo>
                <a:lnTo>
                  <a:pt x="13949" y="568"/>
                </a:lnTo>
                <a:lnTo>
                  <a:pt x="0" y="568"/>
                </a:lnTo>
                <a:lnTo>
                  <a:pt x="0" y="0"/>
                </a:lnTo>
                <a:close/>
              </a:path>
            </a:pathLst>
          </a:custGeom>
          <a:solidFill>
            <a:srgbClr val="d9d9d9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930" name=""/>
          <p:cNvSpPr/>
          <p:nvPr/>
        </p:nvSpPr>
        <p:spPr>
          <a:xfrm>
            <a:off x="6806520" y="10492200"/>
            <a:ext cx="756360" cy="204480"/>
          </a:xfrm>
          <a:custGeom>
            <a:avLst/>
            <a:gdLst/>
            <a:ahLst/>
            <a:rect l="0" t="0" r="r" b="b"/>
            <a:pathLst>
              <a:path w="2101" h="568">
                <a:moveTo>
                  <a:pt x="0" y="0"/>
                </a:moveTo>
                <a:lnTo>
                  <a:pt x="2101" y="0"/>
                </a:lnTo>
                <a:lnTo>
                  <a:pt x="2101" y="568"/>
                </a:lnTo>
                <a:lnTo>
                  <a:pt x="0" y="568"/>
                </a:lnTo>
                <a:lnTo>
                  <a:pt x="0" y="0"/>
                </a:lnTo>
                <a:close/>
              </a:path>
            </a:pathLst>
          </a:custGeom>
          <a:solidFill>
            <a:srgbClr val="d9d9d9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931" name=""/>
          <p:cNvSpPr txBox="1"/>
          <p:nvPr/>
        </p:nvSpPr>
        <p:spPr>
          <a:xfrm>
            <a:off x="3026520" y="1408680"/>
            <a:ext cx="1463040" cy="24588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410" strike="noStrike" u="none">
                <a:solidFill>
                  <a:srgbClr val="0b0a0a"/>
                </a:solidFill>
                <a:effectLst/>
                <a:uFillTx/>
                <a:latin typeface="Poppins"/>
                <a:ea typeface="Poppins"/>
              </a:rPr>
              <a:t>Digital Marketing</a:t>
            </a:r>
            <a:endParaRPr b="0" lang="en-US" sz="141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932" name=""/>
          <p:cNvSpPr txBox="1"/>
          <p:nvPr/>
        </p:nvSpPr>
        <p:spPr>
          <a:xfrm>
            <a:off x="993600" y="2067480"/>
            <a:ext cx="708840" cy="140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0b0a0a"/>
                </a:solidFill>
                <a:effectLst/>
                <a:uFillTx/>
                <a:latin typeface="Poppins"/>
                <a:ea typeface="Poppins"/>
              </a:rPr>
              <a:t>+123-456-7890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933" name=""/>
          <p:cNvSpPr txBox="1"/>
          <p:nvPr/>
        </p:nvSpPr>
        <p:spPr>
          <a:xfrm>
            <a:off x="2000880" y="2067480"/>
            <a:ext cx="1271160" cy="140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0b0a0a"/>
                </a:solidFill>
                <a:effectLst/>
                <a:uFillTx/>
                <a:latin typeface="Poppins"/>
                <a:ea typeface="Poppins"/>
              </a:rPr>
              <a:t>123 Anywhere St., Any City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934" name=""/>
          <p:cNvSpPr txBox="1"/>
          <p:nvPr/>
        </p:nvSpPr>
        <p:spPr>
          <a:xfrm>
            <a:off x="3580920" y="2067480"/>
            <a:ext cx="1190520" cy="140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0b0a0a"/>
                </a:solidFill>
                <a:effectLst/>
                <a:uFillTx/>
                <a:latin typeface="Poppins"/>
                <a:ea typeface="Poppins"/>
              </a:rPr>
              <a:t>www.reallygreatsite.com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935" name=""/>
          <p:cNvSpPr/>
          <p:nvPr/>
        </p:nvSpPr>
        <p:spPr>
          <a:xfrm>
            <a:off x="756000" y="761040"/>
            <a:ext cx="6050520" cy="0"/>
          </a:xfrm>
          <a:prstGeom prst="line">
            <a:avLst/>
          </a:prstGeom>
          <a:ln w="9360">
            <a:solidFill>
              <a:srgbClr val="02317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4680" rIns="4680" tIns="-4680" bIns="-468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936" name=""/>
          <p:cNvSpPr/>
          <p:nvPr/>
        </p:nvSpPr>
        <p:spPr>
          <a:xfrm>
            <a:off x="756000" y="2388240"/>
            <a:ext cx="6050520" cy="0"/>
          </a:xfrm>
          <a:prstGeom prst="line">
            <a:avLst/>
          </a:prstGeom>
          <a:ln w="9360">
            <a:solidFill>
              <a:srgbClr val="02317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4680" rIns="4680" tIns="-4680" bIns="-468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937" name=""/>
          <p:cNvSpPr/>
          <p:nvPr/>
        </p:nvSpPr>
        <p:spPr>
          <a:xfrm>
            <a:off x="756000" y="3841560"/>
            <a:ext cx="6050520" cy="0"/>
          </a:xfrm>
          <a:prstGeom prst="line">
            <a:avLst/>
          </a:prstGeom>
          <a:ln w="9360">
            <a:solidFill>
              <a:srgbClr val="02317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4680" rIns="4680" tIns="-4680" bIns="-468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938" name=""/>
          <p:cNvSpPr/>
          <p:nvPr/>
        </p:nvSpPr>
        <p:spPr>
          <a:xfrm flipV="1">
            <a:off x="2544120" y="3841560"/>
            <a:ext cx="0" cy="6098040"/>
          </a:xfrm>
          <a:prstGeom prst="line">
            <a:avLst/>
          </a:prstGeom>
          <a:ln w="9360">
            <a:solidFill>
              <a:srgbClr val="02317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4680" rIns="4680" tIns="4680" bIns="468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939" name=""/>
          <p:cNvSpPr txBox="1"/>
          <p:nvPr/>
        </p:nvSpPr>
        <p:spPr>
          <a:xfrm>
            <a:off x="5240160" y="2067480"/>
            <a:ext cx="1249560" cy="140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0b0a0a"/>
                </a:solidFill>
                <a:effectLst/>
                <a:uFillTx/>
                <a:latin typeface="Poppins"/>
                <a:ea typeface="Poppins"/>
              </a:rPr>
              <a:t>hello@reallygreatsite.com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940" name=""/>
          <p:cNvSpPr txBox="1"/>
          <p:nvPr/>
        </p:nvSpPr>
        <p:spPr>
          <a:xfrm>
            <a:off x="3377880" y="2637000"/>
            <a:ext cx="801720" cy="20772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200" strike="noStrike" u="none">
                <a:solidFill>
                  <a:srgbClr val="023170"/>
                </a:solidFill>
                <a:effectLst/>
                <a:uFillTx/>
                <a:latin typeface="HelveticaWorld"/>
                <a:ea typeface="HelveticaWorld"/>
              </a:rPr>
              <a:t>ABOUT ME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941" name=""/>
          <p:cNvSpPr txBox="1"/>
          <p:nvPr/>
        </p:nvSpPr>
        <p:spPr>
          <a:xfrm>
            <a:off x="756360" y="2957400"/>
            <a:ext cx="5654160" cy="149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60" strike="noStrike" u="none">
                <a:solidFill>
                  <a:srgbClr val="0b0a0a"/>
                </a:solidFill>
                <a:effectLst/>
                <a:uFillTx/>
                <a:latin typeface="Poppins"/>
                <a:ea typeface="Poppins"/>
              </a:rPr>
              <a:t>Lorem ipsum dolor sit amet, consectetur adipiscing elit, sed do eiusmod tempor incididunt ut labore et dolore</a:t>
            </a:r>
            <a:endParaRPr b="0" lang="en-US" sz="86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942" name=""/>
          <p:cNvSpPr txBox="1"/>
          <p:nvPr/>
        </p:nvSpPr>
        <p:spPr>
          <a:xfrm>
            <a:off x="756360" y="3103200"/>
            <a:ext cx="5734800" cy="149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60" strike="noStrike" u="none">
                <a:solidFill>
                  <a:srgbClr val="0b0a0a"/>
                </a:solidFill>
                <a:effectLst/>
                <a:uFillTx/>
                <a:latin typeface="Poppins"/>
                <a:ea typeface="Poppins"/>
              </a:rPr>
              <a:t>magna  aliqua.  Ut  enim  ad  minim  veniam,  quis  nostrud  exercitation  ullamco  laboris  nisi  ut  aliquip  ex  ea</a:t>
            </a:r>
            <a:endParaRPr b="0" lang="en-US" sz="86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943" name=""/>
          <p:cNvSpPr txBox="1"/>
          <p:nvPr/>
        </p:nvSpPr>
        <p:spPr>
          <a:xfrm>
            <a:off x="756360" y="3249360"/>
            <a:ext cx="5706360" cy="149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60" strike="noStrike" u="none">
                <a:solidFill>
                  <a:srgbClr val="0b0a0a"/>
                </a:solidFill>
                <a:effectLst/>
                <a:uFillTx/>
                <a:latin typeface="Poppins"/>
                <a:ea typeface="Poppins"/>
              </a:rPr>
              <a:t>commodo consequat. Duis aute irure dolor in reprehenderit in voluptate velit esse cillum dolore eu fugiat nulla</a:t>
            </a:r>
            <a:endParaRPr b="0" lang="en-US" sz="86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944" name=""/>
          <p:cNvSpPr txBox="1"/>
          <p:nvPr/>
        </p:nvSpPr>
        <p:spPr>
          <a:xfrm>
            <a:off x="756360" y="3395160"/>
            <a:ext cx="447120" cy="149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60" strike="noStrike" u="none">
                <a:solidFill>
                  <a:srgbClr val="0b0a0a"/>
                </a:solidFill>
                <a:effectLst/>
                <a:uFillTx/>
                <a:latin typeface="Poppins"/>
                <a:ea typeface="Poppins"/>
              </a:rPr>
              <a:t>pariatur.</a:t>
            </a:r>
            <a:endParaRPr b="0" lang="en-US" sz="86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945" name=""/>
          <p:cNvSpPr txBox="1"/>
          <p:nvPr/>
        </p:nvSpPr>
        <p:spPr>
          <a:xfrm>
            <a:off x="756360" y="4158360"/>
            <a:ext cx="909000" cy="20772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200" strike="noStrike" u="none">
                <a:solidFill>
                  <a:srgbClr val="023170"/>
                </a:solidFill>
                <a:effectLst/>
                <a:uFillTx/>
                <a:latin typeface="HelveticaWorld"/>
                <a:ea typeface="HelveticaWorld"/>
              </a:rPr>
              <a:t>EDUCATION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946" name=""/>
          <p:cNvSpPr txBox="1"/>
          <p:nvPr/>
        </p:nvSpPr>
        <p:spPr>
          <a:xfrm>
            <a:off x="756360" y="4753080"/>
            <a:ext cx="1269000" cy="149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860" strike="noStrike" u="none">
                <a:solidFill>
                  <a:srgbClr val="0b0a0a"/>
                </a:solidFill>
                <a:effectLst/>
                <a:uFillTx/>
                <a:latin typeface="Poppins"/>
                <a:ea typeface="Poppins"/>
              </a:rPr>
              <a:t>RIMBERIO UNIVERSITY </a:t>
            </a:r>
            <a:endParaRPr b="0" lang="en-US" sz="86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947" name=""/>
          <p:cNvSpPr txBox="1"/>
          <p:nvPr/>
        </p:nvSpPr>
        <p:spPr>
          <a:xfrm>
            <a:off x="756360" y="4917240"/>
            <a:ext cx="915840" cy="140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0b0a0a"/>
                </a:solidFill>
                <a:effectLst/>
                <a:uFillTx/>
                <a:latin typeface="Poppins"/>
                <a:ea typeface="Poppins"/>
              </a:rPr>
              <a:t>Lorem ipsum dolor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948" name=""/>
          <p:cNvSpPr txBox="1"/>
          <p:nvPr/>
        </p:nvSpPr>
        <p:spPr>
          <a:xfrm>
            <a:off x="756360" y="4541040"/>
            <a:ext cx="707040" cy="1605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30" strike="noStrike" u="none">
                <a:solidFill>
                  <a:srgbClr val="0b0a0a"/>
                </a:solidFill>
                <a:effectLst/>
                <a:uFillTx/>
                <a:latin typeface="Poppins"/>
                <a:ea typeface="Poppins"/>
              </a:rPr>
              <a:t>(2024 - 2027)</a:t>
            </a:r>
            <a:endParaRPr b="0" lang="en-US" sz="93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949" name=""/>
          <p:cNvSpPr txBox="1"/>
          <p:nvPr/>
        </p:nvSpPr>
        <p:spPr>
          <a:xfrm>
            <a:off x="756360" y="5471640"/>
            <a:ext cx="1269000" cy="149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860" strike="noStrike" u="none">
                <a:solidFill>
                  <a:srgbClr val="0b0a0a"/>
                </a:solidFill>
                <a:effectLst/>
                <a:uFillTx/>
                <a:latin typeface="Poppins"/>
                <a:ea typeface="Poppins"/>
              </a:rPr>
              <a:t>RIMBERIO UNIVERSITY </a:t>
            </a:r>
            <a:endParaRPr b="0" lang="en-US" sz="86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950" name=""/>
          <p:cNvSpPr txBox="1"/>
          <p:nvPr/>
        </p:nvSpPr>
        <p:spPr>
          <a:xfrm>
            <a:off x="756360" y="5636160"/>
            <a:ext cx="915840" cy="140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0b0a0a"/>
                </a:solidFill>
                <a:effectLst/>
                <a:uFillTx/>
                <a:latin typeface="Poppins"/>
                <a:ea typeface="Poppins"/>
              </a:rPr>
              <a:t>Lorem ipsum dolor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951" name=""/>
          <p:cNvSpPr txBox="1"/>
          <p:nvPr/>
        </p:nvSpPr>
        <p:spPr>
          <a:xfrm>
            <a:off x="756360" y="5259600"/>
            <a:ext cx="707040" cy="1605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30" strike="noStrike" u="none">
                <a:solidFill>
                  <a:srgbClr val="0b0a0a"/>
                </a:solidFill>
                <a:effectLst/>
                <a:uFillTx/>
                <a:latin typeface="Poppins"/>
                <a:ea typeface="Poppins"/>
              </a:rPr>
              <a:t>(2023 - 2021)</a:t>
            </a:r>
            <a:endParaRPr b="0" lang="en-US" sz="93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952" name=""/>
          <p:cNvSpPr txBox="1"/>
          <p:nvPr/>
        </p:nvSpPr>
        <p:spPr>
          <a:xfrm>
            <a:off x="756360" y="6190560"/>
            <a:ext cx="1269000" cy="149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860" strike="noStrike" u="none">
                <a:solidFill>
                  <a:srgbClr val="0b0a0a"/>
                </a:solidFill>
                <a:effectLst/>
                <a:uFillTx/>
                <a:latin typeface="Poppins"/>
                <a:ea typeface="Poppins"/>
              </a:rPr>
              <a:t>RIMBERIO UNIVERSITY </a:t>
            </a:r>
            <a:endParaRPr b="0" lang="en-US" sz="86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953" name=""/>
          <p:cNvSpPr txBox="1"/>
          <p:nvPr/>
        </p:nvSpPr>
        <p:spPr>
          <a:xfrm>
            <a:off x="756360" y="6354720"/>
            <a:ext cx="915840" cy="140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0b0a0a"/>
                </a:solidFill>
                <a:effectLst/>
                <a:uFillTx/>
                <a:latin typeface="Poppins"/>
                <a:ea typeface="Poppins"/>
              </a:rPr>
              <a:t>Lorem ipsum dolor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954" name=""/>
          <p:cNvSpPr/>
          <p:nvPr/>
        </p:nvSpPr>
        <p:spPr>
          <a:xfrm>
            <a:off x="801720" y="8559360"/>
            <a:ext cx="36720" cy="37080"/>
          </a:xfrm>
          <a:custGeom>
            <a:avLst/>
            <a:gdLst/>
            <a:ahLst/>
            <a:rect l="0" t="0" r="r" b="b"/>
            <a:pathLst>
              <a:path w="102" h="103">
                <a:moveTo>
                  <a:pt x="102" y="52"/>
                </a:moveTo>
                <a:cubicBezTo>
                  <a:pt x="102" y="59"/>
                  <a:pt x="101" y="65"/>
                  <a:pt x="99" y="71"/>
                </a:cubicBezTo>
                <a:cubicBezTo>
                  <a:pt x="96" y="78"/>
                  <a:pt x="92" y="83"/>
                  <a:pt x="88" y="88"/>
                </a:cubicBezTo>
                <a:cubicBezTo>
                  <a:pt x="83" y="93"/>
                  <a:pt x="77" y="96"/>
                  <a:pt x="71" y="99"/>
                </a:cubicBezTo>
                <a:cubicBezTo>
                  <a:pt x="65" y="101"/>
                  <a:pt x="58" y="103"/>
                  <a:pt x="52" y="103"/>
                </a:cubicBezTo>
                <a:cubicBezTo>
                  <a:pt x="44" y="103"/>
                  <a:pt x="38" y="101"/>
                  <a:pt x="31" y="99"/>
                </a:cubicBezTo>
                <a:cubicBezTo>
                  <a:pt x="25" y="96"/>
                  <a:pt x="20" y="93"/>
                  <a:pt x="15" y="88"/>
                </a:cubicBezTo>
                <a:cubicBezTo>
                  <a:pt x="10" y="83"/>
                  <a:pt x="6" y="78"/>
                  <a:pt x="4" y="71"/>
                </a:cubicBezTo>
                <a:cubicBezTo>
                  <a:pt x="1" y="65"/>
                  <a:pt x="0" y="59"/>
                  <a:pt x="0" y="52"/>
                </a:cubicBezTo>
                <a:cubicBezTo>
                  <a:pt x="0" y="45"/>
                  <a:pt x="1" y="39"/>
                  <a:pt x="4" y="33"/>
                </a:cubicBezTo>
                <a:cubicBezTo>
                  <a:pt x="6" y="26"/>
                  <a:pt x="10" y="21"/>
                  <a:pt x="15" y="16"/>
                </a:cubicBezTo>
                <a:cubicBezTo>
                  <a:pt x="20" y="11"/>
                  <a:pt x="25" y="7"/>
                  <a:pt x="31" y="4"/>
                </a:cubicBezTo>
                <a:cubicBezTo>
                  <a:pt x="38" y="2"/>
                  <a:pt x="44" y="0"/>
                  <a:pt x="52" y="0"/>
                </a:cubicBezTo>
                <a:cubicBezTo>
                  <a:pt x="58" y="0"/>
                  <a:pt x="65" y="2"/>
                  <a:pt x="71" y="4"/>
                </a:cubicBezTo>
                <a:cubicBezTo>
                  <a:pt x="77" y="7"/>
                  <a:pt x="83" y="11"/>
                  <a:pt x="88" y="16"/>
                </a:cubicBezTo>
                <a:cubicBezTo>
                  <a:pt x="92" y="21"/>
                  <a:pt x="96" y="26"/>
                  <a:pt x="99" y="33"/>
                </a:cubicBezTo>
                <a:cubicBezTo>
                  <a:pt x="101" y="39"/>
                  <a:pt x="102" y="45"/>
                  <a:pt x="102" y="52"/>
                </a:cubicBezTo>
                <a:close/>
              </a:path>
            </a:pathLst>
          </a:custGeom>
          <a:solidFill>
            <a:srgbClr val="0b0a0a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955" name=""/>
          <p:cNvSpPr txBox="1"/>
          <p:nvPr/>
        </p:nvSpPr>
        <p:spPr>
          <a:xfrm>
            <a:off x="756360" y="5978520"/>
            <a:ext cx="707040" cy="1605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30" strike="noStrike" u="none">
                <a:solidFill>
                  <a:srgbClr val="0b0a0a"/>
                </a:solidFill>
                <a:effectLst/>
                <a:uFillTx/>
                <a:latin typeface="Poppins"/>
                <a:ea typeface="Poppins"/>
              </a:rPr>
              <a:t>(2018 - 2021)</a:t>
            </a:r>
            <a:endParaRPr b="0" lang="en-US" sz="93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956" name=""/>
          <p:cNvSpPr txBox="1"/>
          <p:nvPr/>
        </p:nvSpPr>
        <p:spPr>
          <a:xfrm>
            <a:off x="942480" y="8497440"/>
            <a:ext cx="694440" cy="149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60" strike="noStrike" u="none">
                <a:solidFill>
                  <a:srgbClr val="0b0a0a"/>
                </a:solidFill>
                <a:effectLst/>
                <a:uFillTx/>
                <a:latin typeface="Poppins"/>
                <a:ea typeface="Poppins"/>
              </a:rPr>
              <a:t>Development</a:t>
            </a:r>
            <a:endParaRPr b="0" lang="en-US" sz="86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957" name=""/>
          <p:cNvSpPr/>
          <p:nvPr/>
        </p:nvSpPr>
        <p:spPr>
          <a:xfrm>
            <a:off x="801720" y="7526520"/>
            <a:ext cx="36720" cy="37080"/>
          </a:xfrm>
          <a:custGeom>
            <a:avLst/>
            <a:gdLst/>
            <a:ahLst/>
            <a:rect l="0" t="0" r="r" b="b"/>
            <a:pathLst>
              <a:path w="102" h="103">
                <a:moveTo>
                  <a:pt x="102" y="52"/>
                </a:moveTo>
                <a:cubicBezTo>
                  <a:pt x="102" y="59"/>
                  <a:pt x="101" y="65"/>
                  <a:pt x="99" y="72"/>
                </a:cubicBezTo>
                <a:cubicBezTo>
                  <a:pt x="96" y="78"/>
                  <a:pt x="92" y="83"/>
                  <a:pt x="88" y="88"/>
                </a:cubicBezTo>
                <a:cubicBezTo>
                  <a:pt x="83" y="93"/>
                  <a:pt x="77" y="96"/>
                  <a:pt x="71" y="99"/>
                </a:cubicBezTo>
                <a:cubicBezTo>
                  <a:pt x="65" y="102"/>
                  <a:pt x="58" y="103"/>
                  <a:pt x="52" y="103"/>
                </a:cubicBezTo>
                <a:cubicBezTo>
                  <a:pt x="44" y="103"/>
                  <a:pt x="38" y="102"/>
                  <a:pt x="31" y="99"/>
                </a:cubicBezTo>
                <a:cubicBezTo>
                  <a:pt x="25" y="96"/>
                  <a:pt x="20" y="93"/>
                  <a:pt x="15" y="88"/>
                </a:cubicBezTo>
                <a:cubicBezTo>
                  <a:pt x="10" y="83"/>
                  <a:pt x="6" y="78"/>
                  <a:pt x="4" y="72"/>
                </a:cubicBezTo>
                <a:cubicBezTo>
                  <a:pt x="1" y="65"/>
                  <a:pt x="0" y="59"/>
                  <a:pt x="0" y="52"/>
                </a:cubicBezTo>
                <a:cubicBezTo>
                  <a:pt x="0" y="44"/>
                  <a:pt x="1" y="38"/>
                  <a:pt x="4" y="32"/>
                </a:cubicBezTo>
                <a:cubicBezTo>
                  <a:pt x="6" y="26"/>
                  <a:pt x="10" y="20"/>
                  <a:pt x="15" y="15"/>
                </a:cubicBezTo>
                <a:cubicBezTo>
                  <a:pt x="20" y="11"/>
                  <a:pt x="25" y="7"/>
                  <a:pt x="31" y="4"/>
                </a:cubicBezTo>
                <a:cubicBezTo>
                  <a:pt x="38" y="2"/>
                  <a:pt x="44" y="0"/>
                  <a:pt x="52" y="0"/>
                </a:cubicBezTo>
                <a:cubicBezTo>
                  <a:pt x="58" y="0"/>
                  <a:pt x="65" y="2"/>
                  <a:pt x="71" y="4"/>
                </a:cubicBezTo>
                <a:cubicBezTo>
                  <a:pt x="77" y="7"/>
                  <a:pt x="83" y="11"/>
                  <a:pt x="88" y="15"/>
                </a:cubicBezTo>
                <a:cubicBezTo>
                  <a:pt x="92" y="20"/>
                  <a:pt x="96" y="26"/>
                  <a:pt x="99" y="32"/>
                </a:cubicBezTo>
                <a:cubicBezTo>
                  <a:pt x="101" y="38"/>
                  <a:pt x="102" y="44"/>
                  <a:pt x="102" y="52"/>
                </a:cubicBezTo>
                <a:close/>
              </a:path>
            </a:pathLst>
          </a:custGeom>
          <a:solidFill>
            <a:srgbClr val="0b0a0a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958" name=""/>
          <p:cNvSpPr txBox="1"/>
          <p:nvPr/>
        </p:nvSpPr>
        <p:spPr>
          <a:xfrm>
            <a:off x="756360" y="7077600"/>
            <a:ext cx="501480" cy="20772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200" strike="noStrike" u="none">
                <a:solidFill>
                  <a:srgbClr val="023170"/>
                </a:solidFill>
                <a:effectLst/>
                <a:uFillTx/>
                <a:latin typeface="HelveticaWorld"/>
                <a:ea typeface="HelveticaWorld"/>
              </a:rPr>
              <a:t>SKILLS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959" name=""/>
          <p:cNvSpPr/>
          <p:nvPr/>
        </p:nvSpPr>
        <p:spPr>
          <a:xfrm>
            <a:off x="801720" y="8043120"/>
            <a:ext cx="36720" cy="36720"/>
          </a:xfrm>
          <a:custGeom>
            <a:avLst/>
            <a:gdLst/>
            <a:ahLst/>
            <a:rect l="0" t="0" r="r" b="b"/>
            <a:pathLst>
              <a:path w="102" h="102">
                <a:moveTo>
                  <a:pt x="102" y="52"/>
                </a:moveTo>
                <a:cubicBezTo>
                  <a:pt x="102" y="58"/>
                  <a:pt x="101" y="65"/>
                  <a:pt x="99" y="71"/>
                </a:cubicBezTo>
                <a:cubicBezTo>
                  <a:pt x="96" y="77"/>
                  <a:pt x="92" y="83"/>
                  <a:pt x="88" y="87"/>
                </a:cubicBezTo>
                <a:cubicBezTo>
                  <a:pt x="83" y="92"/>
                  <a:pt x="77" y="96"/>
                  <a:pt x="71" y="98"/>
                </a:cubicBezTo>
                <a:cubicBezTo>
                  <a:pt x="65" y="101"/>
                  <a:pt x="58" y="102"/>
                  <a:pt x="52" y="102"/>
                </a:cubicBezTo>
                <a:cubicBezTo>
                  <a:pt x="44" y="102"/>
                  <a:pt x="38" y="101"/>
                  <a:pt x="31" y="98"/>
                </a:cubicBezTo>
                <a:cubicBezTo>
                  <a:pt x="25" y="96"/>
                  <a:pt x="20" y="92"/>
                  <a:pt x="15" y="87"/>
                </a:cubicBezTo>
                <a:cubicBezTo>
                  <a:pt x="10" y="83"/>
                  <a:pt x="6" y="77"/>
                  <a:pt x="4" y="71"/>
                </a:cubicBezTo>
                <a:cubicBezTo>
                  <a:pt x="1" y="65"/>
                  <a:pt x="0" y="58"/>
                  <a:pt x="0" y="52"/>
                </a:cubicBezTo>
                <a:cubicBezTo>
                  <a:pt x="0" y="45"/>
                  <a:pt x="1" y="38"/>
                  <a:pt x="4" y="32"/>
                </a:cubicBezTo>
                <a:cubicBezTo>
                  <a:pt x="6" y="25"/>
                  <a:pt x="10" y="19"/>
                  <a:pt x="15" y="15"/>
                </a:cubicBezTo>
                <a:cubicBezTo>
                  <a:pt x="20" y="10"/>
                  <a:pt x="25" y="6"/>
                  <a:pt x="31" y="4"/>
                </a:cubicBezTo>
                <a:cubicBezTo>
                  <a:pt x="38" y="1"/>
                  <a:pt x="44" y="0"/>
                  <a:pt x="52" y="0"/>
                </a:cubicBezTo>
                <a:cubicBezTo>
                  <a:pt x="58" y="0"/>
                  <a:pt x="65" y="1"/>
                  <a:pt x="71" y="4"/>
                </a:cubicBezTo>
                <a:cubicBezTo>
                  <a:pt x="77" y="6"/>
                  <a:pt x="83" y="10"/>
                  <a:pt x="88" y="15"/>
                </a:cubicBezTo>
                <a:cubicBezTo>
                  <a:pt x="92" y="19"/>
                  <a:pt x="96" y="25"/>
                  <a:pt x="99" y="32"/>
                </a:cubicBezTo>
                <a:cubicBezTo>
                  <a:pt x="101" y="38"/>
                  <a:pt x="102" y="45"/>
                  <a:pt x="102" y="52"/>
                </a:cubicBezTo>
                <a:close/>
              </a:path>
            </a:pathLst>
          </a:custGeom>
          <a:solidFill>
            <a:srgbClr val="0b0a0a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960" name=""/>
          <p:cNvSpPr txBox="1"/>
          <p:nvPr/>
        </p:nvSpPr>
        <p:spPr>
          <a:xfrm>
            <a:off x="942480" y="7464600"/>
            <a:ext cx="590040" cy="149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60" strike="noStrike" u="none">
                <a:solidFill>
                  <a:srgbClr val="0b0a0a"/>
                </a:solidFill>
                <a:effectLst/>
                <a:uFillTx/>
                <a:latin typeface="Poppins"/>
                <a:ea typeface="Poppins"/>
              </a:rPr>
              <a:t>Techniques</a:t>
            </a:r>
            <a:endParaRPr b="0" lang="en-US" sz="86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961" name=""/>
          <p:cNvSpPr/>
          <p:nvPr/>
        </p:nvSpPr>
        <p:spPr>
          <a:xfrm>
            <a:off x="801720" y="8301240"/>
            <a:ext cx="36720" cy="36720"/>
          </a:xfrm>
          <a:custGeom>
            <a:avLst/>
            <a:gdLst/>
            <a:ahLst/>
            <a:rect l="0" t="0" r="r" b="b"/>
            <a:pathLst>
              <a:path w="102" h="102">
                <a:moveTo>
                  <a:pt x="102" y="52"/>
                </a:moveTo>
                <a:cubicBezTo>
                  <a:pt x="102" y="58"/>
                  <a:pt x="101" y="65"/>
                  <a:pt x="99" y="71"/>
                </a:cubicBezTo>
                <a:cubicBezTo>
                  <a:pt x="96" y="77"/>
                  <a:pt x="92" y="83"/>
                  <a:pt x="88" y="88"/>
                </a:cubicBezTo>
                <a:cubicBezTo>
                  <a:pt x="83" y="92"/>
                  <a:pt x="77" y="96"/>
                  <a:pt x="71" y="99"/>
                </a:cubicBezTo>
                <a:cubicBezTo>
                  <a:pt x="65" y="101"/>
                  <a:pt x="58" y="102"/>
                  <a:pt x="52" y="102"/>
                </a:cubicBezTo>
                <a:cubicBezTo>
                  <a:pt x="44" y="102"/>
                  <a:pt x="38" y="101"/>
                  <a:pt x="31" y="99"/>
                </a:cubicBezTo>
                <a:cubicBezTo>
                  <a:pt x="25" y="96"/>
                  <a:pt x="20" y="92"/>
                  <a:pt x="15" y="88"/>
                </a:cubicBezTo>
                <a:cubicBezTo>
                  <a:pt x="10" y="83"/>
                  <a:pt x="6" y="77"/>
                  <a:pt x="4" y="71"/>
                </a:cubicBezTo>
                <a:cubicBezTo>
                  <a:pt x="1" y="65"/>
                  <a:pt x="0" y="58"/>
                  <a:pt x="0" y="52"/>
                </a:cubicBezTo>
                <a:cubicBezTo>
                  <a:pt x="0" y="45"/>
                  <a:pt x="1" y="39"/>
                  <a:pt x="4" y="32"/>
                </a:cubicBezTo>
                <a:cubicBezTo>
                  <a:pt x="6" y="26"/>
                  <a:pt x="10" y="21"/>
                  <a:pt x="15" y="15"/>
                </a:cubicBezTo>
                <a:cubicBezTo>
                  <a:pt x="20" y="10"/>
                  <a:pt x="25" y="7"/>
                  <a:pt x="31" y="4"/>
                </a:cubicBezTo>
                <a:cubicBezTo>
                  <a:pt x="38" y="1"/>
                  <a:pt x="44" y="0"/>
                  <a:pt x="52" y="0"/>
                </a:cubicBezTo>
                <a:cubicBezTo>
                  <a:pt x="58" y="0"/>
                  <a:pt x="65" y="1"/>
                  <a:pt x="71" y="4"/>
                </a:cubicBezTo>
                <a:cubicBezTo>
                  <a:pt x="77" y="7"/>
                  <a:pt x="83" y="10"/>
                  <a:pt x="88" y="15"/>
                </a:cubicBezTo>
                <a:cubicBezTo>
                  <a:pt x="92" y="21"/>
                  <a:pt x="96" y="26"/>
                  <a:pt x="99" y="32"/>
                </a:cubicBezTo>
                <a:cubicBezTo>
                  <a:pt x="101" y="39"/>
                  <a:pt x="102" y="45"/>
                  <a:pt x="102" y="52"/>
                </a:cubicBezTo>
                <a:close/>
              </a:path>
            </a:pathLst>
          </a:custGeom>
          <a:solidFill>
            <a:srgbClr val="0b0a0a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962" name=""/>
          <p:cNvSpPr txBox="1"/>
          <p:nvPr/>
        </p:nvSpPr>
        <p:spPr>
          <a:xfrm>
            <a:off x="942480" y="7980840"/>
            <a:ext cx="971640" cy="149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60" strike="noStrike" u="none">
                <a:solidFill>
                  <a:srgbClr val="0b0a0a"/>
                </a:solidFill>
                <a:effectLst/>
                <a:uFillTx/>
                <a:latin typeface="Poppins"/>
                <a:ea typeface="Poppins"/>
              </a:rPr>
              <a:t>Content Marketing</a:t>
            </a:r>
            <a:endParaRPr b="0" lang="en-US" sz="86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963" name=""/>
          <p:cNvSpPr/>
          <p:nvPr/>
        </p:nvSpPr>
        <p:spPr>
          <a:xfrm>
            <a:off x="801720" y="7785000"/>
            <a:ext cx="36720" cy="36720"/>
          </a:xfrm>
          <a:custGeom>
            <a:avLst/>
            <a:gdLst/>
            <a:ahLst/>
            <a:rect l="0" t="0" r="r" b="b"/>
            <a:pathLst>
              <a:path w="102" h="102">
                <a:moveTo>
                  <a:pt x="102" y="51"/>
                </a:moveTo>
                <a:cubicBezTo>
                  <a:pt x="102" y="58"/>
                  <a:pt x="101" y="65"/>
                  <a:pt x="99" y="71"/>
                </a:cubicBezTo>
                <a:cubicBezTo>
                  <a:pt x="96" y="77"/>
                  <a:pt x="92" y="82"/>
                  <a:pt x="88" y="87"/>
                </a:cubicBezTo>
                <a:cubicBezTo>
                  <a:pt x="83" y="92"/>
                  <a:pt x="77" y="96"/>
                  <a:pt x="71" y="98"/>
                </a:cubicBezTo>
                <a:cubicBezTo>
                  <a:pt x="65" y="101"/>
                  <a:pt x="58" y="102"/>
                  <a:pt x="52" y="102"/>
                </a:cubicBezTo>
                <a:cubicBezTo>
                  <a:pt x="44" y="102"/>
                  <a:pt x="38" y="101"/>
                  <a:pt x="31" y="98"/>
                </a:cubicBezTo>
                <a:cubicBezTo>
                  <a:pt x="25" y="96"/>
                  <a:pt x="20" y="92"/>
                  <a:pt x="15" y="87"/>
                </a:cubicBezTo>
                <a:cubicBezTo>
                  <a:pt x="10" y="82"/>
                  <a:pt x="6" y="77"/>
                  <a:pt x="4" y="71"/>
                </a:cubicBezTo>
                <a:cubicBezTo>
                  <a:pt x="1" y="65"/>
                  <a:pt x="0" y="58"/>
                  <a:pt x="0" y="51"/>
                </a:cubicBezTo>
                <a:cubicBezTo>
                  <a:pt x="0" y="45"/>
                  <a:pt x="1" y="37"/>
                  <a:pt x="4" y="31"/>
                </a:cubicBezTo>
                <a:cubicBezTo>
                  <a:pt x="6" y="25"/>
                  <a:pt x="10" y="19"/>
                  <a:pt x="15" y="14"/>
                </a:cubicBezTo>
                <a:cubicBezTo>
                  <a:pt x="20" y="10"/>
                  <a:pt x="25" y="6"/>
                  <a:pt x="31" y="4"/>
                </a:cubicBezTo>
                <a:cubicBezTo>
                  <a:pt x="38" y="1"/>
                  <a:pt x="44" y="0"/>
                  <a:pt x="52" y="0"/>
                </a:cubicBezTo>
                <a:cubicBezTo>
                  <a:pt x="58" y="0"/>
                  <a:pt x="65" y="1"/>
                  <a:pt x="71" y="4"/>
                </a:cubicBezTo>
                <a:cubicBezTo>
                  <a:pt x="77" y="6"/>
                  <a:pt x="83" y="10"/>
                  <a:pt x="88" y="14"/>
                </a:cubicBezTo>
                <a:cubicBezTo>
                  <a:pt x="92" y="19"/>
                  <a:pt x="96" y="25"/>
                  <a:pt x="99" y="31"/>
                </a:cubicBezTo>
                <a:cubicBezTo>
                  <a:pt x="101" y="37"/>
                  <a:pt x="102" y="45"/>
                  <a:pt x="102" y="51"/>
                </a:cubicBezTo>
                <a:close/>
              </a:path>
            </a:pathLst>
          </a:custGeom>
          <a:solidFill>
            <a:srgbClr val="0b0a0a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964" name=""/>
          <p:cNvSpPr txBox="1"/>
          <p:nvPr/>
        </p:nvSpPr>
        <p:spPr>
          <a:xfrm>
            <a:off x="942480" y="8239320"/>
            <a:ext cx="911160" cy="149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60" strike="noStrike" u="none">
                <a:solidFill>
                  <a:srgbClr val="0b0a0a"/>
                </a:solidFill>
                <a:effectLst/>
                <a:uFillTx/>
                <a:latin typeface="Poppins"/>
                <a:ea typeface="Poppins"/>
              </a:rPr>
              <a:t>Mobile Marketing</a:t>
            </a:r>
            <a:endParaRPr b="0" lang="en-US" sz="86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965" name=""/>
          <p:cNvSpPr txBox="1"/>
          <p:nvPr/>
        </p:nvSpPr>
        <p:spPr>
          <a:xfrm>
            <a:off x="942480" y="7722720"/>
            <a:ext cx="812880" cy="149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60" strike="noStrike" u="none">
                <a:solidFill>
                  <a:srgbClr val="0b0a0a"/>
                </a:solidFill>
                <a:effectLst/>
                <a:uFillTx/>
                <a:latin typeface="Poppins"/>
                <a:ea typeface="Poppins"/>
              </a:rPr>
              <a:t>Market Analysis</a:t>
            </a:r>
            <a:endParaRPr b="0" lang="en-US" sz="86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966" name=""/>
          <p:cNvSpPr txBox="1"/>
          <p:nvPr/>
        </p:nvSpPr>
        <p:spPr>
          <a:xfrm>
            <a:off x="756360" y="9231120"/>
            <a:ext cx="926280" cy="20772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200" strike="noStrike" u="none">
                <a:solidFill>
                  <a:srgbClr val="023170"/>
                </a:solidFill>
                <a:effectLst/>
                <a:uFillTx/>
                <a:latin typeface="HelveticaWorld"/>
                <a:ea typeface="HelveticaWorld"/>
              </a:rPr>
              <a:t>LANGUAGES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967" name=""/>
          <p:cNvSpPr txBox="1"/>
          <p:nvPr/>
        </p:nvSpPr>
        <p:spPr>
          <a:xfrm>
            <a:off x="756360" y="9533880"/>
            <a:ext cx="273960" cy="149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60" strike="noStrike" u="none">
                <a:solidFill>
                  <a:srgbClr val="0b0a0a"/>
                </a:solidFill>
                <a:effectLst/>
                <a:uFillTx/>
                <a:latin typeface="Poppins"/>
                <a:ea typeface="Poppins"/>
              </a:rPr>
              <a:t>Hindi</a:t>
            </a:r>
            <a:endParaRPr b="0" lang="en-US" sz="86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968" name=""/>
          <p:cNvSpPr/>
          <p:nvPr/>
        </p:nvSpPr>
        <p:spPr>
          <a:xfrm>
            <a:off x="756000" y="6794640"/>
            <a:ext cx="1227600" cy="0"/>
          </a:xfrm>
          <a:prstGeom prst="line">
            <a:avLst/>
          </a:prstGeom>
          <a:ln w="9360">
            <a:solidFill>
              <a:srgbClr val="02317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4680" rIns="4680" tIns="-4680" bIns="-468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969" name=""/>
          <p:cNvSpPr/>
          <p:nvPr/>
        </p:nvSpPr>
        <p:spPr>
          <a:xfrm>
            <a:off x="756000" y="8948160"/>
            <a:ext cx="1227600" cy="0"/>
          </a:xfrm>
          <a:prstGeom prst="line">
            <a:avLst/>
          </a:prstGeom>
          <a:ln w="9360">
            <a:solidFill>
              <a:srgbClr val="02317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4680" rIns="4680" tIns="-4680" bIns="-468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970" name=""/>
          <p:cNvSpPr/>
          <p:nvPr/>
        </p:nvSpPr>
        <p:spPr>
          <a:xfrm>
            <a:off x="2762640" y="5793840"/>
            <a:ext cx="4050000" cy="0"/>
          </a:xfrm>
          <a:prstGeom prst="line">
            <a:avLst/>
          </a:prstGeom>
          <a:ln w="9360">
            <a:solidFill>
              <a:srgbClr val="02317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4680" rIns="4680" tIns="-4680" bIns="-468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971" name=""/>
          <p:cNvSpPr/>
          <p:nvPr/>
        </p:nvSpPr>
        <p:spPr>
          <a:xfrm>
            <a:off x="2762640" y="7208280"/>
            <a:ext cx="4050000" cy="0"/>
          </a:xfrm>
          <a:prstGeom prst="line">
            <a:avLst/>
          </a:prstGeom>
          <a:ln w="9360">
            <a:solidFill>
              <a:srgbClr val="02317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4680" rIns="4680" tIns="-4680" bIns="-468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972" name=""/>
          <p:cNvSpPr/>
          <p:nvPr/>
        </p:nvSpPr>
        <p:spPr>
          <a:xfrm>
            <a:off x="2787480" y="8622720"/>
            <a:ext cx="4025160" cy="0"/>
          </a:xfrm>
          <a:prstGeom prst="line">
            <a:avLst/>
          </a:prstGeom>
          <a:ln w="9360">
            <a:solidFill>
              <a:srgbClr val="02317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4680" rIns="4680" tIns="-4680" bIns="-468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973" name=""/>
          <p:cNvSpPr txBox="1"/>
          <p:nvPr/>
        </p:nvSpPr>
        <p:spPr>
          <a:xfrm>
            <a:off x="756360" y="9788040"/>
            <a:ext cx="374040" cy="149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60" strike="noStrike" u="none">
                <a:solidFill>
                  <a:srgbClr val="0b0a0a"/>
                </a:solidFill>
                <a:effectLst/>
                <a:uFillTx/>
                <a:latin typeface="Poppins"/>
                <a:ea typeface="Poppins"/>
              </a:rPr>
              <a:t>English</a:t>
            </a:r>
            <a:endParaRPr b="0" lang="en-US" sz="86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974" name=""/>
          <p:cNvSpPr txBox="1"/>
          <p:nvPr/>
        </p:nvSpPr>
        <p:spPr>
          <a:xfrm>
            <a:off x="2763000" y="4158360"/>
            <a:ext cx="1430280" cy="20772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200" strike="noStrike" u="none">
                <a:solidFill>
                  <a:srgbClr val="023170"/>
                </a:solidFill>
                <a:effectLst/>
                <a:uFillTx/>
                <a:latin typeface="HelveticaWorld"/>
                <a:ea typeface="HelveticaWorld"/>
              </a:rPr>
              <a:t>WORK EXPERIENCE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975" name=""/>
          <p:cNvSpPr txBox="1"/>
          <p:nvPr/>
        </p:nvSpPr>
        <p:spPr>
          <a:xfrm>
            <a:off x="2787840" y="4842360"/>
            <a:ext cx="3708360" cy="149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60" strike="noStrike" u="none">
                <a:solidFill>
                  <a:srgbClr val="0b0a0a"/>
                </a:solidFill>
                <a:effectLst/>
                <a:uFillTx/>
                <a:latin typeface="Poppins"/>
                <a:ea typeface="Poppins"/>
              </a:rPr>
              <a:t>Lorem ipsum dolor sit amet, consectetur adipiscing elit, sed do eiusmod</a:t>
            </a:r>
            <a:endParaRPr b="0" lang="en-US" sz="86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976" name=""/>
          <p:cNvSpPr txBox="1"/>
          <p:nvPr/>
        </p:nvSpPr>
        <p:spPr>
          <a:xfrm>
            <a:off x="2787840" y="4988520"/>
            <a:ext cx="2680560" cy="149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60" strike="noStrike" u="none">
                <a:solidFill>
                  <a:srgbClr val="0b0a0a"/>
                </a:solidFill>
                <a:effectLst/>
                <a:uFillTx/>
                <a:latin typeface="Poppins"/>
                <a:ea typeface="Poppins"/>
              </a:rPr>
              <a:t>tempor incididunt ut labore et dolore magna aliqua.</a:t>
            </a:r>
            <a:endParaRPr b="0" lang="en-US" sz="86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977" name=""/>
          <p:cNvSpPr/>
          <p:nvPr/>
        </p:nvSpPr>
        <p:spPr>
          <a:xfrm>
            <a:off x="2833200" y="5293080"/>
            <a:ext cx="36720" cy="37080"/>
          </a:xfrm>
          <a:custGeom>
            <a:avLst/>
            <a:gdLst/>
            <a:ahLst/>
            <a:rect l="0" t="0" r="r" b="b"/>
            <a:pathLst>
              <a:path w="102" h="103">
                <a:moveTo>
                  <a:pt x="102" y="51"/>
                </a:moveTo>
                <a:cubicBezTo>
                  <a:pt x="102" y="58"/>
                  <a:pt x="101" y="64"/>
                  <a:pt x="98" y="70"/>
                </a:cubicBezTo>
                <a:cubicBezTo>
                  <a:pt x="96" y="77"/>
                  <a:pt x="92" y="82"/>
                  <a:pt x="87" y="87"/>
                </a:cubicBezTo>
                <a:cubicBezTo>
                  <a:pt x="83" y="92"/>
                  <a:pt x="77" y="96"/>
                  <a:pt x="71" y="99"/>
                </a:cubicBezTo>
                <a:cubicBezTo>
                  <a:pt x="65" y="101"/>
                  <a:pt x="57" y="103"/>
                  <a:pt x="50" y="103"/>
                </a:cubicBezTo>
                <a:cubicBezTo>
                  <a:pt x="44" y="103"/>
                  <a:pt x="37" y="101"/>
                  <a:pt x="31" y="99"/>
                </a:cubicBezTo>
                <a:cubicBezTo>
                  <a:pt x="25" y="96"/>
                  <a:pt x="19" y="92"/>
                  <a:pt x="15" y="87"/>
                </a:cubicBezTo>
                <a:cubicBezTo>
                  <a:pt x="10" y="82"/>
                  <a:pt x="6" y="77"/>
                  <a:pt x="4" y="70"/>
                </a:cubicBezTo>
                <a:cubicBezTo>
                  <a:pt x="1" y="64"/>
                  <a:pt x="0" y="58"/>
                  <a:pt x="0" y="51"/>
                </a:cubicBezTo>
                <a:cubicBezTo>
                  <a:pt x="0" y="44"/>
                  <a:pt x="1" y="38"/>
                  <a:pt x="4" y="32"/>
                </a:cubicBezTo>
                <a:cubicBezTo>
                  <a:pt x="6" y="25"/>
                  <a:pt x="10" y="20"/>
                  <a:pt x="15" y="15"/>
                </a:cubicBezTo>
                <a:cubicBezTo>
                  <a:pt x="19" y="10"/>
                  <a:pt x="25" y="7"/>
                  <a:pt x="31" y="4"/>
                </a:cubicBezTo>
                <a:cubicBezTo>
                  <a:pt x="37" y="2"/>
                  <a:pt x="44" y="0"/>
                  <a:pt x="50" y="0"/>
                </a:cubicBezTo>
                <a:cubicBezTo>
                  <a:pt x="57" y="0"/>
                  <a:pt x="65" y="2"/>
                  <a:pt x="71" y="4"/>
                </a:cubicBezTo>
                <a:cubicBezTo>
                  <a:pt x="77" y="7"/>
                  <a:pt x="83" y="10"/>
                  <a:pt x="87" y="15"/>
                </a:cubicBezTo>
                <a:cubicBezTo>
                  <a:pt x="92" y="20"/>
                  <a:pt x="96" y="25"/>
                  <a:pt x="98" y="32"/>
                </a:cubicBezTo>
                <a:cubicBezTo>
                  <a:pt x="101" y="38"/>
                  <a:pt x="102" y="44"/>
                  <a:pt x="102" y="51"/>
                </a:cubicBezTo>
                <a:close/>
              </a:path>
            </a:pathLst>
          </a:custGeom>
          <a:solidFill>
            <a:srgbClr val="0b0a0a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978" name=""/>
          <p:cNvSpPr txBox="1"/>
          <p:nvPr/>
        </p:nvSpPr>
        <p:spPr>
          <a:xfrm>
            <a:off x="2787840" y="4551120"/>
            <a:ext cx="2554920" cy="149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860" strike="noStrike" u="none">
                <a:solidFill>
                  <a:srgbClr val="0b0a0a"/>
                </a:solidFill>
                <a:effectLst/>
                <a:uFillTx/>
                <a:latin typeface="Poppins"/>
                <a:ea typeface="Poppins"/>
              </a:rPr>
              <a:t>ALDENAIRE &amp; PARTNERS - DIGITAL MARKETING</a:t>
            </a:r>
            <a:endParaRPr b="0" lang="en-US" sz="86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979" name=""/>
          <p:cNvSpPr/>
          <p:nvPr/>
        </p:nvSpPr>
        <p:spPr>
          <a:xfrm>
            <a:off x="2833200" y="5505480"/>
            <a:ext cx="36720" cy="36720"/>
          </a:xfrm>
          <a:custGeom>
            <a:avLst/>
            <a:gdLst/>
            <a:ahLst/>
            <a:rect l="0" t="0" r="r" b="b"/>
            <a:pathLst>
              <a:path w="102" h="102">
                <a:moveTo>
                  <a:pt x="102" y="52"/>
                </a:moveTo>
                <a:cubicBezTo>
                  <a:pt x="102" y="58"/>
                  <a:pt x="101" y="65"/>
                  <a:pt x="98" y="71"/>
                </a:cubicBezTo>
                <a:cubicBezTo>
                  <a:pt x="96" y="77"/>
                  <a:pt x="92" y="83"/>
                  <a:pt x="87" y="87"/>
                </a:cubicBezTo>
                <a:cubicBezTo>
                  <a:pt x="83" y="92"/>
                  <a:pt x="77" y="96"/>
                  <a:pt x="71" y="98"/>
                </a:cubicBezTo>
                <a:cubicBezTo>
                  <a:pt x="65" y="101"/>
                  <a:pt x="57" y="102"/>
                  <a:pt x="50" y="102"/>
                </a:cubicBezTo>
                <a:cubicBezTo>
                  <a:pt x="44" y="102"/>
                  <a:pt x="37" y="101"/>
                  <a:pt x="31" y="98"/>
                </a:cubicBezTo>
                <a:cubicBezTo>
                  <a:pt x="25" y="96"/>
                  <a:pt x="19" y="92"/>
                  <a:pt x="15" y="87"/>
                </a:cubicBezTo>
                <a:cubicBezTo>
                  <a:pt x="10" y="83"/>
                  <a:pt x="6" y="77"/>
                  <a:pt x="4" y="71"/>
                </a:cubicBezTo>
                <a:cubicBezTo>
                  <a:pt x="1" y="65"/>
                  <a:pt x="0" y="58"/>
                  <a:pt x="0" y="52"/>
                </a:cubicBezTo>
                <a:cubicBezTo>
                  <a:pt x="0" y="45"/>
                  <a:pt x="1" y="38"/>
                  <a:pt x="4" y="32"/>
                </a:cubicBezTo>
                <a:cubicBezTo>
                  <a:pt x="6" y="26"/>
                  <a:pt x="10" y="20"/>
                  <a:pt x="15" y="16"/>
                </a:cubicBezTo>
                <a:cubicBezTo>
                  <a:pt x="19" y="11"/>
                  <a:pt x="25" y="6"/>
                  <a:pt x="31" y="4"/>
                </a:cubicBezTo>
                <a:cubicBezTo>
                  <a:pt x="37" y="1"/>
                  <a:pt x="44" y="0"/>
                  <a:pt x="50" y="0"/>
                </a:cubicBezTo>
                <a:cubicBezTo>
                  <a:pt x="57" y="0"/>
                  <a:pt x="65" y="1"/>
                  <a:pt x="71" y="4"/>
                </a:cubicBezTo>
                <a:cubicBezTo>
                  <a:pt x="77" y="6"/>
                  <a:pt x="83" y="11"/>
                  <a:pt x="87" y="16"/>
                </a:cubicBezTo>
                <a:cubicBezTo>
                  <a:pt x="92" y="20"/>
                  <a:pt x="96" y="26"/>
                  <a:pt x="98" y="32"/>
                </a:cubicBezTo>
                <a:cubicBezTo>
                  <a:pt x="101" y="38"/>
                  <a:pt x="102" y="45"/>
                  <a:pt x="102" y="52"/>
                </a:cubicBezTo>
                <a:close/>
              </a:path>
            </a:pathLst>
          </a:custGeom>
          <a:solidFill>
            <a:srgbClr val="0b0a0a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980" name=""/>
          <p:cNvSpPr txBox="1"/>
          <p:nvPr/>
        </p:nvSpPr>
        <p:spPr>
          <a:xfrm>
            <a:off x="2973600" y="5231160"/>
            <a:ext cx="3641040" cy="149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60" strike="noStrike" u="none">
                <a:solidFill>
                  <a:srgbClr val="0b0a0a"/>
                </a:solidFill>
                <a:effectLst/>
                <a:uFillTx/>
                <a:latin typeface="Poppins"/>
                <a:ea typeface="Poppins"/>
              </a:rPr>
              <a:t>Lorem ipsum dolor sit amet, consectetur adipiscing elit, sed do eiusmo</a:t>
            </a:r>
            <a:endParaRPr b="0" lang="en-US" sz="86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981" name=""/>
          <p:cNvSpPr txBox="1"/>
          <p:nvPr/>
        </p:nvSpPr>
        <p:spPr>
          <a:xfrm>
            <a:off x="2973600" y="5443200"/>
            <a:ext cx="3641040" cy="149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60" strike="noStrike" u="none">
                <a:solidFill>
                  <a:srgbClr val="0b0a0a"/>
                </a:solidFill>
                <a:effectLst/>
                <a:uFillTx/>
                <a:latin typeface="Poppins"/>
                <a:ea typeface="Poppins"/>
              </a:rPr>
              <a:t>Lorem ipsum dolor sit amet, consectetur adipiscing elit, sed do eiusmo</a:t>
            </a:r>
            <a:endParaRPr b="0" lang="en-US" sz="86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982" name=""/>
          <p:cNvSpPr txBox="1"/>
          <p:nvPr/>
        </p:nvSpPr>
        <p:spPr>
          <a:xfrm>
            <a:off x="6219000" y="4551120"/>
            <a:ext cx="527400" cy="149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i="1" lang="en-US" sz="860" strike="noStrike" u="none">
                <a:solidFill>
                  <a:srgbClr val="0b0a0a"/>
                </a:solidFill>
                <a:effectLst/>
                <a:uFillTx/>
                <a:latin typeface="Poppins"/>
                <a:ea typeface="Poppins"/>
              </a:rPr>
              <a:t>2024-NOW</a:t>
            </a:r>
            <a:endParaRPr b="0" lang="en-US" sz="86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983" name=""/>
          <p:cNvSpPr txBox="1"/>
          <p:nvPr/>
        </p:nvSpPr>
        <p:spPr>
          <a:xfrm>
            <a:off x="2787840" y="6256800"/>
            <a:ext cx="3708360" cy="149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60" strike="noStrike" u="none">
                <a:solidFill>
                  <a:srgbClr val="0b0a0a"/>
                </a:solidFill>
                <a:effectLst/>
                <a:uFillTx/>
                <a:latin typeface="Poppins"/>
                <a:ea typeface="Poppins"/>
              </a:rPr>
              <a:t>Lorem ipsum dolor sit amet, consectetur adipiscing elit, sed do eiusmod</a:t>
            </a:r>
            <a:endParaRPr b="0" lang="en-US" sz="86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984" name=""/>
          <p:cNvSpPr txBox="1"/>
          <p:nvPr/>
        </p:nvSpPr>
        <p:spPr>
          <a:xfrm>
            <a:off x="2787840" y="6402960"/>
            <a:ext cx="2680560" cy="149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60" strike="noStrike" u="none">
                <a:solidFill>
                  <a:srgbClr val="0b0a0a"/>
                </a:solidFill>
                <a:effectLst/>
                <a:uFillTx/>
                <a:latin typeface="Poppins"/>
                <a:ea typeface="Poppins"/>
              </a:rPr>
              <a:t>tempor incididunt ut labore et dolore magna aliqua.</a:t>
            </a:r>
            <a:endParaRPr b="0" lang="en-US" sz="86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985" name=""/>
          <p:cNvSpPr/>
          <p:nvPr/>
        </p:nvSpPr>
        <p:spPr>
          <a:xfrm>
            <a:off x="2833200" y="6707520"/>
            <a:ext cx="36720" cy="37080"/>
          </a:xfrm>
          <a:custGeom>
            <a:avLst/>
            <a:gdLst/>
            <a:ahLst/>
            <a:rect l="0" t="0" r="r" b="b"/>
            <a:pathLst>
              <a:path w="102" h="103">
                <a:moveTo>
                  <a:pt x="102" y="52"/>
                </a:moveTo>
                <a:cubicBezTo>
                  <a:pt x="102" y="59"/>
                  <a:pt x="101" y="65"/>
                  <a:pt x="98" y="71"/>
                </a:cubicBezTo>
                <a:cubicBezTo>
                  <a:pt x="96" y="78"/>
                  <a:pt x="92" y="83"/>
                  <a:pt x="87" y="88"/>
                </a:cubicBezTo>
                <a:cubicBezTo>
                  <a:pt x="83" y="93"/>
                  <a:pt x="77" y="96"/>
                  <a:pt x="71" y="99"/>
                </a:cubicBezTo>
                <a:cubicBezTo>
                  <a:pt x="65" y="101"/>
                  <a:pt x="57" y="103"/>
                  <a:pt x="50" y="103"/>
                </a:cubicBezTo>
                <a:cubicBezTo>
                  <a:pt x="44" y="103"/>
                  <a:pt x="37" y="101"/>
                  <a:pt x="31" y="99"/>
                </a:cubicBezTo>
                <a:cubicBezTo>
                  <a:pt x="25" y="96"/>
                  <a:pt x="19" y="93"/>
                  <a:pt x="15" y="88"/>
                </a:cubicBezTo>
                <a:cubicBezTo>
                  <a:pt x="10" y="83"/>
                  <a:pt x="6" y="78"/>
                  <a:pt x="4" y="71"/>
                </a:cubicBezTo>
                <a:cubicBezTo>
                  <a:pt x="1" y="65"/>
                  <a:pt x="0" y="59"/>
                  <a:pt x="0" y="52"/>
                </a:cubicBezTo>
                <a:cubicBezTo>
                  <a:pt x="0" y="45"/>
                  <a:pt x="1" y="39"/>
                  <a:pt x="4" y="33"/>
                </a:cubicBezTo>
                <a:cubicBezTo>
                  <a:pt x="6" y="26"/>
                  <a:pt x="10" y="21"/>
                  <a:pt x="15" y="16"/>
                </a:cubicBezTo>
                <a:cubicBezTo>
                  <a:pt x="19" y="11"/>
                  <a:pt x="25" y="8"/>
                  <a:pt x="31" y="5"/>
                </a:cubicBezTo>
                <a:cubicBezTo>
                  <a:pt x="37" y="2"/>
                  <a:pt x="44" y="0"/>
                  <a:pt x="50" y="0"/>
                </a:cubicBezTo>
                <a:cubicBezTo>
                  <a:pt x="57" y="0"/>
                  <a:pt x="65" y="2"/>
                  <a:pt x="71" y="5"/>
                </a:cubicBezTo>
                <a:cubicBezTo>
                  <a:pt x="77" y="8"/>
                  <a:pt x="83" y="11"/>
                  <a:pt x="87" y="16"/>
                </a:cubicBezTo>
                <a:cubicBezTo>
                  <a:pt x="92" y="21"/>
                  <a:pt x="96" y="26"/>
                  <a:pt x="98" y="33"/>
                </a:cubicBezTo>
                <a:cubicBezTo>
                  <a:pt x="101" y="39"/>
                  <a:pt x="102" y="45"/>
                  <a:pt x="102" y="52"/>
                </a:cubicBezTo>
                <a:close/>
              </a:path>
            </a:pathLst>
          </a:custGeom>
          <a:solidFill>
            <a:srgbClr val="0b0a0a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986" name=""/>
          <p:cNvSpPr txBox="1"/>
          <p:nvPr/>
        </p:nvSpPr>
        <p:spPr>
          <a:xfrm>
            <a:off x="2787840" y="5965560"/>
            <a:ext cx="2554920" cy="149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860" strike="noStrike" u="none">
                <a:solidFill>
                  <a:srgbClr val="0b0a0a"/>
                </a:solidFill>
                <a:effectLst/>
                <a:uFillTx/>
                <a:latin typeface="Poppins"/>
                <a:ea typeface="Poppins"/>
              </a:rPr>
              <a:t>ALDENAIRE &amp; PARTNERS - DIGITAL MARKETING</a:t>
            </a:r>
            <a:endParaRPr b="0" lang="en-US" sz="86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987" name=""/>
          <p:cNvSpPr/>
          <p:nvPr/>
        </p:nvSpPr>
        <p:spPr>
          <a:xfrm>
            <a:off x="2833200" y="6919920"/>
            <a:ext cx="36720" cy="36720"/>
          </a:xfrm>
          <a:custGeom>
            <a:avLst/>
            <a:gdLst/>
            <a:ahLst/>
            <a:rect l="0" t="0" r="r" b="b"/>
            <a:pathLst>
              <a:path w="102" h="102">
                <a:moveTo>
                  <a:pt x="102" y="51"/>
                </a:moveTo>
                <a:cubicBezTo>
                  <a:pt x="102" y="58"/>
                  <a:pt x="101" y="65"/>
                  <a:pt x="98" y="71"/>
                </a:cubicBezTo>
                <a:cubicBezTo>
                  <a:pt x="96" y="77"/>
                  <a:pt x="92" y="83"/>
                  <a:pt x="87" y="87"/>
                </a:cubicBezTo>
                <a:cubicBezTo>
                  <a:pt x="83" y="92"/>
                  <a:pt x="77" y="96"/>
                  <a:pt x="71" y="98"/>
                </a:cubicBezTo>
                <a:cubicBezTo>
                  <a:pt x="65" y="101"/>
                  <a:pt x="57" y="102"/>
                  <a:pt x="50" y="102"/>
                </a:cubicBezTo>
                <a:cubicBezTo>
                  <a:pt x="44" y="102"/>
                  <a:pt x="37" y="101"/>
                  <a:pt x="31" y="98"/>
                </a:cubicBezTo>
                <a:cubicBezTo>
                  <a:pt x="25" y="96"/>
                  <a:pt x="19" y="92"/>
                  <a:pt x="15" y="87"/>
                </a:cubicBezTo>
                <a:cubicBezTo>
                  <a:pt x="10" y="83"/>
                  <a:pt x="6" y="77"/>
                  <a:pt x="4" y="71"/>
                </a:cubicBezTo>
                <a:cubicBezTo>
                  <a:pt x="1" y="65"/>
                  <a:pt x="0" y="58"/>
                  <a:pt x="0" y="51"/>
                </a:cubicBezTo>
                <a:cubicBezTo>
                  <a:pt x="0" y="45"/>
                  <a:pt x="1" y="38"/>
                  <a:pt x="4" y="32"/>
                </a:cubicBezTo>
                <a:cubicBezTo>
                  <a:pt x="6" y="26"/>
                  <a:pt x="10" y="20"/>
                  <a:pt x="15" y="15"/>
                </a:cubicBezTo>
                <a:cubicBezTo>
                  <a:pt x="19" y="10"/>
                  <a:pt x="25" y="6"/>
                  <a:pt x="31" y="4"/>
                </a:cubicBezTo>
                <a:cubicBezTo>
                  <a:pt x="37" y="1"/>
                  <a:pt x="44" y="0"/>
                  <a:pt x="50" y="0"/>
                </a:cubicBezTo>
                <a:cubicBezTo>
                  <a:pt x="57" y="0"/>
                  <a:pt x="65" y="1"/>
                  <a:pt x="71" y="4"/>
                </a:cubicBezTo>
                <a:cubicBezTo>
                  <a:pt x="77" y="6"/>
                  <a:pt x="83" y="10"/>
                  <a:pt x="87" y="15"/>
                </a:cubicBezTo>
                <a:cubicBezTo>
                  <a:pt x="92" y="20"/>
                  <a:pt x="96" y="26"/>
                  <a:pt x="98" y="32"/>
                </a:cubicBezTo>
                <a:cubicBezTo>
                  <a:pt x="101" y="38"/>
                  <a:pt x="102" y="45"/>
                  <a:pt x="102" y="51"/>
                </a:cubicBezTo>
                <a:close/>
              </a:path>
            </a:pathLst>
          </a:custGeom>
          <a:solidFill>
            <a:srgbClr val="0b0a0a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988" name=""/>
          <p:cNvSpPr txBox="1"/>
          <p:nvPr/>
        </p:nvSpPr>
        <p:spPr>
          <a:xfrm>
            <a:off x="2973600" y="6645600"/>
            <a:ext cx="3641040" cy="149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60" strike="noStrike" u="none">
                <a:solidFill>
                  <a:srgbClr val="0b0a0a"/>
                </a:solidFill>
                <a:effectLst/>
                <a:uFillTx/>
                <a:latin typeface="Poppins"/>
                <a:ea typeface="Poppins"/>
              </a:rPr>
              <a:t>Lorem ipsum dolor sit amet, consectetur adipiscing elit, sed do eiusmo</a:t>
            </a:r>
            <a:endParaRPr b="0" lang="en-US" sz="86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989" name=""/>
          <p:cNvSpPr txBox="1"/>
          <p:nvPr/>
        </p:nvSpPr>
        <p:spPr>
          <a:xfrm>
            <a:off x="2973600" y="6857640"/>
            <a:ext cx="3641040" cy="149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60" strike="noStrike" u="none">
                <a:solidFill>
                  <a:srgbClr val="0b0a0a"/>
                </a:solidFill>
                <a:effectLst/>
                <a:uFillTx/>
                <a:latin typeface="Poppins"/>
                <a:ea typeface="Poppins"/>
              </a:rPr>
              <a:t>Lorem ipsum dolor sit amet, consectetur adipiscing elit, sed do eiusmo</a:t>
            </a:r>
            <a:endParaRPr b="0" lang="en-US" sz="86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990" name=""/>
          <p:cNvSpPr txBox="1"/>
          <p:nvPr/>
        </p:nvSpPr>
        <p:spPr>
          <a:xfrm>
            <a:off x="6257520" y="5965560"/>
            <a:ext cx="518760" cy="149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i="1" lang="en-US" sz="860" strike="noStrike" u="none">
                <a:solidFill>
                  <a:srgbClr val="0b0a0a"/>
                </a:solidFill>
                <a:effectLst/>
                <a:uFillTx/>
                <a:latin typeface="Poppins"/>
                <a:ea typeface="Poppins"/>
              </a:rPr>
              <a:t>2019-2023</a:t>
            </a:r>
            <a:endParaRPr b="0" lang="en-US" sz="86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991" name=""/>
          <p:cNvSpPr txBox="1"/>
          <p:nvPr/>
        </p:nvSpPr>
        <p:spPr>
          <a:xfrm>
            <a:off x="2787840" y="7671240"/>
            <a:ext cx="3708360" cy="149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60" strike="noStrike" u="none">
                <a:solidFill>
                  <a:srgbClr val="0b0a0a"/>
                </a:solidFill>
                <a:effectLst/>
                <a:uFillTx/>
                <a:latin typeface="Poppins"/>
                <a:ea typeface="Poppins"/>
              </a:rPr>
              <a:t>Lorem ipsum dolor sit amet, consectetur adipiscing elit, sed do eiusmod</a:t>
            </a:r>
            <a:endParaRPr b="0" lang="en-US" sz="86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992" name=""/>
          <p:cNvSpPr txBox="1"/>
          <p:nvPr/>
        </p:nvSpPr>
        <p:spPr>
          <a:xfrm>
            <a:off x="2787840" y="7817400"/>
            <a:ext cx="2680560" cy="149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60" strike="noStrike" u="none">
                <a:solidFill>
                  <a:srgbClr val="0b0a0a"/>
                </a:solidFill>
                <a:effectLst/>
                <a:uFillTx/>
                <a:latin typeface="Poppins"/>
                <a:ea typeface="Poppins"/>
              </a:rPr>
              <a:t>tempor incididunt ut labore et dolore magna aliqua.</a:t>
            </a:r>
            <a:endParaRPr b="0" lang="en-US" sz="86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993" name=""/>
          <p:cNvSpPr/>
          <p:nvPr/>
        </p:nvSpPr>
        <p:spPr>
          <a:xfrm>
            <a:off x="2833200" y="8121960"/>
            <a:ext cx="36720" cy="37080"/>
          </a:xfrm>
          <a:custGeom>
            <a:avLst/>
            <a:gdLst/>
            <a:ahLst/>
            <a:rect l="0" t="0" r="r" b="b"/>
            <a:pathLst>
              <a:path w="102" h="103">
                <a:moveTo>
                  <a:pt x="102" y="52"/>
                </a:moveTo>
                <a:cubicBezTo>
                  <a:pt x="102" y="59"/>
                  <a:pt x="101" y="65"/>
                  <a:pt x="98" y="71"/>
                </a:cubicBezTo>
                <a:cubicBezTo>
                  <a:pt x="96" y="78"/>
                  <a:pt x="92" y="83"/>
                  <a:pt x="87" y="88"/>
                </a:cubicBezTo>
                <a:cubicBezTo>
                  <a:pt x="83" y="93"/>
                  <a:pt x="77" y="96"/>
                  <a:pt x="71" y="99"/>
                </a:cubicBezTo>
                <a:cubicBezTo>
                  <a:pt x="65" y="101"/>
                  <a:pt x="57" y="103"/>
                  <a:pt x="50" y="103"/>
                </a:cubicBezTo>
                <a:cubicBezTo>
                  <a:pt x="44" y="103"/>
                  <a:pt x="37" y="101"/>
                  <a:pt x="31" y="99"/>
                </a:cubicBezTo>
                <a:cubicBezTo>
                  <a:pt x="25" y="96"/>
                  <a:pt x="19" y="93"/>
                  <a:pt x="15" y="88"/>
                </a:cubicBezTo>
                <a:cubicBezTo>
                  <a:pt x="10" y="83"/>
                  <a:pt x="6" y="78"/>
                  <a:pt x="4" y="71"/>
                </a:cubicBezTo>
                <a:cubicBezTo>
                  <a:pt x="1" y="65"/>
                  <a:pt x="0" y="59"/>
                  <a:pt x="0" y="52"/>
                </a:cubicBezTo>
                <a:cubicBezTo>
                  <a:pt x="0" y="45"/>
                  <a:pt x="1" y="39"/>
                  <a:pt x="4" y="33"/>
                </a:cubicBezTo>
                <a:cubicBezTo>
                  <a:pt x="6" y="26"/>
                  <a:pt x="10" y="21"/>
                  <a:pt x="15" y="16"/>
                </a:cubicBezTo>
                <a:cubicBezTo>
                  <a:pt x="19" y="10"/>
                  <a:pt x="25" y="7"/>
                  <a:pt x="31" y="4"/>
                </a:cubicBezTo>
                <a:cubicBezTo>
                  <a:pt x="37" y="1"/>
                  <a:pt x="44" y="0"/>
                  <a:pt x="50" y="0"/>
                </a:cubicBezTo>
                <a:cubicBezTo>
                  <a:pt x="57" y="0"/>
                  <a:pt x="65" y="1"/>
                  <a:pt x="71" y="4"/>
                </a:cubicBezTo>
                <a:cubicBezTo>
                  <a:pt x="77" y="7"/>
                  <a:pt x="83" y="10"/>
                  <a:pt x="87" y="16"/>
                </a:cubicBezTo>
                <a:cubicBezTo>
                  <a:pt x="92" y="21"/>
                  <a:pt x="96" y="26"/>
                  <a:pt x="98" y="33"/>
                </a:cubicBezTo>
                <a:cubicBezTo>
                  <a:pt x="101" y="39"/>
                  <a:pt x="102" y="45"/>
                  <a:pt x="102" y="52"/>
                </a:cubicBezTo>
                <a:close/>
              </a:path>
            </a:pathLst>
          </a:custGeom>
          <a:solidFill>
            <a:srgbClr val="0b0a0a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994" name=""/>
          <p:cNvSpPr txBox="1"/>
          <p:nvPr/>
        </p:nvSpPr>
        <p:spPr>
          <a:xfrm>
            <a:off x="2787840" y="7380000"/>
            <a:ext cx="2554920" cy="149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860" strike="noStrike" u="none">
                <a:solidFill>
                  <a:srgbClr val="0b0a0a"/>
                </a:solidFill>
                <a:effectLst/>
                <a:uFillTx/>
                <a:latin typeface="Poppins"/>
                <a:ea typeface="Poppins"/>
              </a:rPr>
              <a:t>ALDENAIRE &amp; PARTNERS - DIGITAL MARKETING</a:t>
            </a:r>
            <a:endParaRPr b="0" lang="en-US" sz="86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995" name=""/>
          <p:cNvSpPr/>
          <p:nvPr/>
        </p:nvSpPr>
        <p:spPr>
          <a:xfrm>
            <a:off x="2833200" y="8334360"/>
            <a:ext cx="36720" cy="36720"/>
          </a:xfrm>
          <a:custGeom>
            <a:avLst/>
            <a:gdLst/>
            <a:ahLst/>
            <a:rect l="0" t="0" r="r" b="b"/>
            <a:pathLst>
              <a:path w="102" h="102">
                <a:moveTo>
                  <a:pt x="102" y="51"/>
                </a:moveTo>
                <a:cubicBezTo>
                  <a:pt x="102" y="58"/>
                  <a:pt x="101" y="65"/>
                  <a:pt x="98" y="71"/>
                </a:cubicBezTo>
                <a:cubicBezTo>
                  <a:pt x="96" y="77"/>
                  <a:pt x="92" y="83"/>
                  <a:pt x="87" y="87"/>
                </a:cubicBezTo>
                <a:cubicBezTo>
                  <a:pt x="83" y="92"/>
                  <a:pt x="77" y="96"/>
                  <a:pt x="71" y="98"/>
                </a:cubicBezTo>
                <a:cubicBezTo>
                  <a:pt x="65" y="101"/>
                  <a:pt x="57" y="102"/>
                  <a:pt x="50" y="102"/>
                </a:cubicBezTo>
                <a:cubicBezTo>
                  <a:pt x="44" y="102"/>
                  <a:pt x="37" y="101"/>
                  <a:pt x="31" y="98"/>
                </a:cubicBezTo>
                <a:cubicBezTo>
                  <a:pt x="25" y="96"/>
                  <a:pt x="19" y="92"/>
                  <a:pt x="15" y="87"/>
                </a:cubicBezTo>
                <a:cubicBezTo>
                  <a:pt x="10" y="83"/>
                  <a:pt x="6" y="77"/>
                  <a:pt x="4" y="71"/>
                </a:cubicBezTo>
                <a:cubicBezTo>
                  <a:pt x="1" y="65"/>
                  <a:pt x="0" y="58"/>
                  <a:pt x="0" y="51"/>
                </a:cubicBezTo>
                <a:cubicBezTo>
                  <a:pt x="0" y="45"/>
                  <a:pt x="1" y="38"/>
                  <a:pt x="4" y="32"/>
                </a:cubicBezTo>
                <a:cubicBezTo>
                  <a:pt x="6" y="25"/>
                  <a:pt x="10" y="19"/>
                  <a:pt x="15" y="15"/>
                </a:cubicBezTo>
                <a:cubicBezTo>
                  <a:pt x="19" y="10"/>
                  <a:pt x="25" y="6"/>
                  <a:pt x="31" y="4"/>
                </a:cubicBezTo>
                <a:cubicBezTo>
                  <a:pt x="37" y="1"/>
                  <a:pt x="44" y="0"/>
                  <a:pt x="50" y="0"/>
                </a:cubicBezTo>
                <a:cubicBezTo>
                  <a:pt x="57" y="0"/>
                  <a:pt x="65" y="1"/>
                  <a:pt x="71" y="4"/>
                </a:cubicBezTo>
                <a:cubicBezTo>
                  <a:pt x="77" y="6"/>
                  <a:pt x="83" y="10"/>
                  <a:pt x="87" y="15"/>
                </a:cubicBezTo>
                <a:cubicBezTo>
                  <a:pt x="92" y="19"/>
                  <a:pt x="96" y="25"/>
                  <a:pt x="98" y="32"/>
                </a:cubicBezTo>
                <a:cubicBezTo>
                  <a:pt x="101" y="38"/>
                  <a:pt x="102" y="45"/>
                  <a:pt x="102" y="51"/>
                </a:cubicBezTo>
                <a:close/>
              </a:path>
            </a:pathLst>
          </a:custGeom>
          <a:solidFill>
            <a:srgbClr val="0b0a0a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996" name=""/>
          <p:cNvSpPr txBox="1"/>
          <p:nvPr/>
        </p:nvSpPr>
        <p:spPr>
          <a:xfrm>
            <a:off x="2973600" y="8060040"/>
            <a:ext cx="3641040" cy="149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60" strike="noStrike" u="none">
                <a:solidFill>
                  <a:srgbClr val="0b0a0a"/>
                </a:solidFill>
                <a:effectLst/>
                <a:uFillTx/>
                <a:latin typeface="Poppins"/>
                <a:ea typeface="Poppins"/>
              </a:rPr>
              <a:t>Lorem ipsum dolor sit amet, consectetur adipiscing elit, sed do eiusmo</a:t>
            </a:r>
            <a:endParaRPr b="0" lang="en-US" sz="86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997" name=""/>
          <p:cNvSpPr txBox="1"/>
          <p:nvPr/>
        </p:nvSpPr>
        <p:spPr>
          <a:xfrm>
            <a:off x="2973600" y="8272080"/>
            <a:ext cx="3641040" cy="149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60" strike="noStrike" u="none">
                <a:solidFill>
                  <a:srgbClr val="0b0a0a"/>
                </a:solidFill>
                <a:effectLst/>
                <a:uFillTx/>
                <a:latin typeface="Poppins"/>
                <a:ea typeface="Poppins"/>
              </a:rPr>
              <a:t>Lorem ipsum dolor sit amet, consectetur adipiscing elit, sed do eiusmo</a:t>
            </a:r>
            <a:endParaRPr b="0" lang="en-US" sz="86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998" name=""/>
          <p:cNvSpPr txBox="1"/>
          <p:nvPr/>
        </p:nvSpPr>
        <p:spPr>
          <a:xfrm>
            <a:off x="6280920" y="7380000"/>
            <a:ext cx="518760" cy="149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i="1" lang="en-US" sz="860" strike="noStrike" u="none">
                <a:solidFill>
                  <a:srgbClr val="0b0a0a"/>
                </a:solidFill>
                <a:effectLst/>
                <a:uFillTx/>
                <a:latin typeface="Poppins"/>
                <a:ea typeface="Poppins"/>
              </a:rPr>
              <a:t>2018-2019</a:t>
            </a:r>
            <a:endParaRPr b="0" lang="en-US" sz="86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999" name=""/>
          <p:cNvSpPr/>
          <p:nvPr/>
        </p:nvSpPr>
        <p:spPr>
          <a:xfrm>
            <a:off x="2787480" y="9600120"/>
            <a:ext cx="129960" cy="129600"/>
          </a:xfrm>
          <a:custGeom>
            <a:avLst/>
            <a:gdLst/>
            <a:ahLst/>
            <a:rect l="0" t="0" r="r" b="b"/>
            <a:pathLst>
              <a:path w="361" h="360">
                <a:moveTo>
                  <a:pt x="361" y="181"/>
                </a:moveTo>
                <a:cubicBezTo>
                  <a:pt x="361" y="192"/>
                  <a:pt x="360" y="204"/>
                  <a:pt x="357" y="216"/>
                </a:cubicBezTo>
                <a:cubicBezTo>
                  <a:pt x="355" y="227"/>
                  <a:pt x="352" y="238"/>
                  <a:pt x="347" y="249"/>
                </a:cubicBezTo>
                <a:cubicBezTo>
                  <a:pt x="343" y="260"/>
                  <a:pt x="337" y="271"/>
                  <a:pt x="330" y="281"/>
                </a:cubicBezTo>
                <a:cubicBezTo>
                  <a:pt x="323" y="290"/>
                  <a:pt x="316" y="299"/>
                  <a:pt x="307" y="308"/>
                </a:cubicBezTo>
                <a:cubicBezTo>
                  <a:pt x="299" y="316"/>
                  <a:pt x="290" y="324"/>
                  <a:pt x="280" y="330"/>
                </a:cubicBezTo>
                <a:cubicBezTo>
                  <a:pt x="270" y="337"/>
                  <a:pt x="260" y="342"/>
                  <a:pt x="249" y="347"/>
                </a:cubicBezTo>
                <a:cubicBezTo>
                  <a:pt x="238" y="351"/>
                  <a:pt x="227" y="355"/>
                  <a:pt x="215" y="357"/>
                </a:cubicBezTo>
                <a:cubicBezTo>
                  <a:pt x="203" y="359"/>
                  <a:pt x="192" y="360"/>
                  <a:pt x="180" y="360"/>
                </a:cubicBezTo>
                <a:cubicBezTo>
                  <a:pt x="168" y="360"/>
                  <a:pt x="156" y="359"/>
                  <a:pt x="145" y="357"/>
                </a:cubicBezTo>
                <a:cubicBezTo>
                  <a:pt x="133" y="355"/>
                  <a:pt x="122" y="351"/>
                  <a:pt x="111" y="347"/>
                </a:cubicBezTo>
                <a:cubicBezTo>
                  <a:pt x="100" y="342"/>
                  <a:pt x="90" y="337"/>
                  <a:pt x="80" y="330"/>
                </a:cubicBezTo>
                <a:cubicBezTo>
                  <a:pt x="70" y="324"/>
                  <a:pt x="61" y="316"/>
                  <a:pt x="53" y="308"/>
                </a:cubicBezTo>
                <a:cubicBezTo>
                  <a:pt x="44" y="299"/>
                  <a:pt x="37" y="290"/>
                  <a:pt x="30" y="281"/>
                </a:cubicBezTo>
                <a:cubicBezTo>
                  <a:pt x="24" y="271"/>
                  <a:pt x="18" y="260"/>
                  <a:pt x="14" y="249"/>
                </a:cubicBezTo>
                <a:cubicBezTo>
                  <a:pt x="9" y="238"/>
                  <a:pt x="6" y="227"/>
                  <a:pt x="4" y="216"/>
                </a:cubicBezTo>
                <a:cubicBezTo>
                  <a:pt x="1" y="204"/>
                  <a:pt x="0" y="192"/>
                  <a:pt x="0" y="181"/>
                </a:cubicBezTo>
                <a:cubicBezTo>
                  <a:pt x="0" y="169"/>
                  <a:pt x="1" y="157"/>
                  <a:pt x="4" y="145"/>
                </a:cubicBezTo>
                <a:cubicBezTo>
                  <a:pt x="6" y="134"/>
                  <a:pt x="9" y="123"/>
                  <a:pt x="14" y="112"/>
                </a:cubicBezTo>
                <a:cubicBezTo>
                  <a:pt x="18" y="101"/>
                  <a:pt x="24" y="90"/>
                  <a:pt x="30" y="81"/>
                </a:cubicBezTo>
                <a:cubicBezTo>
                  <a:pt x="37" y="70"/>
                  <a:pt x="44" y="61"/>
                  <a:pt x="53" y="52"/>
                </a:cubicBezTo>
                <a:cubicBezTo>
                  <a:pt x="61" y="44"/>
                  <a:pt x="70" y="37"/>
                  <a:pt x="80" y="30"/>
                </a:cubicBezTo>
                <a:cubicBezTo>
                  <a:pt x="90" y="23"/>
                  <a:pt x="100" y="18"/>
                  <a:pt x="111" y="13"/>
                </a:cubicBezTo>
                <a:cubicBezTo>
                  <a:pt x="122" y="9"/>
                  <a:pt x="133" y="5"/>
                  <a:pt x="145" y="3"/>
                </a:cubicBezTo>
                <a:cubicBezTo>
                  <a:pt x="156" y="1"/>
                  <a:pt x="168" y="0"/>
                  <a:pt x="180" y="0"/>
                </a:cubicBezTo>
                <a:cubicBezTo>
                  <a:pt x="192" y="0"/>
                  <a:pt x="203" y="1"/>
                  <a:pt x="215" y="3"/>
                </a:cubicBezTo>
                <a:cubicBezTo>
                  <a:pt x="227" y="5"/>
                  <a:pt x="238" y="9"/>
                  <a:pt x="249" y="13"/>
                </a:cubicBezTo>
                <a:cubicBezTo>
                  <a:pt x="260" y="18"/>
                  <a:pt x="270" y="23"/>
                  <a:pt x="280" y="30"/>
                </a:cubicBezTo>
                <a:cubicBezTo>
                  <a:pt x="290" y="37"/>
                  <a:pt x="299" y="44"/>
                  <a:pt x="307" y="52"/>
                </a:cubicBezTo>
                <a:cubicBezTo>
                  <a:pt x="316" y="61"/>
                  <a:pt x="323" y="70"/>
                  <a:pt x="330" y="81"/>
                </a:cubicBezTo>
                <a:cubicBezTo>
                  <a:pt x="337" y="90"/>
                  <a:pt x="343" y="101"/>
                  <a:pt x="347" y="112"/>
                </a:cubicBezTo>
                <a:cubicBezTo>
                  <a:pt x="352" y="123"/>
                  <a:pt x="355" y="134"/>
                  <a:pt x="357" y="145"/>
                </a:cubicBezTo>
                <a:cubicBezTo>
                  <a:pt x="360" y="157"/>
                  <a:pt x="361" y="169"/>
                  <a:pt x="361" y="181"/>
                </a:cubicBezTo>
                <a:close/>
              </a:path>
            </a:pathLst>
          </a:custGeom>
          <a:solidFill>
            <a:srgbClr val="023170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4000" name=""/>
          <p:cNvSpPr/>
          <p:nvPr/>
        </p:nvSpPr>
        <p:spPr>
          <a:xfrm>
            <a:off x="2818800" y="9631800"/>
            <a:ext cx="66960" cy="66600"/>
          </a:xfrm>
          <a:custGeom>
            <a:avLst/>
            <a:gdLst/>
            <a:ahLst/>
            <a:rect l="0" t="0" r="r" b="b"/>
            <a:pathLst>
              <a:path w="186" h="185">
                <a:moveTo>
                  <a:pt x="81" y="104"/>
                </a:moveTo>
                <a:cubicBezTo>
                  <a:pt x="52" y="75"/>
                  <a:pt x="56" y="62"/>
                  <a:pt x="56" y="62"/>
                </a:cubicBezTo>
                <a:cubicBezTo>
                  <a:pt x="68" y="49"/>
                  <a:pt x="67" y="34"/>
                  <a:pt x="67" y="34"/>
                </a:cubicBezTo>
                <a:cubicBezTo>
                  <a:pt x="60" y="25"/>
                  <a:pt x="54" y="17"/>
                  <a:pt x="48" y="9"/>
                </a:cubicBezTo>
                <a:cubicBezTo>
                  <a:pt x="48" y="9"/>
                  <a:pt x="40" y="-5"/>
                  <a:pt x="26" y="2"/>
                </a:cubicBezTo>
                <a:cubicBezTo>
                  <a:pt x="-9" y="23"/>
                  <a:pt x="2" y="59"/>
                  <a:pt x="2" y="59"/>
                </a:cubicBezTo>
                <a:cubicBezTo>
                  <a:pt x="2" y="60"/>
                  <a:pt x="11" y="89"/>
                  <a:pt x="56" y="130"/>
                </a:cubicBezTo>
                <a:cubicBezTo>
                  <a:pt x="100" y="172"/>
                  <a:pt x="132" y="183"/>
                  <a:pt x="132" y="183"/>
                </a:cubicBezTo>
                <a:cubicBezTo>
                  <a:pt x="132" y="183"/>
                  <a:pt x="168" y="194"/>
                  <a:pt x="185" y="161"/>
                </a:cubicBezTo>
                <a:cubicBezTo>
                  <a:pt x="191" y="149"/>
                  <a:pt x="177" y="139"/>
                  <a:pt x="177" y="139"/>
                </a:cubicBezTo>
                <a:cubicBezTo>
                  <a:pt x="168" y="132"/>
                  <a:pt x="160" y="125"/>
                  <a:pt x="151" y="119"/>
                </a:cubicBezTo>
                <a:cubicBezTo>
                  <a:pt x="151" y="119"/>
                  <a:pt x="135" y="116"/>
                  <a:pt x="124" y="128"/>
                </a:cubicBezTo>
                <a:cubicBezTo>
                  <a:pt x="124" y="129"/>
                  <a:pt x="111" y="132"/>
                  <a:pt x="81" y="104"/>
                </a:cubicBezTo>
                <a:close/>
              </a:path>
            </a:pathLst>
          </a:custGeom>
          <a:solidFill>
            <a:srgbClr val="fdfdfd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001" name=""/>
          <p:cNvSpPr/>
          <p:nvPr/>
        </p:nvSpPr>
        <p:spPr>
          <a:xfrm>
            <a:off x="4824360" y="9600120"/>
            <a:ext cx="129960" cy="129600"/>
          </a:xfrm>
          <a:custGeom>
            <a:avLst/>
            <a:gdLst/>
            <a:ahLst/>
            <a:rect l="0" t="0" r="r" b="b"/>
            <a:pathLst>
              <a:path w="361" h="360">
                <a:moveTo>
                  <a:pt x="361" y="181"/>
                </a:moveTo>
                <a:cubicBezTo>
                  <a:pt x="361" y="192"/>
                  <a:pt x="360" y="204"/>
                  <a:pt x="357" y="216"/>
                </a:cubicBezTo>
                <a:cubicBezTo>
                  <a:pt x="355" y="227"/>
                  <a:pt x="352" y="238"/>
                  <a:pt x="347" y="249"/>
                </a:cubicBezTo>
                <a:cubicBezTo>
                  <a:pt x="343" y="260"/>
                  <a:pt x="337" y="271"/>
                  <a:pt x="331" y="281"/>
                </a:cubicBezTo>
                <a:cubicBezTo>
                  <a:pt x="324" y="290"/>
                  <a:pt x="317" y="299"/>
                  <a:pt x="308" y="308"/>
                </a:cubicBezTo>
                <a:cubicBezTo>
                  <a:pt x="300" y="316"/>
                  <a:pt x="291" y="324"/>
                  <a:pt x="281" y="330"/>
                </a:cubicBezTo>
                <a:cubicBezTo>
                  <a:pt x="271" y="337"/>
                  <a:pt x="261" y="342"/>
                  <a:pt x="250" y="347"/>
                </a:cubicBezTo>
                <a:cubicBezTo>
                  <a:pt x="239" y="351"/>
                  <a:pt x="228" y="355"/>
                  <a:pt x="216" y="357"/>
                </a:cubicBezTo>
                <a:cubicBezTo>
                  <a:pt x="205" y="359"/>
                  <a:pt x="193" y="360"/>
                  <a:pt x="181" y="360"/>
                </a:cubicBezTo>
                <a:cubicBezTo>
                  <a:pt x="169" y="360"/>
                  <a:pt x="157" y="359"/>
                  <a:pt x="146" y="357"/>
                </a:cubicBezTo>
                <a:cubicBezTo>
                  <a:pt x="134" y="355"/>
                  <a:pt x="123" y="351"/>
                  <a:pt x="112" y="347"/>
                </a:cubicBezTo>
                <a:cubicBezTo>
                  <a:pt x="101" y="342"/>
                  <a:pt x="91" y="337"/>
                  <a:pt x="81" y="330"/>
                </a:cubicBezTo>
                <a:cubicBezTo>
                  <a:pt x="71" y="324"/>
                  <a:pt x="61" y="316"/>
                  <a:pt x="53" y="308"/>
                </a:cubicBezTo>
                <a:cubicBezTo>
                  <a:pt x="44" y="299"/>
                  <a:pt x="37" y="290"/>
                  <a:pt x="30" y="281"/>
                </a:cubicBezTo>
                <a:cubicBezTo>
                  <a:pt x="24" y="271"/>
                  <a:pt x="18" y="260"/>
                  <a:pt x="14" y="249"/>
                </a:cubicBezTo>
                <a:cubicBezTo>
                  <a:pt x="9" y="238"/>
                  <a:pt x="6" y="227"/>
                  <a:pt x="4" y="216"/>
                </a:cubicBezTo>
                <a:cubicBezTo>
                  <a:pt x="1" y="204"/>
                  <a:pt x="0" y="192"/>
                  <a:pt x="0" y="181"/>
                </a:cubicBezTo>
                <a:cubicBezTo>
                  <a:pt x="0" y="169"/>
                  <a:pt x="1" y="157"/>
                  <a:pt x="4" y="145"/>
                </a:cubicBezTo>
                <a:cubicBezTo>
                  <a:pt x="6" y="134"/>
                  <a:pt x="9" y="123"/>
                  <a:pt x="14" y="112"/>
                </a:cubicBezTo>
                <a:cubicBezTo>
                  <a:pt x="18" y="101"/>
                  <a:pt x="24" y="90"/>
                  <a:pt x="30" y="81"/>
                </a:cubicBezTo>
                <a:cubicBezTo>
                  <a:pt x="37" y="70"/>
                  <a:pt x="44" y="61"/>
                  <a:pt x="53" y="52"/>
                </a:cubicBezTo>
                <a:cubicBezTo>
                  <a:pt x="61" y="44"/>
                  <a:pt x="71" y="37"/>
                  <a:pt x="81" y="30"/>
                </a:cubicBezTo>
                <a:cubicBezTo>
                  <a:pt x="91" y="23"/>
                  <a:pt x="101" y="18"/>
                  <a:pt x="112" y="13"/>
                </a:cubicBezTo>
                <a:cubicBezTo>
                  <a:pt x="123" y="9"/>
                  <a:pt x="134" y="5"/>
                  <a:pt x="146" y="3"/>
                </a:cubicBezTo>
                <a:cubicBezTo>
                  <a:pt x="157" y="1"/>
                  <a:pt x="169" y="0"/>
                  <a:pt x="181" y="0"/>
                </a:cubicBezTo>
                <a:cubicBezTo>
                  <a:pt x="193" y="0"/>
                  <a:pt x="205" y="1"/>
                  <a:pt x="216" y="3"/>
                </a:cubicBezTo>
                <a:cubicBezTo>
                  <a:pt x="228" y="5"/>
                  <a:pt x="239" y="9"/>
                  <a:pt x="250" y="13"/>
                </a:cubicBezTo>
                <a:cubicBezTo>
                  <a:pt x="261" y="18"/>
                  <a:pt x="271" y="23"/>
                  <a:pt x="281" y="30"/>
                </a:cubicBezTo>
                <a:cubicBezTo>
                  <a:pt x="291" y="37"/>
                  <a:pt x="300" y="44"/>
                  <a:pt x="308" y="52"/>
                </a:cubicBezTo>
                <a:cubicBezTo>
                  <a:pt x="317" y="61"/>
                  <a:pt x="324" y="70"/>
                  <a:pt x="331" y="81"/>
                </a:cubicBezTo>
                <a:cubicBezTo>
                  <a:pt x="337" y="90"/>
                  <a:pt x="343" y="101"/>
                  <a:pt x="347" y="112"/>
                </a:cubicBezTo>
                <a:cubicBezTo>
                  <a:pt x="352" y="123"/>
                  <a:pt x="355" y="134"/>
                  <a:pt x="357" y="145"/>
                </a:cubicBezTo>
                <a:cubicBezTo>
                  <a:pt x="360" y="157"/>
                  <a:pt x="361" y="169"/>
                  <a:pt x="361" y="181"/>
                </a:cubicBezTo>
                <a:close/>
              </a:path>
            </a:pathLst>
          </a:custGeom>
          <a:solidFill>
            <a:srgbClr val="023170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4002" name=""/>
          <p:cNvSpPr/>
          <p:nvPr/>
        </p:nvSpPr>
        <p:spPr>
          <a:xfrm>
            <a:off x="4855680" y="9631800"/>
            <a:ext cx="66960" cy="66600"/>
          </a:xfrm>
          <a:custGeom>
            <a:avLst/>
            <a:gdLst/>
            <a:ahLst/>
            <a:rect l="0" t="0" r="r" b="b"/>
            <a:pathLst>
              <a:path w="186" h="185">
                <a:moveTo>
                  <a:pt x="80" y="104"/>
                </a:moveTo>
                <a:cubicBezTo>
                  <a:pt x="51" y="75"/>
                  <a:pt x="55" y="62"/>
                  <a:pt x="55" y="62"/>
                </a:cubicBezTo>
                <a:cubicBezTo>
                  <a:pt x="67" y="49"/>
                  <a:pt x="66" y="34"/>
                  <a:pt x="66" y="34"/>
                </a:cubicBezTo>
                <a:cubicBezTo>
                  <a:pt x="60" y="25"/>
                  <a:pt x="53" y="17"/>
                  <a:pt x="47" y="9"/>
                </a:cubicBezTo>
                <a:cubicBezTo>
                  <a:pt x="47" y="9"/>
                  <a:pt x="39" y="-5"/>
                  <a:pt x="26" y="2"/>
                </a:cubicBezTo>
                <a:cubicBezTo>
                  <a:pt x="-9" y="23"/>
                  <a:pt x="2" y="59"/>
                  <a:pt x="2" y="59"/>
                </a:cubicBezTo>
                <a:cubicBezTo>
                  <a:pt x="2" y="60"/>
                  <a:pt x="11" y="89"/>
                  <a:pt x="55" y="130"/>
                </a:cubicBezTo>
                <a:cubicBezTo>
                  <a:pt x="99" y="172"/>
                  <a:pt x="132" y="183"/>
                  <a:pt x="132" y="183"/>
                </a:cubicBezTo>
                <a:cubicBezTo>
                  <a:pt x="132" y="183"/>
                  <a:pt x="168" y="194"/>
                  <a:pt x="185" y="161"/>
                </a:cubicBezTo>
                <a:cubicBezTo>
                  <a:pt x="191" y="149"/>
                  <a:pt x="177" y="139"/>
                  <a:pt x="177" y="139"/>
                </a:cubicBezTo>
                <a:cubicBezTo>
                  <a:pt x="168" y="132"/>
                  <a:pt x="160" y="125"/>
                  <a:pt x="151" y="119"/>
                </a:cubicBezTo>
                <a:cubicBezTo>
                  <a:pt x="151" y="119"/>
                  <a:pt x="135" y="116"/>
                  <a:pt x="124" y="128"/>
                </a:cubicBezTo>
                <a:cubicBezTo>
                  <a:pt x="124" y="129"/>
                  <a:pt x="111" y="132"/>
                  <a:pt x="80" y="104"/>
                </a:cubicBezTo>
                <a:close/>
              </a:path>
            </a:pathLst>
          </a:custGeom>
          <a:solidFill>
            <a:srgbClr val="fdfdfd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003" name=""/>
          <p:cNvSpPr/>
          <p:nvPr/>
        </p:nvSpPr>
        <p:spPr>
          <a:xfrm>
            <a:off x="2787480" y="9797400"/>
            <a:ext cx="129960" cy="129960"/>
          </a:xfrm>
          <a:custGeom>
            <a:avLst/>
            <a:gdLst/>
            <a:ahLst/>
            <a:rect l="0" t="0" r="r" b="b"/>
            <a:pathLst>
              <a:path w="361" h="361">
                <a:moveTo>
                  <a:pt x="361" y="180"/>
                </a:moveTo>
                <a:cubicBezTo>
                  <a:pt x="361" y="191"/>
                  <a:pt x="360" y="203"/>
                  <a:pt x="357" y="215"/>
                </a:cubicBezTo>
                <a:cubicBezTo>
                  <a:pt x="355" y="226"/>
                  <a:pt x="352" y="238"/>
                  <a:pt x="347" y="250"/>
                </a:cubicBezTo>
                <a:cubicBezTo>
                  <a:pt x="343" y="260"/>
                  <a:pt x="337" y="271"/>
                  <a:pt x="330" y="281"/>
                </a:cubicBezTo>
                <a:cubicBezTo>
                  <a:pt x="323" y="290"/>
                  <a:pt x="316" y="300"/>
                  <a:pt x="307" y="308"/>
                </a:cubicBezTo>
                <a:cubicBezTo>
                  <a:pt x="299" y="316"/>
                  <a:pt x="290" y="324"/>
                  <a:pt x="280" y="330"/>
                </a:cubicBezTo>
                <a:cubicBezTo>
                  <a:pt x="270" y="337"/>
                  <a:pt x="260" y="342"/>
                  <a:pt x="249" y="347"/>
                </a:cubicBezTo>
                <a:cubicBezTo>
                  <a:pt x="238" y="351"/>
                  <a:pt x="227" y="355"/>
                  <a:pt x="215" y="357"/>
                </a:cubicBezTo>
                <a:cubicBezTo>
                  <a:pt x="203" y="359"/>
                  <a:pt x="192" y="361"/>
                  <a:pt x="180" y="361"/>
                </a:cubicBezTo>
                <a:cubicBezTo>
                  <a:pt x="168" y="361"/>
                  <a:pt x="156" y="359"/>
                  <a:pt x="145" y="357"/>
                </a:cubicBezTo>
                <a:cubicBezTo>
                  <a:pt x="133" y="355"/>
                  <a:pt x="122" y="351"/>
                  <a:pt x="111" y="347"/>
                </a:cubicBezTo>
                <a:cubicBezTo>
                  <a:pt x="100" y="342"/>
                  <a:pt x="90" y="337"/>
                  <a:pt x="80" y="330"/>
                </a:cubicBezTo>
                <a:cubicBezTo>
                  <a:pt x="70" y="324"/>
                  <a:pt x="61" y="316"/>
                  <a:pt x="53" y="308"/>
                </a:cubicBezTo>
                <a:cubicBezTo>
                  <a:pt x="44" y="300"/>
                  <a:pt x="37" y="290"/>
                  <a:pt x="30" y="281"/>
                </a:cubicBezTo>
                <a:cubicBezTo>
                  <a:pt x="24" y="271"/>
                  <a:pt x="18" y="260"/>
                  <a:pt x="14" y="250"/>
                </a:cubicBezTo>
                <a:cubicBezTo>
                  <a:pt x="9" y="238"/>
                  <a:pt x="6" y="226"/>
                  <a:pt x="4" y="215"/>
                </a:cubicBezTo>
                <a:cubicBezTo>
                  <a:pt x="1" y="203"/>
                  <a:pt x="0" y="191"/>
                  <a:pt x="0" y="180"/>
                </a:cubicBezTo>
                <a:cubicBezTo>
                  <a:pt x="0" y="168"/>
                  <a:pt x="1" y="156"/>
                  <a:pt x="4" y="145"/>
                </a:cubicBezTo>
                <a:cubicBezTo>
                  <a:pt x="6" y="133"/>
                  <a:pt x="9" y="122"/>
                  <a:pt x="14" y="111"/>
                </a:cubicBezTo>
                <a:cubicBezTo>
                  <a:pt x="18" y="100"/>
                  <a:pt x="24" y="90"/>
                  <a:pt x="30" y="80"/>
                </a:cubicBezTo>
                <a:cubicBezTo>
                  <a:pt x="37" y="70"/>
                  <a:pt x="44" y="61"/>
                  <a:pt x="53" y="52"/>
                </a:cubicBezTo>
                <a:cubicBezTo>
                  <a:pt x="61" y="44"/>
                  <a:pt x="70" y="37"/>
                  <a:pt x="80" y="30"/>
                </a:cubicBezTo>
                <a:cubicBezTo>
                  <a:pt x="90" y="24"/>
                  <a:pt x="100" y="18"/>
                  <a:pt x="111" y="13"/>
                </a:cubicBezTo>
                <a:cubicBezTo>
                  <a:pt x="122" y="9"/>
                  <a:pt x="133" y="6"/>
                  <a:pt x="145" y="3"/>
                </a:cubicBezTo>
                <a:cubicBezTo>
                  <a:pt x="156" y="1"/>
                  <a:pt x="168" y="0"/>
                  <a:pt x="179" y="0"/>
                </a:cubicBezTo>
                <a:lnTo>
                  <a:pt x="181" y="0"/>
                </a:lnTo>
                <a:cubicBezTo>
                  <a:pt x="192" y="0"/>
                  <a:pt x="204" y="1"/>
                  <a:pt x="215" y="3"/>
                </a:cubicBezTo>
                <a:cubicBezTo>
                  <a:pt x="227" y="6"/>
                  <a:pt x="238" y="9"/>
                  <a:pt x="249" y="13"/>
                </a:cubicBezTo>
                <a:cubicBezTo>
                  <a:pt x="260" y="18"/>
                  <a:pt x="270" y="24"/>
                  <a:pt x="280" y="30"/>
                </a:cubicBezTo>
                <a:cubicBezTo>
                  <a:pt x="290" y="37"/>
                  <a:pt x="299" y="44"/>
                  <a:pt x="307" y="52"/>
                </a:cubicBezTo>
                <a:cubicBezTo>
                  <a:pt x="316" y="61"/>
                  <a:pt x="323" y="70"/>
                  <a:pt x="330" y="80"/>
                </a:cubicBezTo>
                <a:cubicBezTo>
                  <a:pt x="337" y="90"/>
                  <a:pt x="343" y="100"/>
                  <a:pt x="347" y="111"/>
                </a:cubicBezTo>
                <a:cubicBezTo>
                  <a:pt x="352" y="122"/>
                  <a:pt x="355" y="133"/>
                  <a:pt x="357" y="145"/>
                </a:cubicBezTo>
                <a:cubicBezTo>
                  <a:pt x="360" y="156"/>
                  <a:pt x="361" y="168"/>
                  <a:pt x="361" y="180"/>
                </a:cubicBezTo>
                <a:close/>
              </a:path>
            </a:pathLst>
          </a:custGeom>
          <a:solidFill>
            <a:srgbClr val="023170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4004" name=""/>
          <p:cNvSpPr/>
          <p:nvPr/>
        </p:nvSpPr>
        <p:spPr>
          <a:xfrm>
            <a:off x="2811960" y="9821520"/>
            <a:ext cx="81000" cy="81360"/>
          </a:xfrm>
          <a:custGeom>
            <a:avLst/>
            <a:gdLst/>
            <a:ahLst/>
            <a:rect l="0" t="0" r="r" b="b"/>
            <a:pathLst>
              <a:path w="225" h="226">
                <a:moveTo>
                  <a:pt x="192" y="33"/>
                </a:moveTo>
                <a:cubicBezTo>
                  <a:pt x="171" y="12"/>
                  <a:pt x="143" y="0"/>
                  <a:pt x="112" y="0"/>
                </a:cubicBezTo>
                <a:cubicBezTo>
                  <a:pt x="82" y="0"/>
                  <a:pt x="54" y="12"/>
                  <a:pt x="32" y="33"/>
                </a:cubicBezTo>
                <a:cubicBezTo>
                  <a:pt x="11" y="54"/>
                  <a:pt x="0" y="83"/>
                  <a:pt x="0" y="113"/>
                </a:cubicBezTo>
                <a:cubicBezTo>
                  <a:pt x="0" y="143"/>
                  <a:pt x="11" y="172"/>
                  <a:pt x="32" y="193"/>
                </a:cubicBezTo>
                <a:cubicBezTo>
                  <a:pt x="54" y="214"/>
                  <a:pt x="82" y="226"/>
                  <a:pt x="112" y="226"/>
                </a:cubicBezTo>
                <a:cubicBezTo>
                  <a:pt x="143" y="226"/>
                  <a:pt x="171" y="214"/>
                  <a:pt x="192" y="193"/>
                </a:cubicBezTo>
                <a:cubicBezTo>
                  <a:pt x="214" y="172"/>
                  <a:pt x="225" y="143"/>
                  <a:pt x="225" y="113"/>
                </a:cubicBezTo>
                <a:cubicBezTo>
                  <a:pt x="225" y="83"/>
                  <a:pt x="214" y="54"/>
                  <a:pt x="192" y="33"/>
                </a:cubicBezTo>
                <a:moveTo>
                  <a:pt x="12" y="113"/>
                </a:moveTo>
                <a:cubicBezTo>
                  <a:pt x="12" y="100"/>
                  <a:pt x="14" y="88"/>
                  <a:pt x="18" y="77"/>
                </a:cubicBezTo>
                <a:lnTo>
                  <a:pt x="59" y="77"/>
                </a:lnTo>
                <a:cubicBezTo>
                  <a:pt x="57" y="88"/>
                  <a:pt x="56" y="100"/>
                  <a:pt x="56" y="113"/>
                </a:cubicBezTo>
                <a:cubicBezTo>
                  <a:pt x="56" y="125"/>
                  <a:pt x="57" y="136"/>
                  <a:pt x="59" y="147"/>
                </a:cubicBezTo>
                <a:lnTo>
                  <a:pt x="18" y="147"/>
                </a:lnTo>
                <a:cubicBezTo>
                  <a:pt x="14" y="136"/>
                  <a:pt x="12" y="125"/>
                  <a:pt x="12" y="113"/>
                </a:cubicBezTo>
                <a:moveTo>
                  <a:pt x="69" y="113"/>
                </a:moveTo>
                <a:cubicBezTo>
                  <a:pt x="69" y="100"/>
                  <a:pt x="70" y="88"/>
                  <a:pt x="72" y="77"/>
                </a:cubicBezTo>
                <a:lnTo>
                  <a:pt x="106" y="77"/>
                </a:lnTo>
                <a:lnTo>
                  <a:pt x="106" y="147"/>
                </a:lnTo>
                <a:lnTo>
                  <a:pt x="71" y="147"/>
                </a:lnTo>
                <a:cubicBezTo>
                  <a:pt x="70" y="136"/>
                  <a:pt x="69" y="125"/>
                  <a:pt x="69" y="113"/>
                </a:cubicBezTo>
                <a:moveTo>
                  <a:pt x="142" y="40"/>
                </a:moveTo>
                <a:cubicBezTo>
                  <a:pt x="146" y="48"/>
                  <a:pt x="149" y="56"/>
                  <a:pt x="151" y="65"/>
                </a:cubicBezTo>
                <a:lnTo>
                  <a:pt x="118" y="65"/>
                </a:lnTo>
                <a:lnTo>
                  <a:pt x="118" y="14"/>
                </a:lnTo>
                <a:cubicBezTo>
                  <a:pt x="127" y="17"/>
                  <a:pt x="135" y="26"/>
                  <a:pt x="142" y="40"/>
                </a:cubicBezTo>
                <a:moveTo>
                  <a:pt x="106" y="14"/>
                </a:moveTo>
                <a:lnTo>
                  <a:pt x="106" y="65"/>
                </a:lnTo>
                <a:lnTo>
                  <a:pt x="74" y="65"/>
                </a:lnTo>
                <a:cubicBezTo>
                  <a:pt x="76" y="56"/>
                  <a:pt x="79" y="48"/>
                  <a:pt x="83" y="40"/>
                </a:cubicBezTo>
                <a:cubicBezTo>
                  <a:pt x="89" y="26"/>
                  <a:pt x="97" y="17"/>
                  <a:pt x="106" y="14"/>
                </a:cubicBezTo>
                <a:moveTo>
                  <a:pt x="106" y="161"/>
                </a:moveTo>
                <a:lnTo>
                  <a:pt x="106" y="213"/>
                </a:lnTo>
                <a:cubicBezTo>
                  <a:pt x="97" y="209"/>
                  <a:pt x="89" y="200"/>
                  <a:pt x="83" y="186"/>
                </a:cubicBezTo>
                <a:cubicBezTo>
                  <a:pt x="79" y="179"/>
                  <a:pt x="76" y="170"/>
                  <a:pt x="74" y="161"/>
                </a:cubicBezTo>
                <a:lnTo>
                  <a:pt x="106" y="161"/>
                </a:lnTo>
                <a:moveTo>
                  <a:pt x="118" y="213"/>
                </a:moveTo>
                <a:lnTo>
                  <a:pt x="118" y="161"/>
                </a:lnTo>
                <a:lnTo>
                  <a:pt x="151" y="161"/>
                </a:lnTo>
                <a:cubicBezTo>
                  <a:pt x="149" y="170"/>
                  <a:pt x="146" y="179"/>
                  <a:pt x="142" y="186"/>
                </a:cubicBezTo>
                <a:cubicBezTo>
                  <a:pt x="135" y="200"/>
                  <a:pt x="127" y="209"/>
                  <a:pt x="118" y="213"/>
                </a:cubicBezTo>
                <a:moveTo>
                  <a:pt x="118" y="147"/>
                </a:moveTo>
                <a:lnTo>
                  <a:pt x="118" y="77"/>
                </a:lnTo>
                <a:lnTo>
                  <a:pt x="153" y="77"/>
                </a:lnTo>
                <a:cubicBezTo>
                  <a:pt x="155" y="88"/>
                  <a:pt x="156" y="100"/>
                  <a:pt x="156" y="113"/>
                </a:cubicBezTo>
                <a:cubicBezTo>
                  <a:pt x="156" y="125"/>
                  <a:pt x="155" y="136"/>
                  <a:pt x="154" y="147"/>
                </a:cubicBezTo>
                <a:lnTo>
                  <a:pt x="118" y="147"/>
                </a:lnTo>
                <a:moveTo>
                  <a:pt x="166" y="77"/>
                </a:moveTo>
                <a:lnTo>
                  <a:pt x="206" y="77"/>
                </a:lnTo>
                <a:cubicBezTo>
                  <a:pt x="211" y="88"/>
                  <a:pt x="213" y="100"/>
                  <a:pt x="213" y="113"/>
                </a:cubicBezTo>
                <a:cubicBezTo>
                  <a:pt x="213" y="125"/>
                  <a:pt x="211" y="136"/>
                  <a:pt x="207" y="147"/>
                </a:cubicBezTo>
                <a:lnTo>
                  <a:pt x="166" y="147"/>
                </a:lnTo>
                <a:cubicBezTo>
                  <a:pt x="168" y="136"/>
                  <a:pt x="169" y="125"/>
                  <a:pt x="169" y="113"/>
                </a:cubicBezTo>
                <a:cubicBezTo>
                  <a:pt x="169" y="100"/>
                  <a:pt x="168" y="88"/>
                  <a:pt x="166" y="77"/>
                </a:cubicBezTo>
                <a:moveTo>
                  <a:pt x="201" y="65"/>
                </a:moveTo>
                <a:lnTo>
                  <a:pt x="164" y="65"/>
                </a:lnTo>
                <a:cubicBezTo>
                  <a:pt x="161" y="54"/>
                  <a:pt x="158" y="44"/>
                  <a:pt x="154" y="35"/>
                </a:cubicBezTo>
                <a:cubicBezTo>
                  <a:pt x="150" y="28"/>
                  <a:pt x="147" y="22"/>
                  <a:pt x="143" y="17"/>
                </a:cubicBezTo>
                <a:cubicBezTo>
                  <a:pt x="168" y="25"/>
                  <a:pt x="188" y="42"/>
                  <a:pt x="201" y="65"/>
                </a:cubicBezTo>
                <a:moveTo>
                  <a:pt x="82" y="17"/>
                </a:moveTo>
                <a:cubicBezTo>
                  <a:pt x="78" y="22"/>
                  <a:pt x="74" y="28"/>
                  <a:pt x="71" y="35"/>
                </a:cubicBezTo>
                <a:cubicBezTo>
                  <a:pt x="67" y="44"/>
                  <a:pt x="64" y="54"/>
                  <a:pt x="61" y="65"/>
                </a:cubicBezTo>
                <a:lnTo>
                  <a:pt x="24" y="65"/>
                </a:lnTo>
                <a:cubicBezTo>
                  <a:pt x="37" y="42"/>
                  <a:pt x="57" y="25"/>
                  <a:pt x="82" y="17"/>
                </a:cubicBezTo>
                <a:moveTo>
                  <a:pt x="24" y="161"/>
                </a:moveTo>
                <a:lnTo>
                  <a:pt x="61" y="161"/>
                </a:lnTo>
                <a:cubicBezTo>
                  <a:pt x="64" y="172"/>
                  <a:pt x="67" y="182"/>
                  <a:pt x="71" y="191"/>
                </a:cubicBezTo>
                <a:cubicBezTo>
                  <a:pt x="74" y="198"/>
                  <a:pt x="78" y="204"/>
                  <a:pt x="82" y="209"/>
                </a:cubicBezTo>
                <a:cubicBezTo>
                  <a:pt x="57" y="201"/>
                  <a:pt x="36" y="183"/>
                  <a:pt x="24" y="161"/>
                </a:cubicBezTo>
                <a:moveTo>
                  <a:pt x="143" y="209"/>
                </a:moveTo>
                <a:cubicBezTo>
                  <a:pt x="147" y="204"/>
                  <a:pt x="150" y="198"/>
                  <a:pt x="154" y="191"/>
                </a:cubicBezTo>
                <a:cubicBezTo>
                  <a:pt x="158" y="182"/>
                  <a:pt x="161" y="172"/>
                  <a:pt x="164" y="161"/>
                </a:cubicBezTo>
                <a:lnTo>
                  <a:pt x="201" y="161"/>
                </a:lnTo>
                <a:cubicBezTo>
                  <a:pt x="189" y="183"/>
                  <a:pt x="168" y="201"/>
                  <a:pt x="143" y="209"/>
                </a:cubicBezTo>
                <a:close/>
              </a:path>
            </a:pathLst>
          </a:custGeom>
          <a:solidFill>
            <a:srgbClr val="fdfdfd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005" name=""/>
          <p:cNvSpPr/>
          <p:nvPr/>
        </p:nvSpPr>
        <p:spPr>
          <a:xfrm>
            <a:off x="4824360" y="9797400"/>
            <a:ext cx="129960" cy="129960"/>
          </a:xfrm>
          <a:custGeom>
            <a:avLst/>
            <a:gdLst/>
            <a:ahLst/>
            <a:rect l="0" t="0" r="r" b="b"/>
            <a:pathLst>
              <a:path w="361" h="361">
                <a:moveTo>
                  <a:pt x="361" y="180"/>
                </a:moveTo>
                <a:cubicBezTo>
                  <a:pt x="361" y="191"/>
                  <a:pt x="360" y="203"/>
                  <a:pt x="357" y="215"/>
                </a:cubicBezTo>
                <a:cubicBezTo>
                  <a:pt x="355" y="226"/>
                  <a:pt x="352" y="238"/>
                  <a:pt x="347" y="250"/>
                </a:cubicBezTo>
                <a:cubicBezTo>
                  <a:pt x="343" y="260"/>
                  <a:pt x="337" y="271"/>
                  <a:pt x="331" y="281"/>
                </a:cubicBezTo>
                <a:cubicBezTo>
                  <a:pt x="324" y="290"/>
                  <a:pt x="317" y="300"/>
                  <a:pt x="308" y="308"/>
                </a:cubicBezTo>
                <a:cubicBezTo>
                  <a:pt x="300" y="316"/>
                  <a:pt x="291" y="324"/>
                  <a:pt x="281" y="330"/>
                </a:cubicBezTo>
                <a:cubicBezTo>
                  <a:pt x="271" y="337"/>
                  <a:pt x="261" y="342"/>
                  <a:pt x="250" y="347"/>
                </a:cubicBezTo>
                <a:cubicBezTo>
                  <a:pt x="239" y="351"/>
                  <a:pt x="228" y="355"/>
                  <a:pt x="216" y="357"/>
                </a:cubicBezTo>
                <a:cubicBezTo>
                  <a:pt x="205" y="359"/>
                  <a:pt x="193" y="361"/>
                  <a:pt x="181" y="361"/>
                </a:cubicBezTo>
                <a:cubicBezTo>
                  <a:pt x="169" y="361"/>
                  <a:pt x="157" y="359"/>
                  <a:pt x="146" y="357"/>
                </a:cubicBezTo>
                <a:cubicBezTo>
                  <a:pt x="134" y="355"/>
                  <a:pt x="123" y="351"/>
                  <a:pt x="112" y="347"/>
                </a:cubicBezTo>
                <a:cubicBezTo>
                  <a:pt x="101" y="342"/>
                  <a:pt x="91" y="337"/>
                  <a:pt x="81" y="330"/>
                </a:cubicBezTo>
                <a:cubicBezTo>
                  <a:pt x="71" y="324"/>
                  <a:pt x="61" y="316"/>
                  <a:pt x="53" y="308"/>
                </a:cubicBezTo>
                <a:cubicBezTo>
                  <a:pt x="44" y="300"/>
                  <a:pt x="37" y="290"/>
                  <a:pt x="30" y="281"/>
                </a:cubicBezTo>
                <a:cubicBezTo>
                  <a:pt x="24" y="271"/>
                  <a:pt x="18" y="260"/>
                  <a:pt x="14" y="250"/>
                </a:cubicBezTo>
                <a:cubicBezTo>
                  <a:pt x="9" y="238"/>
                  <a:pt x="6" y="226"/>
                  <a:pt x="4" y="215"/>
                </a:cubicBezTo>
                <a:cubicBezTo>
                  <a:pt x="1" y="203"/>
                  <a:pt x="0" y="192"/>
                  <a:pt x="0" y="180"/>
                </a:cubicBezTo>
                <a:lnTo>
                  <a:pt x="0" y="179"/>
                </a:lnTo>
                <a:cubicBezTo>
                  <a:pt x="0" y="168"/>
                  <a:pt x="1" y="156"/>
                  <a:pt x="4" y="145"/>
                </a:cubicBezTo>
                <a:cubicBezTo>
                  <a:pt x="6" y="133"/>
                  <a:pt x="9" y="122"/>
                  <a:pt x="14" y="111"/>
                </a:cubicBezTo>
                <a:cubicBezTo>
                  <a:pt x="18" y="100"/>
                  <a:pt x="24" y="90"/>
                  <a:pt x="30" y="80"/>
                </a:cubicBezTo>
                <a:cubicBezTo>
                  <a:pt x="37" y="70"/>
                  <a:pt x="44" y="61"/>
                  <a:pt x="53" y="52"/>
                </a:cubicBezTo>
                <a:cubicBezTo>
                  <a:pt x="61" y="44"/>
                  <a:pt x="71" y="37"/>
                  <a:pt x="81" y="30"/>
                </a:cubicBezTo>
                <a:cubicBezTo>
                  <a:pt x="91" y="24"/>
                  <a:pt x="101" y="18"/>
                  <a:pt x="112" y="13"/>
                </a:cubicBezTo>
                <a:cubicBezTo>
                  <a:pt x="123" y="9"/>
                  <a:pt x="134" y="6"/>
                  <a:pt x="146" y="3"/>
                </a:cubicBezTo>
                <a:cubicBezTo>
                  <a:pt x="157" y="1"/>
                  <a:pt x="169" y="0"/>
                  <a:pt x="180" y="0"/>
                </a:cubicBezTo>
                <a:lnTo>
                  <a:pt x="182" y="0"/>
                </a:lnTo>
                <a:cubicBezTo>
                  <a:pt x="193" y="0"/>
                  <a:pt x="205" y="1"/>
                  <a:pt x="216" y="3"/>
                </a:cubicBezTo>
                <a:cubicBezTo>
                  <a:pt x="228" y="6"/>
                  <a:pt x="239" y="9"/>
                  <a:pt x="250" y="13"/>
                </a:cubicBezTo>
                <a:cubicBezTo>
                  <a:pt x="261" y="18"/>
                  <a:pt x="271" y="24"/>
                  <a:pt x="281" y="30"/>
                </a:cubicBezTo>
                <a:cubicBezTo>
                  <a:pt x="291" y="37"/>
                  <a:pt x="300" y="44"/>
                  <a:pt x="308" y="52"/>
                </a:cubicBezTo>
                <a:cubicBezTo>
                  <a:pt x="317" y="61"/>
                  <a:pt x="324" y="70"/>
                  <a:pt x="331" y="80"/>
                </a:cubicBezTo>
                <a:cubicBezTo>
                  <a:pt x="337" y="90"/>
                  <a:pt x="343" y="100"/>
                  <a:pt x="347" y="111"/>
                </a:cubicBezTo>
                <a:cubicBezTo>
                  <a:pt x="352" y="122"/>
                  <a:pt x="355" y="133"/>
                  <a:pt x="357" y="145"/>
                </a:cubicBezTo>
                <a:cubicBezTo>
                  <a:pt x="360" y="156"/>
                  <a:pt x="361" y="168"/>
                  <a:pt x="361" y="180"/>
                </a:cubicBezTo>
                <a:close/>
              </a:path>
            </a:pathLst>
          </a:custGeom>
          <a:solidFill>
            <a:srgbClr val="023170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4006" name=""/>
          <p:cNvSpPr/>
          <p:nvPr/>
        </p:nvSpPr>
        <p:spPr>
          <a:xfrm>
            <a:off x="4848840" y="9821520"/>
            <a:ext cx="81000" cy="81360"/>
          </a:xfrm>
          <a:custGeom>
            <a:avLst/>
            <a:gdLst/>
            <a:ahLst/>
            <a:rect l="0" t="0" r="r" b="b"/>
            <a:pathLst>
              <a:path w="225" h="226">
                <a:moveTo>
                  <a:pt x="192" y="33"/>
                </a:moveTo>
                <a:cubicBezTo>
                  <a:pt x="171" y="12"/>
                  <a:pt x="143" y="0"/>
                  <a:pt x="113" y="0"/>
                </a:cubicBezTo>
                <a:cubicBezTo>
                  <a:pt x="82" y="0"/>
                  <a:pt x="54" y="12"/>
                  <a:pt x="32" y="33"/>
                </a:cubicBezTo>
                <a:cubicBezTo>
                  <a:pt x="11" y="54"/>
                  <a:pt x="0" y="83"/>
                  <a:pt x="0" y="113"/>
                </a:cubicBezTo>
                <a:cubicBezTo>
                  <a:pt x="0" y="143"/>
                  <a:pt x="11" y="172"/>
                  <a:pt x="32" y="193"/>
                </a:cubicBezTo>
                <a:cubicBezTo>
                  <a:pt x="54" y="214"/>
                  <a:pt x="82" y="226"/>
                  <a:pt x="113" y="226"/>
                </a:cubicBezTo>
                <a:cubicBezTo>
                  <a:pt x="143" y="226"/>
                  <a:pt x="171" y="214"/>
                  <a:pt x="192" y="193"/>
                </a:cubicBezTo>
                <a:cubicBezTo>
                  <a:pt x="214" y="172"/>
                  <a:pt x="225" y="143"/>
                  <a:pt x="225" y="113"/>
                </a:cubicBezTo>
                <a:cubicBezTo>
                  <a:pt x="225" y="83"/>
                  <a:pt x="214" y="54"/>
                  <a:pt x="192" y="33"/>
                </a:cubicBezTo>
                <a:moveTo>
                  <a:pt x="12" y="113"/>
                </a:moveTo>
                <a:cubicBezTo>
                  <a:pt x="12" y="100"/>
                  <a:pt x="14" y="88"/>
                  <a:pt x="19" y="77"/>
                </a:cubicBezTo>
                <a:lnTo>
                  <a:pt x="59" y="77"/>
                </a:lnTo>
                <a:cubicBezTo>
                  <a:pt x="57" y="88"/>
                  <a:pt x="56" y="100"/>
                  <a:pt x="56" y="113"/>
                </a:cubicBezTo>
                <a:cubicBezTo>
                  <a:pt x="56" y="125"/>
                  <a:pt x="57" y="136"/>
                  <a:pt x="59" y="147"/>
                </a:cubicBezTo>
                <a:lnTo>
                  <a:pt x="18" y="147"/>
                </a:lnTo>
                <a:cubicBezTo>
                  <a:pt x="14" y="136"/>
                  <a:pt x="12" y="125"/>
                  <a:pt x="12" y="113"/>
                </a:cubicBezTo>
                <a:moveTo>
                  <a:pt x="69" y="113"/>
                </a:moveTo>
                <a:cubicBezTo>
                  <a:pt x="69" y="100"/>
                  <a:pt x="70" y="88"/>
                  <a:pt x="72" y="77"/>
                </a:cubicBezTo>
                <a:lnTo>
                  <a:pt x="107" y="77"/>
                </a:lnTo>
                <a:lnTo>
                  <a:pt x="107" y="147"/>
                </a:lnTo>
                <a:lnTo>
                  <a:pt x="71" y="147"/>
                </a:lnTo>
                <a:cubicBezTo>
                  <a:pt x="70" y="136"/>
                  <a:pt x="69" y="125"/>
                  <a:pt x="69" y="113"/>
                </a:cubicBezTo>
                <a:moveTo>
                  <a:pt x="142" y="40"/>
                </a:moveTo>
                <a:cubicBezTo>
                  <a:pt x="146" y="48"/>
                  <a:pt x="149" y="56"/>
                  <a:pt x="151" y="65"/>
                </a:cubicBezTo>
                <a:lnTo>
                  <a:pt x="119" y="65"/>
                </a:lnTo>
                <a:lnTo>
                  <a:pt x="119" y="14"/>
                </a:lnTo>
                <a:cubicBezTo>
                  <a:pt x="128" y="17"/>
                  <a:pt x="136" y="26"/>
                  <a:pt x="142" y="40"/>
                </a:cubicBezTo>
                <a:moveTo>
                  <a:pt x="107" y="14"/>
                </a:moveTo>
                <a:lnTo>
                  <a:pt x="107" y="65"/>
                </a:lnTo>
                <a:lnTo>
                  <a:pt x="74" y="65"/>
                </a:lnTo>
                <a:cubicBezTo>
                  <a:pt x="76" y="56"/>
                  <a:pt x="79" y="48"/>
                  <a:pt x="84" y="40"/>
                </a:cubicBezTo>
                <a:cubicBezTo>
                  <a:pt x="90" y="26"/>
                  <a:pt x="98" y="17"/>
                  <a:pt x="107" y="14"/>
                </a:cubicBezTo>
                <a:moveTo>
                  <a:pt x="107" y="161"/>
                </a:moveTo>
                <a:lnTo>
                  <a:pt x="107" y="213"/>
                </a:lnTo>
                <a:cubicBezTo>
                  <a:pt x="98" y="209"/>
                  <a:pt x="90" y="200"/>
                  <a:pt x="84" y="186"/>
                </a:cubicBezTo>
                <a:cubicBezTo>
                  <a:pt x="79" y="179"/>
                  <a:pt x="76" y="170"/>
                  <a:pt x="74" y="161"/>
                </a:cubicBezTo>
                <a:lnTo>
                  <a:pt x="107" y="161"/>
                </a:lnTo>
                <a:moveTo>
                  <a:pt x="119" y="213"/>
                </a:moveTo>
                <a:lnTo>
                  <a:pt x="119" y="161"/>
                </a:lnTo>
                <a:lnTo>
                  <a:pt x="151" y="161"/>
                </a:lnTo>
                <a:cubicBezTo>
                  <a:pt x="149" y="170"/>
                  <a:pt x="146" y="179"/>
                  <a:pt x="142" y="186"/>
                </a:cubicBezTo>
                <a:cubicBezTo>
                  <a:pt x="136" y="200"/>
                  <a:pt x="128" y="209"/>
                  <a:pt x="119" y="213"/>
                </a:cubicBezTo>
                <a:moveTo>
                  <a:pt x="119" y="147"/>
                </a:moveTo>
                <a:lnTo>
                  <a:pt x="119" y="77"/>
                </a:lnTo>
                <a:lnTo>
                  <a:pt x="153" y="77"/>
                </a:lnTo>
                <a:cubicBezTo>
                  <a:pt x="155" y="88"/>
                  <a:pt x="156" y="100"/>
                  <a:pt x="156" y="113"/>
                </a:cubicBezTo>
                <a:cubicBezTo>
                  <a:pt x="156" y="125"/>
                  <a:pt x="155" y="136"/>
                  <a:pt x="154" y="147"/>
                </a:cubicBezTo>
                <a:lnTo>
                  <a:pt x="119" y="147"/>
                </a:lnTo>
                <a:moveTo>
                  <a:pt x="166" y="77"/>
                </a:moveTo>
                <a:lnTo>
                  <a:pt x="206" y="77"/>
                </a:lnTo>
                <a:cubicBezTo>
                  <a:pt x="211" y="88"/>
                  <a:pt x="213" y="100"/>
                  <a:pt x="213" y="113"/>
                </a:cubicBezTo>
                <a:cubicBezTo>
                  <a:pt x="213" y="125"/>
                  <a:pt x="211" y="136"/>
                  <a:pt x="207" y="147"/>
                </a:cubicBezTo>
                <a:lnTo>
                  <a:pt x="166" y="147"/>
                </a:lnTo>
                <a:cubicBezTo>
                  <a:pt x="168" y="136"/>
                  <a:pt x="169" y="125"/>
                  <a:pt x="169" y="113"/>
                </a:cubicBezTo>
                <a:cubicBezTo>
                  <a:pt x="169" y="100"/>
                  <a:pt x="168" y="88"/>
                  <a:pt x="166" y="77"/>
                </a:cubicBezTo>
                <a:moveTo>
                  <a:pt x="201" y="65"/>
                </a:moveTo>
                <a:lnTo>
                  <a:pt x="164" y="65"/>
                </a:lnTo>
                <a:cubicBezTo>
                  <a:pt x="161" y="54"/>
                  <a:pt x="158" y="44"/>
                  <a:pt x="154" y="35"/>
                </a:cubicBezTo>
                <a:cubicBezTo>
                  <a:pt x="150" y="28"/>
                  <a:pt x="147" y="22"/>
                  <a:pt x="143" y="17"/>
                </a:cubicBezTo>
                <a:cubicBezTo>
                  <a:pt x="168" y="25"/>
                  <a:pt x="188" y="42"/>
                  <a:pt x="201" y="65"/>
                </a:cubicBezTo>
                <a:moveTo>
                  <a:pt x="82" y="17"/>
                </a:moveTo>
                <a:cubicBezTo>
                  <a:pt x="78" y="22"/>
                  <a:pt x="75" y="28"/>
                  <a:pt x="71" y="35"/>
                </a:cubicBezTo>
                <a:cubicBezTo>
                  <a:pt x="67" y="44"/>
                  <a:pt x="64" y="54"/>
                  <a:pt x="61" y="65"/>
                </a:cubicBezTo>
                <a:lnTo>
                  <a:pt x="24" y="65"/>
                </a:lnTo>
                <a:cubicBezTo>
                  <a:pt x="37" y="42"/>
                  <a:pt x="57" y="25"/>
                  <a:pt x="82" y="17"/>
                </a:cubicBezTo>
                <a:moveTo>
                  <a:pt x="24" y="161"/>
                </a:moveTo>
                <a:lnTo>
                  <a:pt x="61" y="161"/>
                </a:lnTo>
                <a:cubicBezTo>
                  <a:pt x="64" y="172"/>
                  <a:pt x="67" y="182"/>
                  <a:pt x="71" y="191"/>
                </a:cubicBezTo>
                <a:cubicBezTo>
                  <a:pt x="75" y="198"/>
                  <a:pt x="78" y="204"/>
                  <a:pt x="82" y="209"/>
                </a:cubicBezTo>
                <a:cubicBezTo>
                  <a:pt x="57" y="201"/>
                  <a:pt x="36" y="183"/>
                  <a:pt x="24" y="161"/>
                </a:cubicBezTo>
                <a:moveTo>
                  <a:pt x="143" y="209"/>
                </a:moveTo>
                <a:cubicBezTo>
                  <a:pt x="147" y="204"/>
                  <a:pt x="150" y="198"/>
                  <a:pt x="154" y="191"/>
                </a:cubicBezTo>
                <a:cubicBezTo>
                  <a:pt x="158" y="182"/>
                  <a:pt x="161" y="172"/>
                  <a:pt x="164" y="161"/>
                </a:cubicBezTo>
                <a:lnTo>
                  <a:pt x="201" y="161"/>
                </a:lnTo>
                <a:cubicBezTo>
                  <a:pt x="189" y="183"/>
                  <a:pt x="168" y="201"/>
                  <a:pt x="143" y="209"/>
                </a:cubicBezTo>
                <a:close/>
              </a:path>
            </a:pathLst>
          </a:custGeom>
          <a:solidFill>
            <a:srgbClr val="fdfdfd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007" name=""/>
          <p:cNvSpPr txBox="1"/>
          <p:nvPr/>
        </p:nvSpPr>
        <p:spPr>
          <a:xfrm>
            <a:off x="2787840" y="8805600"/>
            <a:ext cx="847800" cy="20772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200" strike="noStrike" u="none">
                <a:solidFill>
                  <a:srgbClr val="023170"/>
                </a:solidFill>
                <a:effectLst/>
                <a:uFillTx/>
                <a:latin typeface="HelveticaWorld"/>
                <a:ea typeface="HelveticaWorld"/>
              </a:rPr>
              <a:t>REFERENCE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008" name=""/>
          <p:cNvSpPr txBox="1"/>
          <p:nvPr/>
        </p:nvSpPr>
        <p:spPr>
          <a:xfrm>
            <a:off x="2787840" y="9211680"/>
            <a:ext cx="1151280" cy="149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860" strike="noStrike" u="none">
                <a:solidFill>
                  <a:srgbClr val="0b0a0a"/>
                </a:solidFill>
                <a:effectLst/>
                <a:uFillTx/>
                <a:latin typeface="Poppins"/>
                <a:ea typeface="Poppins"/>
              </a:rPr>
              <a:t>Alexander Aronowitz</a:t>
            </a:r>
            <a:endParaRPr b="0" lang="en-US" sz="86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009" name=""/>
          <p:cNvSpPr txBox="1"/>
          <p:nvPr/>
        </p:nvSpPr>
        <p:spPr>
          <a:xfrm>
            <a:off x="4824720" y="9211680"/>
            <a:ext cx="1151280" cy="149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860" strike="noStrike" u="none">
                <a:solidFill>
                  <a:srgbClr val="0b0a0a"/>
                </a:solidFill>
                <a:effectLst/>
                <a:uFillTx/>
                <a:latin typeface="Poppins"/>
                <a:ea typeface="Poppins"/>
              </a:rPr>
              <a:t>Alexander Aronowitz</a:t>
            </a:r>
            <a:endParaRPr b="0" lang="en-US" sz="86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010" name=""/>
          <p:cNvSpPr txBox="1"/>
          <p:nvPr/>
        </p:nvSpPr>
        <p:spPr>
          <a:xfrm>
            <a:off x="2787840" y="9381600"/>
            <a:ext cx="961200" cy="149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60" strike="noStrike" u="none">
                <a:solidFill>
                  <a:srgbClr val="0b0a0a"/>
                </a:solidFill>
                <a:effectLst/>
                <a:uFillTx/>
                <a:latin typeface="Poppins"/>
                <a:ea typeface="Poppins"/>
              </a:rPr>
              <a:t>Borcelle University</a:t>
            </a:r>
            <a:endParaRPr b="0" lang="en-US" sz="86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011" name=""/>
          <p:cNvSpPr txBox="1"/>
          <p:nvPr/>
        </p:nvSpPr>
        <p:spPr>
          <a:xfrm>
            <a:off x="4824720" y="9381600"/>
            <a:ext cx="961200" cy="149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60" strike="noStrike" u="none">
                <a:solidFill>
                  <a:srgbClr val="0b0a0a"/>
                </a:solidFill>
                <a:effectLst/>
                <a:uFillTx/>
                <a:latin typeface="Poppins"/>
                <a:ea typeface="Poppins"/>
              </a:rPr>
              <a:t>Borcelle University</a:t>
            </a:r>
            <a:endParaRPr b="0" lang="en-US" sz="86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012" name=""/>
          <p:cNvSpPr txBox="1"/>
          <p:nvPr/>
        </p:nvSpPr>
        <p:spPr>
          <a:xfrm>
            <a:off x="3001320" y="9577440"/>
            <a:ext cx="708840" cy="140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0b0a0a"/>
                </a:solidFill>
                <a:effectLst/>
                <a:uFillTx/>
                <a:latin typeface="Poppins"/>
                <a:ea typeface="Poppins"/>
              </a:rPr>
              <a:t>+123-456-7890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013" name=""/>
          <p:cNvSpPr txBox="1"/>
          <p:nvPr/>
        </p:nvSpPr>
        <p:spPr>
          <a:xfrm>
            <a:off x="5038200" y="9577440"/>
            <a:ext cx="708840" cy="140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0b0a0a"/>
                </a:solidFill>
                <a:effectLst/>
                <a:uFillTx/>
                <a:latin typeface="Poppins"/>
                <a:ea typeface="Poppins"/>
              </a:rPr>
              <a:t>+123-456-7890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014" name=""/>
          <p:cNvSpPr txBox="1"/>
          <p:nvPr/>
        </p:nvSpPr>
        <p:spPr>
          <a:xfrm>
            <a:off x="3001320" y="9774720"/>
            <a:ext cx="922680" cy="140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0b0a0a"/>
                </a:solidFill>
                <a:effectLst/>
                <a:uFillTx/>
                <a:latin typeface="Poppins"/>
                <a:ea typeface="Poppins"/>
              </a:rPr>
              <a:t>reallygreatsite.com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015" name=""/>
          <p:cNvSpPr/>
          <p:nvPr/>
        </p:nvSpPr>
        <p:spPr>
          <a:xfrm>
            <a:off x="0" y="0"/>
            <a:ext cx="662400" cy="250200"/>
          </a:xfrm>
          <a:custGeom>
            <a:avLst/>
            <a:gdLst/>
            <a:ahLst/>
            <a:rect l="0" t="0" r="r" b="b"/>
            <a:pathLst>
              <a:path w="1840" h="695">
                <a:moveTo>
                  <a:pt x="0" y="0"/>
                </a:moveTo>
                <a:lnTo>
                  <a:pt x="1840" y="0"/>
                </a:lnTo>
                <a:lnTo>
                  <a:pt x="1840" y="695"/>
                </a:lnTo>
                <a:lnTo>
                  <a:pt x="0" y="695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4016" name=""/>
          <p:cNvSpPr/>
          <p:nvPr/>
        </p:nvSpPr>
        <p:spPr>
          <a:xfrm>
            <a:off x="4798080" y="0"/>
            <a:ext cx="2764800" cy="250200"/>
          </a:xfrm>
          <a:custGeom>
            <a:avLst/>
            <a:gdLst/>
            <a:ahLst/>
            <a:rect l="0" t="0" r="r" b="b"/>
            <a:pathLst>
              <a:path w="7680" h="695">
                <a:moveTo>
                  <a:pt x="0" y="0"/>
                </a:moveTo>
                <a:lnTo>
                  <a:pt x="7680" y="0"/>
                </a:lnTo>
                <a:lnTo>
                  <a:pt x="7680" y="695"/>
                </a:lnTo>
                <a:lnTo>
                  <a:pt x="0" y="695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4017" name=""/>
          <p:cNvSpPr/>
          <p:nvPr/>
        </p:nvSpPr>
        <p:spPr>
          <a:xfrm>
            <a:off x="755640" y="756000"/>
            <a:ext cx="6048360" cy="9720"/>
          </a:xfrm>
          <a:custGeom>
            <a:avLst/>
            <a:gdLst/>
            <a:ahLst/>
            <a:rect l="0" t="0" r="r" b="b"/>
            <a:pathLst>
              <a:path w="16801" h="27">
                <a:moveTo>
                  <a:pt x="0" y="0"/>
                </a:moveTo>
                <a:lnTo>
                  <a:pt x="16801" y="0"/>
                </a:lnTo>
                <a:lnTo>
                  <a:pt x="16801" y="27"/>
                </a:lnTo>
                <a:lnTo>
                  <a:pt x="0" y="27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4018" name=""/>
          <p:cNvSpPr/>
          <p:nvPr/>
        </p:nvSpPr>
        <p:spPr>
          <a:xfrm>
            <a:off x="755640" y="1887120"/>
            <a:ext cx="6048360" cy="500760"/>
          </a:xfrm>
          <a:custGeom>
            <a:avLst/>
            <a:gdLst/>
            <a:ahLst/>
            <a:rect l="0" t="0" r="r" b="b"/>
            <a:pathLst>
              <a:path w="16801" h="1391">
                <a:moveTo>
                  <a:pt x="0" y="0"/>
                </a:moveTo>
                <a:lnTo>
                  <a:pt x="16801" y="0"/>
                </a:lnTo>
                <a:lnTo>
                  <a:pt x="16801" y="1391"/>
                </a:lnTo>
                <a:lnTo>
                  <a:pt x="0" y="1391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4019" name=""/>
          <p:cNvSpPr/>
          <p:nvPr/>
        </p:nvSpPr>
        <p:spPr>
          <a:xfrm>
            <a:off x="755640" y="2382840"/>
            <a:ext cx="6048360" cy="9720"/>
          </a:xfrm>
          <a:custGeom>
            <a:avLst/>
            <a:gdLst/>
            <a:ahLst/>
            <a:rect l="0" t="0" r="r" b="b"/>
            <a:pathLst>
              <a:path w="16801" h="27">
                <a:moveTo>
                  <a:pt x="0" y="0"/>
                </a:moveTo>
                <a:lnTo>
                  <a:pt x="16801" y="0"/>
                </a:lnTo>
                <a:lnTo>
                  <a:pt x="16801" y="27"/>
                </a:lnTo>
                <a:lnTo>
                  <a:pt x="0" y="27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4020" name=""/>
          <p:cNvSpPr/>
          <p:nvPr/>
        </p:nvSpPr>
        <p:spPr>
          <a:xfrm>
            <a:off x="3256920" y="2583360"/>
            <a:ext cx="1046160" cy="344520"/>
          </a:xfrm>
          <a:custGeom>
            <a:avLst/>
            <a:gdLst/>
            <a:ahLst/>
            <a:rect l="0" t="0" r="r" b="b"/>
            <a:pathLst>
              <a:path w="2906" h="957">
                <a:moveTo>
                  <a:pt x="0" y="0"/>
                </a:moveTo>
                <a:lnTo>
                  <a:pt x="2906" y="0"/>
                </a:lnTo>
                <a:lnTo>
                  <a:pt x="2906" y="957"/>
                </a:lnTo>
                <a:lnTo>
                  <a:pt x="0" y="957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4021" name=""/>
          <p:cNvSpPr/>
          <p:nvPr/>
        </p:nvSpPr>
        <p:spPr>
          <a:xfrm>
            <a:off x="755640" y="3835440"/>
            <a:ext cx="6048360" cy="10080"/>
          </a:xfrm>
          <a:custGeom>
            <a:avLst/>
            <a:gdLst/>
            <a:ahLst/>
            <a:rect l="0" t="0" r="r" b="b"/>
            <a:pathLst>
              <a:path w="16801" h="28">
                <a:moveTo>
                  <a:pt x="0" y="0"/>
                </a:moveTo>
                <a:lnTo>
                  <a:pt x="16801" y="0"/>
                </a:lnTo>
                <a:lnTo>
                  <a:pt x="16801" y="28"/>
                </a:lnTo>
                <a:lnTo>
                  <a:pt x="0" y="28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4022" name=""/>
          <p:cNvSpPr/>
          <p:nvPr/>
        </p:nvSpPr>
        <p:spPr>
          <a:xfrm>
            <a:off x="2538360" y="3840120"/>
            <a:ext cx="9720" cy="6095880"/>
          </a:xfrm>
          <a:custGeom>
            <a:avLst/>
            <a:gdLst/>
            <a:ahLst/>
            <a:rect l="0" t="0" r="r" b="b"/>
            <a:pathLst>
              <a:path w="27" h="16933">
                <a:moveTo>
                  <a:pt x="0" y="0"/>
                </a:moveTo>
                <a:lnTo>
                  <a:pt x="27" y="0"/>
                </a:lnTo>
                <a:lnTo>
                  <a:pt x="27" y="16933"/>
                </a:lnTo>
                <a:lnTo>
                  <a:pt x="0" y="16933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4023" name=""/>
          <p:cNvSpPr/>
          <p:nvPr/>
        </p:nvSpPr>
        <p:spPr>
          <a:xfrm>
            <a:off x="605160" y="4100040"/>
            <a:ext cx="1228680" cy="344520"/>
          </a:xfrm>
          <a:custGeom>
            <a:avLst/>
            <a:gdLst/>
            <a:ahLst/>
            <a:rect l="0" t="0" r="r" b="b"/>
            <a:pathLst>
              <a:path w="3413" h="957">
                <a:moveTo>
                  <a:pt x="0" y="0"/>
                </a:moveTo>
                <a:lnTo>
                  <a:pt x="3413" y="0"/>
                </a:lnTo>
                <a:lnTo>
                  <a:pt x="3413" y="957"/>
                </a:lnTo>
                <a:lnTo>
                  <a:pt x="0" y="957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4024" name=""/>
          <p:cNvSpPr/>
          <p:nvPr/>
        </p:nvSpPr>
        <p:spPr>
          <a:xfrm>
            <a:off x="2644560" y="4100040"/>
            <a:ext cx="1730880" cy="344520"/>
          </a:xfrm>
          <a:custGeom>
            <a:avLst/>
            <a:gdLst/>
            <a:ahLst/>
            <a:rect l="0" t="0" r="r" b="b"/>
            <a:pathLst>
              <a:path w="4808" h="957">
                <a:moveTo>
                  <a:pt x="0" y="0"/>
                </a:moveTo>
                <a:lnTo>
                  <a:pt x="4808" y="0"/>
                </a:lnTo>
                <a:lnTo>
                  <a:pt x="4808" y="957"/>
                </a:lnTo>
                <a:lnTo>
                  <a:pt x="0" y="957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4025" name=""/>
          <p:cNvSpPr/>
          <p:nvPr/>
        </p:nvSpPr>
        <p:spPr>
          <a:xfrm>
            <a:off x="2761560" y="5787000"/>
            <a:ext cx="4048920" cy="9720"/>
          </a:xfrm>
          <a:custGeom>
            <a:avLst/>
            <a:gdLst/>
            <a:ahLst/>
            <a:rect l="0" t="0" r="r" b="b"/>
            <a:pathLst>
              <a:path w="11247" h="27">
                <a:moveTo>
                  <a:pt x="0" y="0"/>
                </a:moveTo>
                <a:lnTo>
                  <a:pt x="11247" y="0"/>
                </a:lnTo>
                <a:lnTo>
                  <a:pt x="11247" y="27"/>
                </a:lnTo>
                <a:lnTo>
                  <a:pt x="0" y="27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4026" name=""/>
          <p:cNvSpPr/>
          <p:nvPr/>
        </p:nvSpPr>
        <p:spPr>
          <a:xfrm>
            <a:off x="755640" y="6787080"/>
            <a:ext cx="1227240" cy="10080"/>
          </a:xfrm>
          <a:custGeom>
            <a:avLst/>
            <a:gdLst/>
            <a:ahLst/>
            <a:rect l="0" t="0" r="r" b="b"/>
            <a:pathLst>
              <a:path w="3409" h="28">
                <a:moveTo>
                  <a:pt x="0" y="0"/>
                </a:moveTo>
                <a:lnTo>
                  <a:pt x="3409" y="0"/>
                </a:lnTo>
                <a:lnTo>
                  <a:pt x="3409" y="28"/>
                </a:lnTo>
                <a:lnTo>
                  <a:pt x="0" y="28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4027" name=""/>
          <p:cNvSpPr/>
          <p:nvPr/>
        </p:nvSpPr>
        <p:spPr>
          <a:xfrm>
            <a:off x="605160" y="7017840"/>
            <a:ext cx="843840" cy="344880"/>
          </a:xfrm>
          <a:custGeom>
            <a:avLst/>
            <a:gdLst/>
            <a:ahLst/>
            <a:rect l="0" t="0" r="r" b="b"/>
            <a:pathLst>
              <a:path w="2344" h="958">
                <a:moveTo>
                  <a:pt x="0" y="0"/>
                </a:moveTo>
                <a:lnTo>
                  <a:pt x="2344" y="0"/>
                </a:lnTo>
                <a:lnTo>
                  <a:pt x="2344" y="958"/>
                </a:lnTo>
                <a:lnTo>
                  <a:pt x="0" y="958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4028" name=""/>
          <p:cNvSpPr/>
          <p:nvPr/>
        </p:nvSpPr>
        <p:spPr>
          <a:xfrm>
            <a:off x="2761560" y="7200720"/>
            <a:ext cx="4048920" cy="10080"/>
          </a:xfrm>
          <a:custGeom>
            <a:avLst/>
            <a:gdLst/>
            <a:ahLst/>
            <a:rect l="0" t="0" r="r" b="b"/>
            <a:pathLst>
              <a:path w="11247" h="28">
                <a:moveTo>
                  <a:pt x="0" y="0"/>
                </a:moveTo>
                <a:lnTo>
                  <a:pt x="11247" y="0"/>
                </a:lnTo>
                <a:lnTo>
                  <a:pt x="11247" y="28"/>
                </a:lnTo>
                <a:lnTo>
                  <a:pt x="0" y="28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4029" name=""/>
          <p:cNvSpPr/>
          <p:nvPr/>
        </p:nvSpPr>
        <p:spPr>
          <a:xfrm>
            <a:off x="2786400" y="8614800"/>
            <a:ext cx="4024080" cy="9720"/>
          </a:xfrm>
          <a:custGeom>
            <a:avLst/>
            <a:gdLst/>
            <a:ahLst/>
            <a:rect l="0" t="0" r="r" b="b"/>
            <a:pathLst>
              <a:path w="11178" h="27">
                <a:moveTo>
                  <a:pt x="0" y="0"/>
                </a:moveTo>
                <a:lnTo>
                  <a:pt x="11178" y="0"/>
                </a:lnTo>
                <a:lnTo>
                  <a:pt x="11178" y="27"/>
                </a:lnTo>
                <a:lnTo>
                  <a:pt x="0" y="27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4030" name=""/>
          <p:cNvSpPr/>
          <p:nvPr/>
        </p:nvSpPr>
        <p:spPr>
          <a:xfrm>
            <a:off x="2644560" y="8745480"/>
            <a:ext cx="1228680" cy="344520"/>
          </a:xfrm>
          <a:custGeom>
            <a:avLst/>
            <a:gdLst/>
            <a:ahLst/>
            <a:rect l="0" t="0" r="r" b="b"/>
            <a:pathLst>
              <a:path w="3413" h="957">
                <a:moveTo>
                  <a:pt x="0" y="0"/>
                </a:moveTo>
                <a:lnTo>
                  <a:pt x="3413" y="0"/>
                </a:lnTo>
                <a:lnTo>
                  <a:pt x="3413" y="957"/>
                </a:lnTo>
                <a:lnTo>
                  <a:pt x="0" y="957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4031" name=""/>
          <p:cNvSpPr/>
          <p:nvPr/>
        </p:nvSpPr>
        <p:spPr>
          <a:xfrm>
            <a:off x="755640" y="8939880"/>
            <a:ext cx="1227240" cy="10080"/>
          </a:xfrm>
          <a:custGeom>
            <a:avLst/>
            <a:gdLst/>
            <a:ahLst/>
            <a:rect l="0" t="0" r="r" b="b"/>
            <a:pathLst>
              <a:path w="3409" h="28">
                <a:moveTo>
                  <a:pt x="0" y="0"/>
                </a:moveTo>
                <a:lnTo>
                  <a:pt x="3409" y="0"/>
                </a:lnTo>
                <a:lnTo>
                  <a:pt x="3409" y="28"/>
                </a:lnTo>
                <a:lnTo>
                  <a:pt x="0" y="28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4032" name=""/>
          <p:cNvSpPr/>
          <p:nvPr/>
        </p:nvSpPr>
        <p:spPr>
          <a:xfrm>
            <a:off x="605160" y="9168480"/>
            <a:ext cx="1228680" cy="344520"/>
          </a:xfrm>
          <a:custGeom>
            <a:avLst/>
            <a:gdLst/>
            <a:ahLst/>
            <a:rect l="0" t="0" r="r" b="b"/>
            <a:pathLst>
              <a:path w="3413" h="957">
                <a:moveTo>
                  <a:pt x="0" y="0"/>
                </a:moveTo>
                <a:lnTo>
                  <a:pt x="3413" y="0"/>
                </a:lnTo>
                <a:lnTo>
                  <a:pt x="3413" y="957"/>
                </a:lnTo>
                <a:lnTo>
                  <a:pt x="0" y="957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4033" name=""/>
          <p:cNvSpPr/>
          <p:nvPr/>
        </p:nvSpPr>
        <p:spPr>
          <a:xfrm>
            <a:off x="2786400" y="9596520"/>
            <a:ext cx="129960" cy="129960"/>
          </a:xfrm>
          <a:custGeom>
            <a:avLst/>
            <a:gdLst/>
            <a:ahLst/>
            <a:rect l="0" t="0" r="r" b="b"/>
            <a:pathLst>
              <a:path w="361" h="361">
                <a:moveTo>
                  <a:pt x="0" y="0"/>
                </a:moveTo>
                <a:lnTo>
                  <a:pt x="361" y="0"/>
                </a:lnTo>
                <a:lnTo>
                  <a:pt x="361" y="361"/>
                </a:lnTo>
                <a:lnTo>
                  <a:pt x="0" y="361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4034" name=""/>
          <p:cNvSpPr/>
          <p:nvPr/>
        </p:nvSpPr>
        <p:spPr>
          <a:xfrm>
            <a:off x="4822560" y="9596520"/>
            <a:ext cx="129960" cy="129960"/>
          </a:xfrm>
          <a:custGeom>
            <a:avLst/>
            <a:gdLst/>
            <a:ahLst/>
            <a:rect l="0" t="0" r="r" b="b"/>
            <a:pathLst>
              <a:path w="361" h="361">
                <a:moveTo>
                  <a:pt x="0" y="0"/>
                </a:moveTo>
                <a:lnTo>
                  <a:pt x="361" y="0"/>
                </a:lnTo>
                <a:lnTo>
                  <a:pt x="361" y="361"/>
                </a:lnTo>
                <a:lnTo>
                  <a:pt x="0" y="361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4035" name=""/>
          <p:cNvSpPr/>
          <p:nvPr/>
        </p:nvSpPr>
        <p:spPr>
          <a:xfrm>
            <a:off x="2786400" y="9793800"/>
            <a:ext cx="129960" cy="129960"/>
          </a:xfrm>
          <a:custGeom>
            <a:avLst/>
            <a:gdLst/>
            <a:ahLst/>
            <a:rect l="0" t="0" r="r" b="b"/>
            <a:pathLst>
              <a:path w="361" h="361">
                <a:moveTo>
                  <a:pt x="0" y="0"/>
                </a:moveTo>
                <a:lnTo>
                  <a:pt x="361" y="0"/>
                </a:lnTo>
                <a:lnTo>
                  <a:pt x="361" y="361"/>
                </a:lnTo>
                <a:lnTo>
                  <a:pt x="0" y="361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4036" name=""/>
          <p:cNvSpPr/>
          <p:nvPr/>
        </p:nvSpPr>
        <p:spPr>
          <a:xfrm>
            <a:off x="4822560" y="9793800"/>
            <a:ext cx="129960" cy="129960"/>
          </a:xfrm>
          <a:custGeom>
            <a:avLst/>
            <a:gdLst/>
            <a:ahLst/>
            <a:rect l="0" t="0" r="r" b="b"/>
            <a:pathLst>
              <a:path w="361" h="361">
                <a:moveTo>
                  <a:pt x="0" y="0"/>
                </a:moveTo>
                <a:lnTo>
                  <a:pt x="361" y="0"/>
                </a:lnTo>
                <a:lnTo>
                  <a:pt x="361" y="361"/>
                </a:lnTo>
                <a:lnTo>
                  <a:pt x="0" y="361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4037" name=""/>
          <p:cNvSpPr/>
          <p:nvPr/>
        </p:nvSpPr>
        <p:spPr>
          <a:xfrm>
            <a:off x="0" y="10488240"/>
            <a:ext cx="5019840" cy="208440"/>
          </a:xfrm>
          <a:custGeom>
            <a:avLst/>
            <a:gdLst/>
            <a:ahLst/>
            <a:rect l="0" t="0" r="r" b="b"/>
            <a:pathLst>
              <a:path w="13944" h="579">
                <a:moveTo>
                  <a:pt x="0" y="0"/>
                </a:moveTo>
                <a:lnTo>
                  <a:pt x="13944" y="0"/>
                </a:lnTo>
                <a:lnTo>
                  <a:pt x="13944" y="579"/>
                </a:lnTo>
                <a:lnTo>
                  <a:pt x="0" y="579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4038" name=""/>
          <p:cNvSpPr/>
          <p:nvPr/>
        </p:nvSpPr>
        <p:spPr>
          <a:xfrm>
            <a:off x="6804000" y="10488240"/>
            <a:ext cx="758880" cy="208440"/>
          </a:xfrm>
          <a:custGeom>
            <a:avLst/>
            <a:gdLst/>
            <a:ahLst/>
            <a:rect l="0" t="0" r="r" b="b"/>
            <a:pathLst>
              <a:path w="2108" h="579">
                <a:moveTo>
                  <a:pt x="0" y="0"/>
                </a:moveTo>
                <a:lnTo>
                  <a:pt x="2108" y="0"/>
                </a:lnTo>
                <a:lnTo>
                  <a:pt x="2108" y="579"/>
                </a:lnTo>
                <a:lnTo>
                  <a:pt x="0" y="579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4039" name=""/>
          <p:cNvSpPr txBox="1"/>
          <p:nvPr/>
        </p:nvSpPr>
        <p:spPr>
          <a:xfrm>
            <a:off x="5038200" y="9774720"/>
            <a:ext cx="922680" cy="140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0b0a0a"/>
                </a:solidFill>
                <a:effectLst/>
                <a:uFillTx/>
                <a:latin typeface="Poppins"/>
                <a:ea typeface="Poppins"/>
              </a:rPr>
              <a:t>reallygreatsite.com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0" name=""/>
          <p:cNvSpPr/>
          <p:nvPr/>
        </p:nvSpPr>
        <p:spPr>
          <a:xfrm>
            <a:off x="0" y="0"/>
            <a:ext cx="7562880" cy="10696680"/>
          </a:xfrm>
          <a:custGeom>
            <a:avLst/>
            <a:gdLst/>
            <a:ahLst/>
            <a:rect l="0" t="0" r="r" b="b"/>
            <a:pathLst>
              <a:path w="21008" h="29713">
                <a:moveTo>
                  <a:pt x="0" y="0"/>
                </a:moveTo>
                <a:lnTo>
                  <a:pt x="21008" y="0"/>
                </a:lnTo>
                <a:lnTo>
                  <a:pt x="21008" y="29713"/>
                </a:lnTo>
                <a:lnTo>
                  <a:pt x="0" y="29713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041" name=""/>
          <p:cNvSpPr/>
          <p:nvPr/>
        </p:nvSpPr>
        <p:spPr>
          <a:xfrm>
            <a:off x="0" y="0"/>
            <a:ext cx="7562880" cy="10696680"/>
          </a:xfrm>
          <a:custGeom>
            <a:avLst/>
            <a:gdLst/>
            <a:ahLst/>
            <a:rect l="0" t="0" r="r" b="b"/>
            <a:pathLst>
              <a:path w="21008" h="29713">
                <a:moveTo>
                  <a:pt x="0" y="0"/>
                </a:moveTo>
                <a:lnTo>
                  <a:pt x="21008" y="0"/>
                </a:lnTo>
                <a:lnTo>
                  <a:pt x="21008" y="29713"/>
                </a:lnTo>
                <a:lnTo>
                  <a:pt x="0" y="29713"/>
                </a:lnTo>
                <a:lnTo>
                  <a:pt x="0" y="0"/>
                </a:lnTo>
                <a:close/>
              </a:path>
            </a:pathLst>
          </a:custGeom>
          <a:solidFill>
            <a:srgbClr val="fefefe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042" name=""/>
          <p:cNvSpPr/>
          <p:nvPr/>
        </p:nvSpPr>
        <p:spPr>
          <a:xfrm>
            <a:off x="5088960" y="1949040"/>
            <a:ext cx="1785960" cy="412200"/>
          </a:xfrm>
          <a:custGeom>
            <a:avLst/>
            <a:gdLst/>
            <a:ahLst/>
            <a:rect l="0" t="0" r="r" b="b"/>
            <a:pathLst>
              <a:path w="4961" h="1145">
                <a:moveTo>
                  <a:pt x="0" y="0"/>
                </a:moveTo>
                <a:lnTo>
                  <a:pt x="4961" y="0"/>
                </a:lnTo>
                <a:lnTo>
                  <a:pt x="4961" y="1145"/>
                </a:lnTo>
                <a:lnTo>
                  <a:pt x="0" y="1145"/>
                </a:lnTo>
                <a:lnTo>
                  <a:pt x="0" y="0"/>
                </a:lnTo>
                <a:close/>
              </a:path>
            </a:pathLst>
          </a:custGeom>
          <a:solidFill>
            <a:srgbClr val="4a73a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4043" name=""/>
          <p:cNvSpPr/>
          <p:nvPr/>
        </p:nvSpPr>
        <p:spPr>
          <a:xfrm>
            <a:off x="5088960" y="4933080"/>
            <a:ext cx="1785960" cy="412200"/>
          </a:xfrm>
          <a:custGeom>
            <a:avLst/>
            <a:gdLst/>
            <a:ahLst/>
            <a:rect l="0" t="0" r="r" b="b"/>
            <a:pathLst>
              <a:path w="4961" h="1145">
                <a:moveTo>
                  <a:pt x="0" y="0"/>
                </a:moveTo>
                <a:lnTo>
                  <a:pt x="4961" y="0"/>
                </a:lnTo>
                <a:lnTo>
                  <a:pt x="4961" y="1145"/>
                </a:lnTo>
                <a:lnTo>
                  <a:pt x="0" y="1145"/>
                </a:lnTo>
                <a:lnTo>
                  <a:pt x="0" y="0"/>
                </a:lnTo>
                <a:close/>
              </a:path>
            </a:pathLst>
          </a:custGeom>
          <a:solidFill>
            <a:srgbClr val="4a73a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4044" name=""/>
          <p:cNvSpPr txBox="1"/>
          <p:nvPr/>
        </p:nvSpPr>
        <p:spPr>
          <a:xfrm>
            <a:off x="5173200" y="2015280"/>
            <a:ext cx="981720" cy="22428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300" strike="noStrike" u="none">
                <a:solidFill>
                  <a:srgbClr val="fefefe"/>
                </a:solidFill>
                <a:effectLst/>
                <a:uFillTx/>
                <a:latin typeface="Poppins"/>
                <a:ea typeface="Poppins"/>
              </a:rPr>
              <a:t>EDUCATION</a:t>
            </a:r>
            <a:endParaRPr b="0" lang="en-US" sz="13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045" name=""/>
          <p:cNvSpPr/>
          <p:nvPr/>
        </p:nvSpPr>
        <p:spPr>
          <a:xfrm>
            <a:off x="5149800" y="2613600"/>
            <a:ext cx="38520" cy="38520"/>
          </a:xfrm>
          <a:custGeom>
            <a:avLst/>
            <a:gdLst/>
            <a:ahLst/>
            <a:rect l="0" t="0" r="r" b="b"/>
            <a:pathLst>
              <a:path w="107" h="107">
                <a:moveTo>
                  <a:pt x="107" y="54"/>
                </a:moveTo>
                <a:cubicBezTo>
                  <a:pt x="107" y="61"/>
                  <a:pt x="106" y="67"/>
                  <a:pt x="103" y="74"/>
                </a:cubicBezTo>
                <a:cubicBezTo>
                  <a:pt x="100" y="80"/>
                  <a:pt x="96" y="86"/>
                  <a:pt x="91" y="91"/>
                </a:cubicBezTo>
                <a:cubicBezTo>
                  <a:pt x="87" y="96"/>
                  <a:pt x="81" y="100"/>
                  <a:pt x="74" y="103"/>
                </a:cubicBezTo>
                <a:cubicBezTo>
                  <a:pt x="68" y="105"/>
                  <a:pt x="61" y="107"/>
                  <a:pt x="54" y="107"/>
                </a:cubicBezTo>
                <a:cubicBezTo>
                  <a:pt x="47" y="107"/>
                  <a:pt x="40" y="105"/>
                  <a:pt x="34" y="103"/>
                </a:cubicBezTo>
                <a:cubicBezTo>
                  <a:pt x="26" y="100"/>
                  <a:pt x="21" y="96"/>
                  <a:pt x="16" y="91"/>
                </a:cubicBezTo>
                <a:cubicBezTo>
                  <a:pt x="11" y="86"/>
                  <a:pt x="7" y="80"/>
                  <a:pt x="4" y="74"/>
                </a:cubicBezTo>
                <a:cubicBezTo>
                  <a:pt x="1" y="67"/>
                  <a:pt x="0" y="61"/>
                  <a:pt x="0" y="54"/>
                </a:cubicBezTo>
                <a:cubicBezTo>
                  <a:pt x="0" y="47"/>
                  <a:pt x="1" y="40"/>
                  <a:pt x="4" y="32"/>
                </a:cubicBezTo>
                <a:cubicBezTo>
                  <a:pt x="7" y="26"/>
                  <a:pt x="11" y="20"/>
                  <a:pt x="16" y="15"/>
                </a:cubicBezTo>
                <a:cubicBezTo>
                  <a:pt x="21" y="10"/>
                  <a:pt x="26" y="6"/>
                  <a:pt x="34" y="4"/>
                </a:cubicBezTo>
                <a:cubicBezTo>
                  <a:pt x="40" y="1"/>
                  <a:pt x="47" y="0"/>
                  <a:pt x="54" y="0"/>
                </a:cubicBezTo>
                <a:cubicBezTo>
                  <a:pt x="61" y="0"/>
                  <a:pt x="68" y="1"/>
                  <a:pt x="74" y="4"/>
                </a:cubicBezTo>
                <a:cubicBezTo>
                  <a:pt x="81" y="6"/>
                  <a:pt x="87" y="10"/>
                  <a:pt x="91" y="15"/>
                </a:cubicBezTo>
                <a:cubicBezTo>
                  <a:pt x="96" y="20"/>
                  <a:pt x="100" y="26"/>
                  <a:pt x="103" y="32"/>
                </a:cubicBezTo>
                <a:cubicBezTo>
                  <a:pt x="106" y="40"/>
                  <a:pt x="107" y="47"/>
                  <a:pt x="107" y="54"/>
                </a:cubicBezTo>
                <a:close/>
              </a:path>
            </a:pathLst>
          </a:custGeom>
          <a:solidFill>
            <a:srgbClr val="4a73a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4046" name=""/>
          <p:cNvSpPr txBox="1"/>
          <p:nvPr/>
        </p:nvSpPr>
        <p:spPr>
          <a:xfrm>
            <a:off x="5173200" y="5011200"/>
            <a:ext cx="541440" cy="22428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300" strike="noStrike" u="none">
                <a:solidFill>
                  <a:srgbClr val="fefefe"/>
                </a:solidFill>
                <a:effectLst/>
                <a:uFillTx/>
                <a:latin typeface="Poppins"/>
                <a:ea typeface="Poppins"/>
              </a:rPr>
              <a:t>SKILLS</a:t>
            </a:r>
            <a:endParaRPr b="0" lang="en-US" sz="13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047" name=""/>
          <p:cNvSpPr txBox="1"/>
          <p:nvPr/>
        </p:nvSpPr>
        <p:spPr>
          <a:xfrm>
            <a:off x="5296680" y="2548440"/>
            <a:ext cx="1156680" cy="15588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900" strike="noStrike" u="none">
                <a:solidFill>
                  <a:srgbClr val="4a73a8"/>
                </a:solidFill>
                <a:effectLst/>
                <a:uFillTx/>
                <a:latin typeface="Poppins"/>
                <a:ea typeface="Poppins"/>
              </a:rPr>
              <a:t>Rimberio University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048" name=""/>
          <p:cNvSpPr txBox="1"/>
          <p:nvPr/>
        </p:nvSpPr>
        <p:spPr>
          <a:xfrm>
            <a:off x="656280" y="503280"/>
            <a:ext cx="3355920" cy="49572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2870" strike="noStrike" u="none">
                <a:solidFill>
                  <a:srgbClr val="004081"/>
                </a:solidFill>
                <a:effectLst/>
                <a:uFillTx/>
                <a:latin typeface="Poppins"/>
                <a:ea typeface="Poppins"/>
              </a:rPr>
              <a:t>EMILY THOMPSON</a:t>
            </a:r>
            <a:endParaRPr b="0" lang="en-US" sz="287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049" name=""/>
          <p:cNvSpPr/>
          <p:nvPr/>
        </p:nvSpPr>
        <p:spPr>
          <a:xfrm>
            <a:off x="666360" y="1503720"/>
            <a:ext cx="122400" cy="125280"/>
          </a:xfrm>
          <a:custGeom>
            <a:avLst/>
            <a:gdLst/>
            <a:ahLst/>
            <a:rect l="0" t="0" r="r" b="b"/>
            <a:pathLst>
              <a:path w="340" h="348">
                <a:moveTo>
                  <a:pt x="332" y="257"/>
                </a:moveTo>
                <a:lnTo>
                  <a:pt x="298" y="223"/>
                </a:lnTo>
                <a:cubicBezTo>
                  <a:pt x="279" y="204"/>
                  <a:pt x="248" y="204"/>
                  <a:pt x="228" y="223"/>
                </a:cubicBezTo>
                <a:cubicBezTo>
                  <a:pt x="221" y="230"/>
                  <a:pt x="217" y="239"/>
                  <a:pt x="215" y="248"/>
                </a:cubicBezTo>
                <a:cubicBezTo>
                  <a:pt x="158" y="237"/>
                  <a:pt x="102" y="182"/>
                  <a:pt x="99" y="131"/>
                </a:cubicBezTo>
                <a:cubicBezTo>
                  <a:pt x="108" y="130"/>
                  <a:pt x="117" y="125"/>
                  <a:pt x="125" y="118"/>
                </a:cubicBezTo>
                <a:cubicBezTo>
                  <a:pt x="144" y="99"/>
                  <a:pt x="144" y="68"/>
                  <a:pt x="125" y="49"/>
                </a:cubicBezTo>
                <a:lnTo>
                  <a:pt x="90" y="14"/>
                </a:lnTo>
                <a:cubicBezTo>
                  <a:pt x="71" y="-5"/>
                  <a:pt x="40" y="-5"/>
                  <a:pt x="21" y="14"/>
                </a:cubicBezTo>
                <a:cubicBezTo>
                  <a:pt x="-84" y="118"/>
                  <a:pt x="228" y="430"/>
                  <a:pt x="332" y="327"/>
                </a:cubicBezTo>
                <a:cubicBezTo>
                  <a:pt x="335" y="323"/>
                  <a:pt x="338" y="320"/>
                  <a:pt x="340" y="316"/>
                </a:cubicBezTo>
                <a:lnTo>
                  <a:pt x="340" y="268"/>
                </a:lnTo>
                <a:cubicBezTo>
                  <a:pt x="338" y="264"/>
                  <a:pt x="335" y="261"/>
                  <a:pt x="332" y="257"/>
                </a:cubicBezTo>
                <a:close/>
              </a:path>
            </a:pathLst>
          </a:custGeom>
          <a:solidFill>
            <a:srgbClr val="4a73a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4050" name=""/>
          <p:cNvSpPr/>
          <p:nvPr/>
        </p:nvSpPr>
        <p:spPr>
          <a:xfrm>
            <a:off x="2599560" y="1529640"/>
            <a:ext cx="131760" cy="88560"/>
          </a:xfrm>
          <a:custGeom>
            <a:avLst/>
            <a:gdLst/>
            <a:ahLst/>
            <a:rect l="0" t="0" r="r" b="b"/>
            <a:pathLst>
              <a:path w="366" h="246">
                <a:moveTo>
                  <a:pt x="190" y="175"/>
                </a:moveTo>
                <a:cubicBezTo>
                  <a:pt x="187" y="178"/>
                  <a:pt x="184" y="179"/>
                  <a:pt x="180" y="179"/>
                </a:cubicBezTo>
                <a:cubicBezTo>
                  <a:pt x="177" y="179"/>
                  <a:pt x="174" y="178"/>
                  <a:pt x="171" y="175"/>
                </a:cubicBezTo>
                <a:lnTo>
                  <a:pt x="1" y="4"/>
                </a:lnTo>
                <a:cubicBezTo>
                  <a:pt x="1" y="6"/>
                  <a:pt x="0" y="8"/>
                  <a:pt x="0" y="10"/>
                </a:cubicBezTo>
                <a:lnTo>
                  <a:pt x="0" y="220"/>
                </a:lnTo>
                <a:cubicBezTo>
                  <a:pt x="0" y="235"/>
                  <a:pt x="12" y="246"/>
                  <a:pt x="26" y="246"/>
                </a:cubicBezTo>
                <a:lnTo>
                  <a:pt x="340" y="246"/>
                </a:lnTo>
                <a:cubicBezTo>
                  <a:pt x="355" y="246"/>
                  <a:pt x="366" y="235"/>
                  <a:pt x="366" y="220"/>
                </a:cubicBezTo>
                <a:lnTo>
                  <a:pt x="366" y="10"/>
                </a:lnTo>
                <a:cubicBezTo>
                  <a:pt x="366" y="7"/>
                  <a:pt x="366" y="3"/>
                  <a:pt x="364" y="0"/>
                </a:cubicBezTo>
                <a:lnTo>
                  <a:pt x="190" y="175"/>
                </a:lnTo>
                <a:close/>
              </a:path>
            </a:pathLst>
          </a:custGeom>
          <a:solidFill>
            <a:srgbClr val="4a73a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4051" name=""/>
          <p:cNvSpPr/>
          <p:nvPr/>
        </p:nvSpPr>
        <p:spPr>
          <a:xfrm>
            <a:off x="2606760" y="1523880"/>
            <a:ext cx="116280" cy="58680"/>
          </a:xfrm>
          <a:custGeom>
            <a:avLst/>
            <a:gdLst/>
            <a:ahLst/>
            <a:rect l="0" t="0" r="r" b="b"/>
            <a:pathLst>
              <a:path w="323" h="163">
                <a:moveTo>
                  <a:pt x="161" y="163"/>
                </a:moveTo>
                <a:lnTo>
                  <a:pt x="323" y="1"/>
                </a:lnTo>
                <a:cubicBezTo>
                  <a:pt x="322" y="1"/>
                  <a:pt x="321" y="0"/>
                  <a:pt x="320" y="0"/>
                </a:cubicBezTo>
                <a:lnTo>
                  <a:pt x="7" y="0"/>
                </a:lnTo>
                <a:cubicBezTo>
                  <a:pt x="4" y="0"/>
                  <a:pt x="2" y="1"/>
                  <a:pt x="0" y="2"/>
                </a:cubicBezTo>
                <a:lnTo>
                  <a:pt x="161" y="163"/>
                </a:lnTo>
                <a:close/>
              </a:path>
            </a:pathLst>
          </a:custGeom>
          <a:solidFill>
            <a:srgbClr val="4a73a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4052" name=""/>
          <p:cNvSpPr/>
          <p:nvPr/>
        </p:nvSpPr>
        <p:spPr>
          <a:xfrm>
            <a:off x="5072040" y="1488600"/>
            <a:ext cx="105120" cy="162360"/>
          </a:xfrm>
          <a:custGeom>
            <a:avLst/>
            <a:gdLst/>
            <a:ahLst/>
            <a:rect l="0" t="0" r="r" b="b"/>
            <a:pathLst>
              <a:path w="292" h="451">
                <a:moveTo>
                  <a:pt x="292" y="103"/>
                </a:moveTo>
                <a:cubicBezTo>
                  <a:pt x="272" y="43"/>
                  <a:pt x="216" y="0"/>
                  <a:pt x="150" y="0"/>
                </a:cubicBezTo>
                <a:cubicBezTo>
                  <a:pt x="68" y="0"/>
                  <a:pt x="0" y="67"/>
                  <a:pt x="0" y="150"/>
                </a:cubicBezTo>
                <a:lnTo>
                  <a:pt x="0" y="151"/>
                </a:lnTo>
                <a:cubicBezTo>
                  <a:pt x="0" y="152"/>
                  <a:pt x="0" y="153"/>
                  <a:pt x="0" y="155"/>
                </a:cubicBezTo>
                <a:cubicBezTo>
                  <a:pt x="0" y="158"/>
                  <a:pt x="0" y="162"/>
                  <a:pt x="0" y="165"/>
                </a:cubicBezTo>
                <a:cubicBezTo>
                  <a:pt x="1" y="166"/>
                  <a:pt x="1" y="166"/>
                  <a:pt x="1" y="167"/>
                </a:cubicBezTo>
                <a:cubicBezTo>
                  <a:pt x="1" y="170"/>
                  <a:pt x="2" y="173"/>
                  <a:pt x="2" y="177"/>
                </a:cubicBezTo>
                <a:cubicBezTo>
                  <a:pt x="3" y="179"/>
                  <a:pt x="3" y="181"/>
                  <a:pt x="3" y="183"/>
                </a:cubicBezTo>
                <a:cubicBezTo>
                  <a:pt x="23" y="272"/>
                  <a:pt x="120" y="416"/>
                  <a:pt x="144" y="451"/>
                </a:cubicBezTo>
                <a:lnTo>
                  <a:pt x="155" y="451"/>
                </a:lnTo>
                <a:cubicBezTo>
                  <a:pt x="178" y="417"/>
                  <a:pt x="264" y="286"/>
                  <a:pt x="291" y="199"/>
                </a:cubicBezTo>
                <a:cubicBezTo>
                  <a:pt x="291" y="198"/>
                  <a:pt x="292" y="197"/>
                  <a:pt x="292" y="197"/>
                </a:cubicBezTo>
                <a:lnTo>
                  <a:pt x="292" y="103"/>
                </a:lnTo>
                <a:moveTo>
                  <a:pt x="150" y="228"/>
                </a:moveTo>
                <a:cubicBezTo>
                  <a:pt x="106" y="228"/>
                  <a:pt x="71" y="193"/>
                  <a:pt x="71" y="149"/>
                </a:cubicBezTo>
                <a:cubicBezTo>
                  <a:pt x="71" y="105"/>
                  <a:pt x="106" y="69"/>
                  <a:pt x="150" y="69"/>
                </a:cubicBezTo>
                <a:cubicBezTo>
                  <a:pt x="194" y="69"/>
                  <a:pt x="229" y="105"/>
                  <a:pt x="229" y="149"/>
                </a:cubicBezTo>
                <a:cubicBezTo>
                  <a:pt x="229" y="193"/>
                  <a:pt x="194" y="228"/>
                  <a:pt x="150" y="228"/>
                </a:cubicBezTo>
                <a:close/>
              </a:path>
            </a:pathLst>
          </a:custGeom>
          <a:solidFill>
            <a:srgbClr val="4a73a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4053" name=""/>
          <p:cNvSpPr txBox="1"/>
          <p:nvPr/>
        </p:nvSpPr>
        <p:spPr>
          <a:xfrm>
            <a:off x="656280" y="1020960"/>
            <a:ext cx="1314360" cy="2199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280" strike="noStrike" u="none">
                <a:solidFill>
                  <a:srgbClr val="004081"/>
                </a:solidFill>
                <a:effectLst/>
                <a:uFillTx/>
                <a:latin typeface="Poppins"/>
                <a:ea typeface="Poppins"/>
              </a:rPr>
              <a:t>Digital Marketing</a:t>
            </a:r>
            <a:endParaRPr b="0" lang="en-US" sz="128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054" name=""/>
          <p:cNvSpPr txBox="1"/>
          <p:nvPr/>
        </p:nvSpPr>
        <p:spPr>
          <a:xfrm>
            <a:off x="912600" y="1475280"/>
            <a:ext cx="804240" cy="15732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20" strike="noStrike" u="none">
                <a:solidFill>
                  <a:srgbClr val="4a73a8"/>
                </a:solidFill>
                <a:effectLst/>
                <a:uFillTx/>
                <a:latin typeface="Poppins"/>
                <a:ea typeface="Poppins"/>
              </a:rPr>
              <a:t>+123-456-7890</a:t>
            </a:r>
            <a:endParaRPr b="0" lang="en-US" sz="92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055" name=""/>
          <p:cNvSpPr txBox="1"/>
          <p:nvPr/>
        </p:nvSpPr>
        <p:spPr>
          <a:xfrm>
            <a:off x="2850840" y="1475280"/>
            <a:ext cx="1417320" cy="15732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20" strike="noStrike" u="none">
                <a:solidFill>
                  <a:srgbClr val="4a73a8"/>
                </a:solidFill>
                <a:effectLst/>
                <a:uFillTx/>
                <a:latin typeface="Poppins"/>
                <a:ea typeface="Poppins"/>
              </a:rPr>
              <a:t>hello@reallygreatsite.com</a:t>
            </a:r>
            <a:endParaRPr b="0" lang="en-US" sz="92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056" name=""/>
          <p:cNvSpPr/>
          <p:nvPr/>
        </p:nvSpPr>
        <p:spPr>
          <a:xfrm>
            <a:off x="655920" y="3760560"/>
            <a:ext cx="3998160" cy="412200"/>
          </a:xfrm>
          <a:custGeom>
            <a:avLst/>
            <a:gdLst/>
            <a:ahLst/>
            <a:rect l="0" t="0" r="r" b="b"/>
            <a:pathLst>
              <a:path w="11106" h="1145">
                <a:moveTo>
                  <a:pt x="0" y="0"/>
                </a:moveTo>
                <a:lnTo>
                  <a:pt x="11106" y="0"/>
                </a:lnTo>
                <a:lnTo>
                  <a:pt x="11106" y="1145"/>
                </a:lnTo>
                <a:lnTo>
                  <a:pt x="0" y="1145"/>
                </a:lnTo>
                <a:lnTo>
                  <a:pt x="0" y="0"/>
                </a:lnTo>
                <a:close/>
              </a:path>
            </a:pathLst>
          </a:custGeom>
          <a:solidFill>
            <a:srgbClr val="4a73a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4057" name=""/>
          <p:cNvSpPr txBox="1"/>
          <p:nvPr/>
        </p:nvSpPr>
        <p:spPr>
          <a:xfrm>
            <a:off x="5275800" y="1468800"/>
            <a:ext cx="1441800" cy="15732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20" strike="noStrike" u="none">
                <a:solidFill>
                  <a:srgbClr val="4a73a8"/>
                </a:solidFill>
                <a:effectLst/>
                <a:uFillTx/>
                <a:latin typeface="Poppins"/>
                <a:ea typeface="Poppins"/>
              </a:rPr>
              <a:t>123 Anywhere St., Any City</a:t>
            </a:r>
            <a:endParaRPr b="0" lang="en-US" sz="92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058" name=""/>
          <p:cNvSpPr txBox="1"/>
          <p:nvPr/>
        </p:nvSpPr>
        <p:spPr>
          <a:xfrm>
            <a:off x="740160" y="3826800"/>
            <a:ext cx="993960" cy="22428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300" strike="noStrike" u="none">
                <a:solidFill>
                  <a:srgbClr val="fefefe"/>
                </a:solidFill>
                <a:effectLst/>
                <a:uFillTx/>
                <a:latin typeface="Poppins"/>
                <a:ea typeface="Poppins"/>
              </a:rPr>
              <a:t>EXPERIENCE</a:t>
            </a:r>
            <a:endParaRPr b="0" lang="en-US" sz="13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059" name=""/>
          <p:cNvSpPr txBox="1"/>
          <p:nvPr/>
        </p:nvSpPr>
        <p:spPr>
          <a:xfrm>
            <a:off x="3862080" y="4473720"/>
            <a:ext cx="837720" cy="140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800" strike="noStrike" u="none">
                <a:solidFill>
                  <a:srgbClr val="4a73a8"/>
                </a:solidFill>
                <a:effectLst/>
                <a:uFillTx/>
                <a:latin typeface="Poppins"/>
                <a:ea typeface="Poppins"/>
              </a:rPr>
              <a:t>2 0 2 0   –   2 0 2 3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060" name=""/>
          <p:cNvSpPr txBox="1"/>
          <p:nvPr/>
        </p:nvSpPr>
        <p:spPr>
          <a:xfrm>
            <a:off x="656280" y="4466160"/>
            <a:ext cx="160920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000" strike="noStrike" u="none">
                <a:solidFill>
                  <a:srgbClr val="4a73a8"/>
                </a:solidFill>
                <a:effectLst/>
                <a:uFillTx/>
                <a:latin typeface="Poppins"/>
                <a:ea typeface="Poppins"/>
              </a:rPr>
              <a:t>Ginyard International Co.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061" name=""/>
          <p:cNvSpPr/>
          <p:nvPr/>
        </p:nvSpPr>
        <p:spPr>
          <a:xfrm>
            <a:off x="698400" y="4979880"/>
            <a:ext cx="34200" cy="34200"/>
          </a:xfrm>
          <a:custGeom>
            <a:avLst/>
            <a:gdLst/>
            <a:ahLst/>
            <a:rect l="0" t="0" r="r" b="b"/>
            <a:pathLst>
              <a:path w="95" h="95">
                <a:moveTo>
                  <a:pt x="95" y="48"/>
                </a:moveTo>
                <a:cubicBezTo>
                  <a:pt x="95" y="54"/>
                  <a:pt x="94" y="60"/>
                  <a:pt x="91" y="66"/>
                </a:cubicBezTo>
                <a:cubicBezTo>
                  <a:pt x="89" y="72"/>
                  <a:pt x="85" y="77"/>
                  <a:pt x="80" y="81"/>
                </a:cubicBezTo>
                <a:cubicBezTo>
                  <a:pt x="76" y="86"/>
                  <a:pt x="70" y="89"/>
                  <a:pt x="65" y="91"/>
                </a:cubicBezTo>
                <a:cubicBezTo>
                  <a:pt x="59" y="94"/>
                  <a:pt x="53" y="95"/>
                  <a:pt x="47" y="95"/>
                </a:cubicBezTo>
                <a:cubicBezTo>
                  <a:pt x="40" y="95"/>
                  <a:pt x="34" y="94"/>
                  <a:pt x="29" y="91"/>
                </a:cubicBezTo>
                <a:cubicBezTo>
                  <a:pt x="23" y="89"/>
                  <a:pt x="18" y="86"/>
                  <a:pt x="13" y="81"/>
                </a:cubicBezTo>
                <a:cubicBezTo>
                  <a:pt x="9" y="77"/>
                  <a:pt x="6" y="72"/>
                  <a:pt x="3" y="66"/>
                </a:cubicBezTo>
                <a:cubicBezTo>
                  <a:pt x="1" y="60"/>
                  <a:pt x="0" y="54"/>
                  <a:pt x="0" y="48"/>
                </a:cubicBezTo>
                <a:cubicBezTo>
                  <a:pt x="0" y="42"/>
                  <a:pt x="1" y="36"/>
                  <a:pt x="3" y="29"/>
                </a:cubicBezTo>
                <a:cubicBezTo>
                  <a:pt x="6" y="23"/>
                  <a:pt x="9" y="18"/>
                  <a:pt x="13" y="14"/>
                </a:cubicBezTo>
                <a:cubicBezTo>
                  <a:pt x="18" y="9"/>
                  <a:pt x="23" y="6"/>
                  <a:pt x="29" y="4"/>
                </a:cubicBezTo>
                <a:cubicBezTo>
                  <a:pt x="34" y="1"/>
                  <a:pt x="40" y="0"/>
                  <a:pt x="47" y="0"/>
                </a:cubicBezTo>
                <a:cubicBezTo>
                  <a:pt x="53" y="0"/>
                  <a:pt x="59" y="1"/>
                  <a:pt x="65" y="4"/>
                </a:cubicBezTo>
                <a:cubicBezTo>
                  <a:pt x="70" y="6"/>
                  <a:pt x="76" y="9"/>
                  <a:pt x="80" y="14"/>
                </a:cubicBezTo>
                <a:cubicBezTo>
                  <a:pt x="85" y="18"/>
                  <a:pt x="89" y="23"/>
                  <a:pt x="91" y="29"/>
                </a:cubicBezTo>
                <a:cubicBezTo>
                  <a:pt x="94" y="36"/>
                  <a:pt x="95" y="42"/>
                  <a:pt x="95" y="48"/>
                </a:cubicBezTo>
                <a:close/>
              </a:path>
            </a:pathLst>
          </a:custGeom>
          <a:solidFill>
            <a:srgbClr val="4a73a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4062" name=""/>
          <p:cNvSpPr txBox="1"/>
          <p:nvPr/>
        </p:nvSpPr>
        <p:spPr>
          <a:xfrm>
            <a:off x="656280" y="4697280"/>
            <a:ext cx="831240" cy="140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4a73a8"/>
                </a:solidFill>
                <a:effectLst/>
                <a:uFillTx/>
                <a:latin typeface="Poppins"/>
                <a:ea typeface="Poppins"/>
              </a:rPr>
              <a:t>Digital Marketing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063" name=""/>
          <p:cNvSpPr/>
          <p:nvPr/>
        </p:nvSpPr>
        <p:spPr>
          <a:xfrm>
            <a:off x="698400" y="5149080"/>
            <a:ext cx="34200" cy="34560"/>
          </a:xfrm>
          <a:custGeom>
            <a:avLst/>
            <a:gdLst/>
            <a:ahLst/>
            <a:rect l="0" t="0" r="r" b="b"/>
            <a:pathLst>
              <a:path w="95" h="96">
                <a:moveTo>
                  <a:pt x="95" y="49"/>
                </a:moveTo>
                <a:cubicBezTo>
                  <a:pt x="95" y="55"/>
                  <a:pt x="94" y="61"/>
                  <a:pt x="91" y="67"/>
                </a:cubicBezTo>
                <a:cubicBezTo>
                  <a:pt x="89" y="72"/>
                  <a:pt x="85" y="77"/>
                  <a:pt x="80" y="82"/>
                </a:cubicBezTo>
                <a:cubicBezTo>
                  <a:pt x="76" y="86"/>
                  <a:pt x="70" y="90"/>
                  <a:pt x="65" y="92"/>
                </a:cubicBezTo>
                <a:cubicBezTo>
                  <a:pt x="59" y="94"/>
                  <a:pt x="53" y="96"/>
                  <a:pt x="47" y="96"/>
                </a:cubicBezTo>
                <a:cubicBezTo>
                  <a:pt x="40" y="96"/>
                  <a:pt x="34" y="94"/>
                  <a:pt x="29" y="92"/>
                </a:cubicBezTo>
                <a:cubicBezTo>
                  <a:pt x="23" y="90"/>
                  <a:pt x="18" y="86"/>
                  <a:pt x="13" y="82"/>
                </a:cubicBezTo>
                <a:cubicBezTo>
                  <a:pt x="9" y="77"/>
                  <a:pt x="6" y="72"/>
                  <a:pt x="3" y="67"/>
                </a:cubicBezTo>
                <a:cubicBezTo>
                  <a:pt x="1" y="61"/>
                  <a:pt x="0" y="55"/>
                  <a:pt x="0" y="49"/>
                </a:cubicBezTo>
                <a:cubicBezTo>
                  <a:pt x="0" y="42"/>
                  <a:pt x="1" y="36"/>
                  <a:pt x="3" y="30"/>
                </a:cubicBezTo>
                <a:cubicBezTo>
                  <a:pt x="6" y="24"/>
                  <a:pt x="9" y="19"/>
                  <a:pt x="13" y="14"/>
                </a:cubicBezTo>
                <a:cubicBezTo>
                  <a:pt x="18" y="10"/>
                  <a:pt x="23" y="6"/>
                  <a:pt x="29" y="4"/>
                </a:cubicBezTo>
                <a:cubicBezTo>
                  <a:pt x="34" y="2"/>
                  <a:pt x="40" y="0"/>
                  <a:pt x="47" y="0"/>
                </a:cubicBezTo>
                <a:cubicBezTo>
                  <a:pt x="53" y="0"/>
                  <a:pt x="59" y="2"/>
                  <a:pt x="65" y="4"/>
                </a:cubicBezTo>
                <a:cubicBezTo>
                  <a:pt x="70" y="6"/>
                  <a:pt x="76" y="10"/>
                  <a:pt x="80" y="14"/>
                </a:cubicBezTo>
                <a:cubicBezTo>
                  <a:pt x="85" y="19"/>
                  <a:pt x="89" y="24"/>
                  <a:pt x="91" y="30"/>
                </a:cubicBezTo>
                <a:cubicBezTo>
                  <a:pt x="94" y="36"/>
                  <a:pt x="95" y="42"/>
                  <a:pt x="95" y="49"/>
                </a:cubicBezTo>
                <a:close/>
              </a:path>
            </a:pathLst>
          </a:custGeom>
          <a:solidFill>
            <a:srgbClr val="4a73a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4064" name=""/>
          <p:cNvSpPr txBox="1"/>
          <p:nvPr/>
        </p:nvSpPr>
        <p:spPr>
          <a:xfrm>
            <a:off x="828720" y="4922280"/>
            <a:ext cx="2661480" cy="140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4a73a8"/>
                </a:solidFill>
                <a:effectLst/>
                <a:uFillTx/>
                <a:latin typeface="Poppins"/>
                <a:ea typeface="Poppins"/>
              </a:rPr>
              <a:t>Lorem ipsum dolor sit amet, consectetur adipiscing elit.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065" name=""/>
          <p:cNvSpPr txBox="1"/>
          <p:nvPr/>
        </p:nvSpPr>
        <p:spPr>
          <a:xfrm>
            <a:off x="828720" y="5091480"/>
            <a:ext cx="2661480" cy="140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4a73a8"/>
                </a:solidFill>
                <a:effectLst/>
                <a:uFillTx/>
                <a:latin typeface="Poppins"/>
                <a:ea typeface="Poppins"/>
              </a:rPr>
              <a:t>Lorem ipsum dolor sit amet, consectetur adipiscing elit,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066" name=""/>
          <p:cNvSpPr txBox="1"/>
          <p:nvPr/>
        </p:nvSpPr>
        <p:spPr>
          <a:xfrm>
            <a:off x="828720" y="5261040"/>
            <a:ext cx="2574360" cy="140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4a73a8"/>
                </a:solidFill>
                <a:effectLst/>
                <a:uFillTx/>
                <a:latin typeface="Poppins"/>
                <a:ea typeface="Poppins"/>
              </a:rPr>
              <a:t>sed do eiusmod tempor incididunt ut labore et dolore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067" name=""/>
          <p:cNvSpPr txBox="1"/>
          <p:nvPr/>
        </p:nvSpPr>
        <p:spPr>
          <a:xfrm>
            <a:off x="828720" y="5430240"/>
            <a:ext cx="710280" cy="140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4a73a8"/>
                </a:solidFill>
                <a:effectLst/>
                <a:uFillTx/>
                <a:latin typeface="Poppins"/>
                <a:ea typeface="Poppins"/>
              </a:rPr>
              <a:t>magna aliqua. 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068" name=""/>
          <p:cNvSpPr txBox="1"/>
          <p:nvPr/>
        </p:nvSpPr>
        <p:spPr>
          <a:xfrm>
            <a:off x="3892680" y="5646240"/>
            <a:ext cx="819360" cy="140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800" strike="noStrike" u="none">
                <a:solidFill>
                  <a:srgbClr val="4a73a8"/>
                </a:solidFill>
                <a:effectLst/>
                <a:uFillTx/>
                <a:latin typeface="Poppins"/>
                <a:ea typeface="Poppins"/>
              </a:rPr>
              <a:t>2 0 1 9   -   2 0 2 0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069" name=""/>
          <p:cNvSpPr txBox="1"/>
          <p:nvPr/>
        </p:nvSpPr>
        <p:spPr>
          <a:xfrm>
            <a:off x="656280" y="5628960"/>
            <a:ext cx="123516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000" strike="noStrike" u="none">
                <a:solidFill>
                  <a:srgbClr val="4a73a8"/>
                </a:solidFill>
                <a:effectLst/>
                <a:uFillTx/>
                <a:latin typeface="Poppins"/>
                <a:ea typeface="Poppins"/>
              </a:rPr>
              <a:t>Arowwai Industries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070" name=""/>
          <p:cNvSpPr/>
          <p:nvPr/>
        </p:nvSpPr>
        <p:spPr>
          <a:xfrm>
            <a:off x="698400" y="6150960"/>
            <a:ext cx="34200" cy="34200"/>
          </a:xfrm>
          <a:custGeom>
            <a:avLst/>
            <a:gdLst/>
            <a:ahLst/>
            <a:rect l="0" t="0" r="r" b="b"/>
            <a:pathLst>
              <a:path w="95" h="95">
                <a:moveTo>
                  <a:pt x="95" y="47"/>
                </a:moveTo>
                <a:cubicBezTo>
                  <a:pt x="95" y="53"/>
                  <a:pt x="94" y="59"/>
                  <a:pt x="91" y="65"/>
                </a:cubicBezTo>
                <a:cubicBezTo>
                  <a:pt x="89" y="72"/>
                  <a:pt x="85" y="77"/>
                  <a:pt x="80" y="81"/>
                </a:cubicBezTo>
                <a:cubicBezTo>
                  <a:pt x="76" y="86"/>
                  <a:pt x="70" y="89"/>
                  <a:pt x="65" y="91"/>
                </a:cubicBezTo>
                <a:cubicBezTo>
                  <a:pt x="59" y="94"/>
                  <a:pt x="53" y="95"/>
                  <a:pt x="47" y="95"/>
                </a:cubicBezTo>
                <a:cubicBezTo>
                  <a:pt x="40" y="95"/>
                  <a:pt x="34" y="94"/>
                  <a:pt x="29" y="91"/>
                </a:cubicBezTo>
                <a:cubicBezTo>
                  <a:pt x="23" y="89"/>
                  <a:pt x="18" y="86"/>
                  <a:pt x="13" y="81"/>
                </a:cubicBezTo>
                <a:cubicBezTo>
                  <a:pt x="9" y="77"/>
                  <a:pt x="6" y="72"/>
                  <a:pt x="3" y="65"/>
                </a:cubicBezTo>
                <a:cubicBezTo>
                  <a:pt x="1" y="59"/>
                  <a:pt x="0" y="53"/>
                  <a:pt x="0" y="47"/>
                </a:cubicBezTo>
                <a:cubicBezTo>
                  <a:pt x="0" y="41"/>
                  <a:pt x="1" y="35"/>
                  <a:pt x="3" y="29"/>
                </a:cubicBezTo>
                <a:cubicBezTo>
                  <a:pt x="6" y="23"/>
                  <a:pt x="9" y="18"/>
                  <a:pt x="13" y="14"/>
                </a:cubicBezTo>
                <a:cubicBezTo>
                  <a:pt x="18" y="9"/>
                  <a:pt x="23" y="6"/>
                  <a:pt x="29" y="3"/>
                </a:cubicBezTo>
                <a:cubicBezTo>
                  <a:pt x="34" y="1"/>
                  <a:pt x="40" y="0"/>
                  <a:pt x="47" y="0"/>
                </a:cubicBezTo>
                <a:cubicBezTo>
                  <a:pt x="53" y="0"/>
                  <a:pt x="59" y="1"/>
                  <a:pt x="65" y="3"/>
                </a:cubicBezTo>
                <a:cubicBezTo>
                  <a:pt x="70" y="6"/>
                  <a:pt x="76" y="9"/>
                  <a:pt x="80" y="14"/>
                </a:cubicBezTo>
                <a:cubicBezTo>
                  <a:pt x="85" y="18"/>
                  <a:pt x="89" y="23"/>
                  <a:pt x="91" y="29"/>
                </a:cubicBezTo>
                <a:cubicBezTo>
                  <a:pt x="94" y="35"/>
                  <a:pt x="95" y="41"/>
                  <a:pt x="95" y="47"/>
                </a:cubicBezTo>
                <a:close/>
              </a:path>
            </a:pathLst>
          </a:custGeom>
          <a:solidFill>
            <a:srgbClr val="4a73a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4071" name=""/>
          <p:cNvSpPr txBox="1"/>
          <p:nvPr/>
        </p:nvSpPr>
        <p:spPr>
          <a:xfrm>
            <a:off x="656280" y="5868360"/>
            <a:ext cx="831240" cy="140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4a73a8"/>
                </a:solidFill>
                <a:effectLst/>
                <a:uFillTx/>
                <a:latin typeface="Poppins"/>
                <a:ea typeface="Poppins"/>
              </a:rPr>
              <a:t>Digital Marketing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072" name=""/>
          <p:cNvSpPr/>
          <p:nvPr/>
        </p:nvSpPr>
        <p:spPr>
          <a:xfrm>
            <a:off x="698400" y="6320160"/>
            <a:ext cx="34200" cy="34200"/>
          </a:xfrm>
          <a:custGeom>
            <a:avLst/>
            <a:gdLst/>
            <a:ahLst/>
            <a:rect l="0" t="0" r="r" b="b"/>
            <a:pathLst>
              <a:path w="95" h="95">
                <a:moveTo>
                  <a:pt x="95" y="47"/>
                </a:moveTo>
                <a:cubicBezTo>
                  <a:pt x="95" y="54"/>
                  <a:pt x="94" y="60"/>
                  <a:pt x="91" y="65"/>
                </a:cubicBezTo>
                <a:cubicBezTo>
                  <a:pt x="89" y="72"/>
                  <a:pt x="85" y="77"/>
                  <a:pt x="80" y="82"/>
                </a:cubicBezTo>
                <a:cubicBezTo>
                  <a:pt x="76" y="86"/>
                  <a:pt x="70" y="89"/>
                  <a:pt x="65" y="92"/>
                </a:cubicBezTo>
                <a:cubicBezTo>
                  <a:pt x="59" y="94"/>
                  <a:pt x="53" y="95"/>
                  <a:pt x="47" y="95"/>
                </a:cubicBezTo>
                <a:cubicBezTo>
                  <a:pt x="40" y="95"/>
                  <a:pt x="34" y="94"/>
                  <a:pt x="29" y="92"/>
                </a:cubicBezTo>
                <a:cubicBezTo>
                  <a:pt x="23" y="89"/>
                  <a:pt x="18" y="86"/>
                  <a:pt x="13" y="82"/>
                </a:cubicBezTo>
                <a:cubicBezTo>
                  <a:pt x="9" y="77"/>
                  <a:pt x="6" y="72"/>
                  <a:pt x="3" y="65"/>
                </a:cubicBezTo>
                <a:cubicBezTo>
                  <a:pt x="1" y="60"/>
                  <a:pt x="0" y="54"/>
                  <a:pt x="0" y="47"/>
                </a:cubicBezTo>
                <a:cubicBezTo>
                  <a:pt x="0" y="41"/>
                  <a:pt x="1" y="35"/>
                  <a:pt x="3" y="29"/>
                </a:cubicBezTo>
                <a:cubicBezTo>
                  <a:pt x="6" y="24"/>
                  <a:pt x="9" y="19"/>
                  <a:pt x="13" y="14"/>
                </a:cubicBezTo>
                <a:cubicBezTo>
                  <a:pt x="18" y="10"/>
                  <a:pt x="23" y="6"/>
                  <a:pt x="29" y="4"/>
                </a:cubicBezTo>
                <a:cubicBezTo>
                  <a:pt x="34" y="2"/>
                  <a:pt x="40" y="0"/>
                  <a:pt x="47" y="0"/>
                </a:cubicBezTo>
                <a:cubicBezTo>
                  <a:pt x="53" y="0"/>
                  <a:pt x="59" y="2"/>
                  <a:pt x="65" y="4"/>
                </a:cubicBezTo>
                <a:cubicBezTo>
                  <a:pt x="70" y="6"/>
                  <a:pt x="76" y="10"/>
                  <a:pt x="80" y="14"/>
                </a:cubicBezTo>
                <a:cubicBezTo>
                  <a:pt x="85" y="19"/>
                  <a:pt x="89" y="24"/>
                  <a:pt x="91" y="29"/>
                </a:cubicBezTo>
                <a:cubicBezTo>
                  <a:pt x="94" y="35"/>
                  <a:pt x="95" y="41"/>
                  <a:pt x="95" y="47"/>
                </a:cubicBezTo>
                <a:close/>
              </a:path>
            </a:pathLst>
          </a:custGeom>
          <a:solidFill>
            <a:srgbClr val="4a73a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4073" name=""/>
          <p:cNvSpPr txBox="1"/>
          <p:nvPr/>
        </p:nvSpPr>
        <p:spPr>
          <a:xfrm>
            <a:off x="828720" y="6093360"/>
            <a:ext cx="2661480" cy="140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4a73a8"/>
                </a:solidFill>
                <a:effectLst/>
                <a:uFillTx/>
                <a:latin typeface="Poppins"/>
                <a:ea typeface="Poppins"/>
              </a:rPr>
              <a:t>Lorem ipsum dolor sit amet, consectetur adipiscing elit.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074" name=""/>
          <p:cNvSpPr txBox="1"/>
          <p:nvPr/>
        </p:nvSpPr>
        <p:spPr>
          <a:xfrm>
            <a:off x="828720" y="6262560"/>
            <a:ext cx="2661480" cy="140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4a73a8"/>
                </a:solidFill>
                <a:effectLst/>
                <a:uFillTx/>
                <a:latin typeface="Poppins"/>
                <a:ea typeface="Poppins"/>
              </a:rPr>
              <a:t>Lorem ipsum dolor sit amet, consectetur adipiscing elit,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075" name=""/>
          <p:cNvSpPr txBox="1"/>
          <p:nvPr/>
        </p:nvSpPr>
        <p:spPr>
          <a:xfrm>
            <a:off x="828720" y="6432120"/>
            <a:ext cx="2574360" cy="140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4a73a8"/>
                </a:solidFill>
                <a:effectLst/>
                <a:uFillTx/>
                <a:latin typeface="Poppins"/>
                <a:ea typeface="Poppins"/>
              </a:rPr>
              <a:t>sed do eiusmod tempor incididunt ut labore et dolore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076" name=""/>
          <p:cNvSpPr/>
          <p:nvPr/>
        </p:nvSpPr>
        <p:spPr>
          <a:xfrm>
            <a:off x="655920" y="1949040"/>
            <a:ext cx="3998160" cy="412200"/>
          </a:xfrm>
          <a:custGeom>
            <a:avLst/>
            <a:gdLst/>
            <a:ahLst/>
            <a:rect l="0" t="0" r="r" b="b"/>
            <a:pathLst>
              <a:path w="11106" h="1145">
                <a:moveTo>
                  <a:pt x="0" y="0"/>
                </a:moveTo>
                <a:lnTo>
                  <a:pt x="11106" y="0"/>
                </a:lnTo>
                <a:lnTo>
                  <a:pt x="11106" y="1145"/>
                </a:lnTo>
                <a:lnTo>
                  <a:pt x="0" y="1145"/>
                </a:lnTo>
                <a:lnTo>
                  <a:pt x="0" y="0"/>
                </a:lnTo>
                <a:close/>
              </a:path>
            </a:pathLst>
          </a:custGeom>
          <a:solidFill>
            <a:srgbClr val="4a73a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4077" name=""/>
          <p:cNvSpPr txBox="1"/>
          <p:nvPr/>
        </p:nvSpPr>
        <p:spPr>
          <a:xfrm>
            <a:off x="828720" y="6601320"/>
            <a:ext cx="710280" cy="140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4a73a8"/>
                </a:solidFill>
                <a:effectLst/>
                <a:uFillTx/>
                <a:latin typeface="Poppins"/>
                <a:ea typeface="Poppins"/>
              </a:rPr>
              <a:t>magna aliqua. 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078" name=""/>
          <p:cNvSpPr txBox="1"/>
          <p:nvPr/>
        </p:nvSpPr>
        <p:spPr>
          <a:xfrm>
            <a:off x="740160" y="2015280"/>
            <a:ext cx="865800" cy="22428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300" strike="noStrike" u="none">
                <a:solidFill>
                  <a:srgbClr val="fefefe"/>
                </a:solidFill>
                <a:effectLst/>
                <a:uFillTx/>
                <a:latin typeface="Poppins"/>
                <a:ea typeface="Poppins"/>
              </a:rPr>
              <a:t>ABOUT ME</a:t>
            </a:r>
            <a:endParaRPr b="0" lang="en-US" sz="13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079" name=""/>
          <p:cNvSpPr txBox="1"/>
          <p:nvPr/>
        </p:nvSpPr>
        <p:spPr>
          <a:xfrm>
            <a:off x="664920" y="2555640"/>
            <a:ext cx="3716280" cy="140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4a73a8"/>
                </a:solidFill>
                <a:effectLst/>
                <a:uFillTx/>
                <a:latin typeface="Poppins"/>
                <a:ea typeface="Poppins"/>
              </a:rPr>
              <a:t>Lorem  ipsum  dolor  sit  amet,  consectetur  adipiscing  elit,  sed  do  eiusmod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080" name=""/>
          <p:cNvSpPr txBox="1"/>
          <p:nvPr/>
        </p:nvSpPr>
        <p:spPr>
          <a:xfrm>
            <a:off x="664920" y="2699640"/>
            <a:ext cx="383760" cy="140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4a73a8"/>
                </a:solidFill>
                <a:effectLst/>
                <a:uFillTx/>
                <a:latin typeface="Poppins"/>
                <a:ea typeface="Poppins"/>
              </a:rPr>
              <a:t>tempor 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081" name=""/>
          <p:cNvSpPr txBox="1"/>
          <p:nvPr/>
        </p:nvSpPr>
        <p:spPr>
          <a:xfrm>
            <a:off x="1105560" y="2699640"/>
            <a:ext cx="507240" cy="140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4a73a8"/>
                </a:solidFill>
                <a:effectLst/>
                <a:uFillTx/>
                <a:latin typeface="Poppins"/>
                <a:ea typeface="Poppins"/>
              </a:rPr>
              <a:t>incididunt 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082" name=""/>
          <p:cNvSpPr txBox="1"/>
          <p:nvPr/>
        </p:nvSpPr>
        <p:spPr>
          <a:xfrm>
            <a:off x="1676160" y="2699640"/>
            <a:ext cx="127080" cy="140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4a73a8"/>
                </a:solidFill>
                <a:effectLst/>
                <a:uFillTx/>
                <a:latin typeface="Poppins"/>
                <a:ea typeface="Poppins"/>
              </a:rPr>
              <a:t>ut 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083" name=""/>
          <p:cNvSpPr txBox="1"/>
          <p:nvPr/>
        </p:nvSpPr>
        <p:spPr>
          <a:xfrm>
            <a:off x="1842840" y="2699640"/>
            <a:ext cx="335160" cy="140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4a73a8"/>
                </a:solidFill>
                <a:effectLst/>
                <a:uFillTx/>
                <a:latin typeface="Poppins"/>
                <a:ea typeface="Poppins"/>
              </a:rPr>
              <a:t>labore 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084" name=""/>
          <p:cNvSpPr txBox="1"/>
          <p:nvPr/>
        </p:nvSpPr>
        <p:spPr>
          <a:xfrm>
            <a:off x="2235600" y="2699640"/>
            <a:ext cx="121680" cy="140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4a73a8"/>
                </a:solidFill>
                <a:effectLst/>
                <a:uFillTx/>
                <a:latin typeface="Poppins"/>
                <a:ea typeface="Poppins"/>
              </a:rPr>
              <a:t>et 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085" name=""/>
          <p:cNvSpPr txBox="1"/>
          <p:nvPr/>
        </p:nvSpPr>
        <p:spPr>
          <a:xfrm>
            <a:off x="2399760" y="2699640"/>
            <a:ext cx="339840" cy="140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4a73a8"/>
                </a:solidFill>
                <a:effectLst/>
                <a:uFillTx/>
                <a:latin typeface="Poppins"/>
                <a:ea typeface="Poppins"/>
              </a:rPr>
              <a:t>dolore 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086" name=""/>
          <p:cNvSpPr txBox="1"/>
          <p:nvPr/>
        </p:nvSpPr>
        <p:spPr>
          <a:xfrm>
            <a:off x="2788920" y="2699640"/>
            <a:ext cx="363240" cy="140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4a73a8"/>
                </a:solidFill>
                <a:effectLst/>
                <a:uFillTx/>
                <a:latin typeface="Poppins"/>
                <a:ea typeface="Poppins"/>
              </a:rPr>
              <a:t>magna 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087" name=""/>
          <p:cNvSpPr txBox="1"/>
          <p:nvPr/>
        </p:nvSpPr>
        <p:spPr>
          <a:xfrm>
            <a:off x="3229200" y="2699640"/>
            <a:ext cx="347760" cy="140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4a73a8"/>
                </a:solidFill>
                <a:effectLst/>
                <a:uFillTx/>
                <a:latin typeface="Poppins"/>
                <a:ea typeface="Poppins"/>
              </a:rPr>
              <a:t>aliqua. 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088" name=""/>
          <p:cNvSpPr txBox="1"/>
          <p:nvPr/>
        </p:nvSpPr>
        <p:spPr>
          <a:xfrm>
            <a:off x="3636000" y="2699640"/>
            <a:ext cx="138600" cy="140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4a73a8"/>
                </a:solidFill>
                <a:effectLst/>
                <a:uFillTx/>
                <a:latin typeface="Poppins"/>
                <a:ea typeface="Poppins"/>
              </a:rPr>
              <a:t>Ut 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089" name=""/>
          <p:cNvSpPr txBox="1"/>
          <p:nvPr/>
        </p:nvSpPr>
        <p:spPr>
          <a:xfrm>
            <a:off x="3805920" y="2699640"/>
            <a:ext cx="269640" cy="140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4a73a8"/>
                </a:solidFill>
                <a:effectLst/>
                <a:uFillTx/>
                <a:latin typeface="Poppins"/>
                <a:ea typeface="Poppins"/>
              </a:rPr>
              <a:t>enim 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090" name=""/>
          <p:cNvSpPr txBox="1"/>
          <p:nvPr/>
        </p:nvSpPr>
        <p:spPr>
          <a:xfrm>
            <a:off x="4128120" y="2699640"/>
            <a:ext cx="147240" cy="140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4a73a8"/>
                </a:solidFill>
                <a:effectLst/>
                <a:uFillTx/>
                <a:latin typeface="Poppins"/>
                <a:ea typeface="Poppins"/>
              </a:rPr>
              <a:t>ad 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091" name=""/>
          <p:cNvSpPr txBox="1"/>
          <p:nvPr/>
        </p:nvSpPr>
        <p:spPr>
          <a:xfrm>
            <a:off x="4330080" y="2699640"/>
            <a:ext cx="307440" cy="140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4a73a8"/>
                </a:solidFill>
                <a:effectLst/>
                <a:uFillTx/>
                <a:latin typeface="Poppins"/>
                <a:ea typeface="Poppins"/>
              </a:rPr>
              <a:t>minim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092" name=""/>
          <p:cNvSpPr txBox="1"/>
          <p:nvPr/>
        </p:nvSpPr>
        <p:spPr>
          <a:xfrm>
            <a:off x="664920" y="2843640"/>
            <a:ext cx="406440" cy="140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4a73a8"/>
                </a:solidFill>
                <a:effectLst/>
                <a:uFillTx/>
                <a:latin typeface="Poppins"/>
                <a:ea typeface="Poppins"/>
              </a:rPr>
              <a:t>veniam, 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093" name=""/>
          <p:cNvSpPr txBox="1"/>
          <p:nvPr/>
        </p:nvSpPr>
        <p:spPr>
          <a:xfrm>
            <a:off x="1145160" y="2843640"/>
            <a:ext cx="228600" cy="140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4a73a8"/>
                </a:solidFill>
                <a:effectLst/>
                <a:uFillTx/>
                <a:latin typeface="Poppins"/>
                <a:ea typeface="Poppins"/>
              </a:rPr>
              <a:t>quis 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094" name=""/>
          <p:cNvSpPr txBox="1"/>
          <p:nvPr/>
        </p:nvSpPr>
        <p:spPr>
          <a:xfrm>
            <a:off x="1433520" y="2843640"/>
            <a:ext cx="406080" cy="140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4a73a8"/>
                </a:solidFill>
                <a:effectLst/>
                <a:uFillTx/>
                <a:latin typeface="Poppins"/>
                <a:ea typeface="Poppins"/>
              </a:rPr>
              <a:t>nostrud 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095" name=""/>
          <p:cNvSpPr txBox="1"/>
          <p:nvPr/>
        </p:nvSpPr>
        <p:spPr>
          <a:xfrm>
            <a:off x="1902240" y="2843640"/>
            <a:ext cx="596160" cy="140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4a73a8"/>
                </a:solidFill>
                <a:effectLst/>
                <a:uFillTx/>
                <a:latin typeface="Poppins"/>
                <a:ea typeface="Poppins"/>
              </a:rPr>
              <a:t>exercitation 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096" name=""/>
          <p:cNvSpPr txBox="1"/>
          <p:nvPr/>
        </p:nvSpPr>
        <p:spPr>
          <a:xfrm>
            <a:off x="2575800" y="2843640"/>
            <a:ext cx="406440" cy="140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4a73a8"/>
                </a:solidFill>
                <a:effectLst/>
                <a:uFillTx/>
                <a:latin typeface="Poppins"/>
                <a:ea typeface="Poppins"/>
              </a:rPr>
              <a:t>ullamco 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097" name=""/>
          <p:cNvSpPr txBox="1"/>
          <p:nvPr/>
        </p:nvSpPr>
        <p:spPr>
          <a:xfrm>
            <a:off x="3067920" y="2843640"/>
            <a:ext cx="352800" cy="140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4a73a8"/>
                </a:solidFill>
                <a:effectLst/>
                <a:uFillTx/>
                <a:latin typeface="Poppins"/>
                <a:ea typeface="Poppins"/>
              </a:rPr>
              <a:t>laboris 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098" name=""/>
          <p:cNvSpPr txBox="1"/>
          <p:nvPr/>
        </p:nvSpPr>
        <p:spPr>
          <a:xfrm>
            <a:off x="3488040" y="2843640"/>
            <a:ext cx="191880" cy="140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4a73a8"/>
                </a:solidFill>
                <a:effectLst/>
                <a:uFillTx/>
                <a:latin typeface="Poppins"/>
                <a:ea typeface="Poppins"/>
              </a:rPr>
              <a:t>nisi 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099" name=""/>
          <p:cNvSpPr txBox="1"/>
          <p:nvPr/>
        </p:nvSpPr>
        <p:spPr>
          <a:xfrm>
            <a:off x="3732840" y="2843640"/>
            <a:ext cx="127080" cy="140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4a73a8"/>
                </a:solidFill>
                <a:effectLst/>
                <a:uFillTx/>
                <a:latin typeface="Poppins"/>
                <a:ea typeface="Poppins"/>
              </a:rPr>
              <a:t>ut 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100" name=""/>
          <p:cNvSpPr txBox="1"/>
          <p:nvPr/>
        </p:nvSpPr>
        <p:spPr>
          <a:xfrm>
            <a:off x="3911400" y="2843640"/>
            <a:ext cx="352440" cy="140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4a73a8"/>
                </a:solidFill>
                <a:effectLst/>
                <a:uFillTx/>
                <a:latin typeface="Poppins"/>
                <a:ea typeface="Poppins"/>
              </a:rPr>
              <a:t>aliquip 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101" name=""/>
          <p:cNvSpPr txBox="1"/>
          <p:nvPr/>
        </p:nvSpPr>
        <p:spPr>
          <a:xfrm>
            <a:off x="4334400" y="2843640"/>
            <a:ext cx="138960" cy="140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4a73a8"/>
                </a:solidFill>
                <a:effectLst/>
                <a:uFillTx/>
                <a:latin typeface="Poppins"/>
                <a:ea typeface="Poppins"/>
              </a:rPr>
              <a:t>ex 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102" name=""/>
          <p:cNvSpPr txBox="1"/>
          <p:nvPr/>
        </p:nvSpPr>
        <p:spPr>
          <a:xfrm>
            <a:off x="4522680" y="2843640"/>
            <a:ext cx="115560" cy="140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4a73a8"/>
                </a:solidFill>
                <a:effectLst/>
                <a:uFillTx/>
                <a:latin typeface="Poppins"/>
                <a:ea typeface="Poppins"/>
              </a:rPr>
              <a:t>ea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103" name=""/>
          <p:cNvSpPr txBox="1"/>
          <p:nvPr/>
        </p:nvSpPr>
        <p:spPr>
          <a:xfrm>
            <a:off x="664920" y="2987640"/>
            <a:ext cx="3700440" cy="140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4a73a8"/>
                </a:solidFill>
                <a:effectLst/>
                <a:uFillTx/>
                <a:latin typeface="Poppins"/>
                <a:ea typeface="Poppins"/>
              </a:rPr>
              <a:t>commodo consequat. Duis aute irure dolor in reprehenderit in voluptate velit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104" name=""/>
          <p:cNvSpPr txBox="1"/>
          <p:nvPr/>
        </p:nvSpPr>
        <p:spPr>
          <a:xfrm>
            <a:off x="664920" y="3131640"/>
            <a:ext cx="3657240" cy="140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4a73a8"/>
                </a:solidFill>
                <a:effectLst/>
                <a:uFillTx/>
                <a:latin typeface="Poppins"/>
                <a:ea typeface="Poppins"/>
              </a:rPr>
              <a:t>esse cillum dolore eu fugiat nulla pariatur. Excepteur sint occaecat cupidatat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105" name=""/>
          <p:cNvSpPr txBox="1"/>
          <p:nvPr/>
        </p:nvSpPr>
        <p:spPr>
          <a:xfrm>
            <a:off x="664920" y="3275640"/>
            <a:ext cx="3567600" cy="140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4a73a8"/>
                </a:solidFill>
                <a:effectLst/>
                <a:uFillTx/>
                <a:latin typeface="Poppins"/>
                <a:ea typeface="Poppins"/>
              </a:rPr>
              <a:t>non proident, sunt in culpa qui officia deserunt mollit anim id est laborum.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106" name=""/>
          <p:cNvSpPr txBox="1"/>
          <p:nvPr/>
        </p:nvSpPr>
        <p:spPr>
          <a:xfrm>
            <a:off x="5311800" y="2725920"/>
            <a:ext cx="500760" cy="140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4a73a8"/>
                </a:solidFill>
                <a:effectLst/>
                <a:uFillTx/>
                <a:latin typeface="Poppins"/>
                <a:ea typeface="Poppins"/>
              </a:rPr>
              <a:t>2010-2014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107" name=""/>
          <p:cNvSpPr txBox="1"/>
          <p:nvPr/>
        </p:nvSpPr>
        <p:spPr>
          <a:xfrm>
            <a:off x="5311800" y="2952000"/>
            <a:ext cx="337680" cy="140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4a73a8"/>
                </a:solidFill>
                <a:effectLst/>
                <a:uFillTx/>
                <a:latin typeface="Poppins"/>
                <a:ea typeface="Poppins"/>
              </a:rPr>
              <a:t>Lorem 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108" name=""/>
          <p:cNvSpPr txBox="1"/>
          <p:nvPr/>
        </p:nvSpPr>
        <p:spPr>
          <a:xfrm>
            <a:off x="5691600" y="2952000"/>
            <a:ext cx="324000" cy="140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4a73a8"/>
                </a:solidFill>
                <a:effectLst/>
                <a:uFillTx/>
                <a:latin typeface="Poppins"/>
                <a:ea typeface="Poppins"/>
              </a:rPr>
              <a:t>ipsum 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109" name=""/>
          <p:cNvSpPr txBox="1"/>
          <p:nvPr/>
        </p:nvSpPr>
        <p:spPr>
          <a:xfrm>
            <a:off x="6073560" y="2952000"/>
            <a:ext cx="282240" cy="140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4a73a8"/>
                </a:solidFill>
                <a:effectLst/>
                <a:uFillTx/>
                <a:latin typeface="Poppins"/>
                <a:ea typeface="Poppins"/>
              </a:rPr>
              <a:t>dolor 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110" name=""/>
          <p:cNvSpPr txBox="1"/>
          <p:nvPr/>
        </p:nvSpPr>
        <p:spPr>
          <a:xfrm>
            <a:off x="6400440" y="2952000"/>
            <a:ext cx="139320" cy="140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4a73a8"/>
                </a:solidFill>
                <a:effectLst/>
                <a:uFillTx/>
                <a:latin typeface="Poppins"/>
                <a:ea typeface="Poppins"/>
              </a:rPr>
              <a:t>sit 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111" name=""/>
          <p:cNvSpPr txBox="1"/>
          <p:nvPr/>
        </p:nvSpPr>
        <p:spPr>
          <a:xfrm>
            <a:off x="6581160" y="2952000"/>
            <a:ext cx="275400" cy="140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4a73a8"/>
                </a:solidFill>
                <a:effectLst/>
                <a:uFillTx/>
                <a:latin typeface="Poppins"/>
                <a:ea typeface="Poppins"/>
              </a:rPr>
              <a:t>amet,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112" name=""/>
          <p:cNvSpPr txBox="1"/>
          <p:nvPr/>
        </p:nvSpPr>
        <p:spPr>
          <a:xfrm>
            <a:off x="5311800" y="3096000"/>
            <a:ext cx="593280" cy="140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4a73a8"/>
                </a:solidFill>
                <a:effectLst/>
                <a:uFillTx/>
                <a:latin typeface="Poppins"/>
                <a:ea typeface="Poppins"/>
              </a:rPr>
              <a:t>consectetur 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113" name=""/>
          <p:cNvSpPr txBox="1"/>
          <p:nvPr/>
        </p:nvSpPr>
        <p:spPr>
          <a:xfrm>
            <a:off x="6048000" y="3096000"/>
            <a:ext cx="513000" cy="140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4a73a8"/>
                </a:solidFill>
                <a:effectLst/>
                <a:uFillTx/>
                <a:latin typeface="Poppins"/>
                <a:ea typeface="Poppins"/>
              </a:rPr>
              <a:t>adipiscing 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114" name=""/>
          <p:cNvSpPr txBox="1"/>
          <p:nvPr/>
        </p:nvSpPr>
        <p:spPr>
          <a:xfrm>
            <a:off x="6704280" y="3096000"/>
            <a:ext cx="175320" cy="140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4a73a8"/>
                </a:solidFill>
                <a:effectLst/>
                <a:uFillTx/>
                <a:latin typeface="Poppins"/>
                <a:ea typeface="Poppins"/>
              </a:rPr>
              <a:t>elit,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115" name=""/>
          <p:cNvSpPr txBox="1"/>
          <p:nvPr/>
        </p:nvSpPr>
        <p:spPr>
          <a:xfrm>
            <a:off x="5311800" y="3240000"/>
            <a:ext cx="196560" cy="140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4a73a8"/>
                </a:solidFill>
                <a:effectLst/>
                <a:uFillTx/>
                <a:latin typeface="Poppins"/>
                <a:ea typeface="Poppins"/>
              </a:rPr>
              <a:t>sed 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116" name=""/>
          <p:cNvSpPr txBox="1"/>
          <p:nvPr/>
        </p:nvSpPr>
        <p:spPr>
          <a:xfrm>
            <a:off x="5637600" y="3240000"/>
            <a:ext cx="151920" cy="140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4a73a8"/>
                </a:solidFill>
                <a:effectLst/>
                <a:uFillTx/>
                <a:latin typeface="Poppins"/>
                <a:ea typeface="Poppins"/>
              </a:rPr>
              <a:t>do 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117" name=""/>
          <p:cNvSpPr txBox="1"/>
          <p:nvPr/>
        </p:nvSpPr>
        <p:spPr>
          <a:xfrm>
            <a:off x="5912640" y="3240000"/>
            <a:ext cx="443160" cy="140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4a73a8"/>
                </a:solidFill>
                <a:effectLst/>
                <a:uFillTx/>
                <a:latin typeface="Poppins"/>
                <a:ea typeface="Poppins"/>
              </a:rPr>
              <a:t>eiusmod 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118" name=""/>
          <p:cNvSpPr txBox="1"/>
          <p:nvPr/>
        </p:nvSpPr>
        <p:spPr>
          <a:xfrm>
            <a:off x="6498000" y="3240000"/>
            <a:ext cx="357480" cy="140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4a73a8"/>
                </a:solidFill>
                <a:effectLst/>
                <a:uFillTx/>
                <a:latin typeface="Poppins"/>
                <a:ea typeface="Poppins"/>
              </a:rPr>
              <a:t>tempor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119" name=""/>
          <p:cNvSpPr txBox="1"/>
          <p:nvPr/>
        </p:nvSpPr>
        <p:spPr>
          <a:xfrm>
            <a:off x="5311800" y="3384000"/>
            <a:ext cx="1507680" cy="140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4a73a8"/>
                </a:solidFill>
                <a:effectLst/>
                <a:uFillTx/>
                <a:latin typeface="Poppins"/>
                <a:ea typeface="Poppins"/>
              </a:rPr>
              <a:t>incididunt  ut  labore  et  dolore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120" name=""/>
          <p:cNvSpPr/>
          <p:nvPr/>
        </p:nvSpPr>
        <p:spPr>
          <a:xfrm>
            <a:off x="5149800" y="3704400"/>
            <a:ext cx="38520" cy="38160"/>
          </a:xfrm>
          <a:custGeom>
            <a:avLst/>
            <a:gdLst/>
            <a:ahLst/>
            <a:rect l="0" t="0" r="r" b="b"/>
            <a:pathLst>
              <a:path w="107" h="106">
                <a:moveTo>
                  <a:pt x="107" y="52"/>
                </a:moveTo>
                <a:cubicBezTo>
                  <a:pt x="107" y="60"/>
                  <a:pt x="106" y="67"/>
                  <a:pt x="103" y="74"/>
                </a:cubicBezTo>
                <a:cubicBezTo>
                  <a:pt x="100" y="80"/>
                  <a:pt x="96" y="86"/>
                  <a:pt x="91" y="91"/>
                </a:cubicBezTo>
                <a:cubicBezTo>
                  <a:pt x="87" y="96"/>
                  <a:pt x="81" y="100"/>
                  <a:pt x="74" y="102"/>
                </a:cubicBezTo>
                <a:cubicBezTo>
                  <a:pt x="68" y="105"/>
                  <a:pt x="61" y="106"/>
                  <a:pt x="54" y="106"/>
                </a:cubicBezTo>
                <a:cubicBezTo>
                  <a:pt x="47" y="106"/>
                  <a:pt x="40" y="105"/>
                  <a:pt x="34" y="102"/>
                </a:cubicBezTo>
                <a:cubicBezTo>
                  <a:pt x="26" y="100"/>
                  <a:pt x="21" y="96"/>
                  <a:pt x="16" y="91"/>
                </a:cubicBezTo>
                <a:cubicBezTo>
                  <a:pt x="11" y="86"/>
                  <a:pt x="7" y="80"/>
                  <a:pt x="4" y="74"/>
                </a:cubicBezTo>
                <a:cubicBezTo>
                  <a:pt x="1" y="67"/>
                  <a:pt x="0" y="60"/>
                  <a:pt x="0" y="52"/>
                </a:cubicBezTo>
                <a:cubicBezTo>
                  <a:pt x="0" y="45"/>
                  <a:pt x="1" y="39"/>
                  <a:pt x="4" y="32"/>
                </a:cubicBezTo>
                <a:cubicBezTo>
                  <a:pt x="7" y="26"/>
                  <a:pt x="11" y="20"/>
                  <a:pt x="16" y="15"/>
                </a:cubicBezTo>
                <a:cubicBezTo>
                  <a:pt x="21" y="10"/>
                  <a:pt x="26" y="6"/>
                  <a:pt x="34" y="4"/>
                </a:cubicBezTo>
                <a:cubicBezTo>
                  <a:pt x="40" y="1"/>
                  <a:pt x="47" y="0"/>
                  <a:pt x="54" y="0"/>
                </a:cubicBezTo>
                <a:cubicBezTo>
                  <a:pt x="61" y="0"/>
                  <a:pt x="68" y="1"/>
                  <a:pt x="74" y="4"/>
                </a:cubicBezTo>
                <a:cubicBezTo>
                  <a:pt x="81" y="6"/>
                  <a:pt x="87" y="10"/>
                  <a:pt x="91" y="15"/>
                </a:cubicBezTo>
                <a:cubicBezTo>
                  <a:pt x="96" y="20"/>
                  <a:pt x="100" y="26"/>
                  <a:pt x="103" y="32"/>
                </a:cubicBezTo>
                <a:cubicBezTo>
                  <a:pt x="106" y="39"/>
                  <a:pt x="107" y="45"/>
                  <a:pt x="107" y="52"/>
                </a:cubicBezTo>
                <a:close/>
              </a:path>
            </a:pathLst>
          </a:custGeom>
          <a:solidFill>
            <a:srgbClr val="4a73a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4121" name=""/>
          <p:cNvSpPr txBox="1"/>
          <p:nvPr/>
        </p:nvSpPr>
        <p:spPr>
          <a:xfrm>
            <a:off x="5311800" y="3528000"/>
            <a:ext cx="1291320" cy="140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4a73a8"/>
                </a:solidFill>
                <a:effectLst/>
                <a:uFillTx/>
                <a:latin typeface="Poppins"/>
                <a:ea typeface="Poppins"/>
              </a:rPr>
              <a:t>magna aliqua. Ut enim ad. 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122" name=""/>
          <p:cNvSpPr txBox="1"/>
          <p:nvPr/>
        </p:nvSpPr>
        <p:spPr>
          <a:xfrm>
            <a:off x="5296680" y="3639240"/>
            <a:ext cx="1182240" cy="15588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900" strike="noStrike" u="none">
                <a:solidFill>
                  <a:srgbClr val="4a73a8"/>
                </a:solidFill>
                <a:effectLst/>
                <a:uFillTx/>
                <a:latin typeface="Poppins"/>
                <a:ea typeface="Poppins"/>
              </a:rPr>
              <a:t>Borcelle High School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123" name=""/>
          <p:cNvSpPr txBox="1"/>
          <p:nvPr/>
        </p:nvSpPr>
        <p:spPr>
          <a:xfrm>
            <a:off x="5311800" y="3819240"/>
            <a:ext cx="500760" cy="140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4a73a8"/>
                </a:solidFill>
                <a:effectLst/>
                <a:uFillTx/>
                <a:latin typeface="Poppins"/>
                <a:ea typeface="Poppins"/>
              </a:rPr>
              <a:t>2008-2010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124" name=""/>
          <p:cNvSpPr txBox="1"/>
          <p:nvPr/>
        </p:nvSpPr>
        <p:spPr>
          <a:xfrm>
            <a:off x="5311800" y="4042800"/>
            <a:ext cx="337680" cy="140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4a73a8"/>
                </a:solidFill>
                <a:effectLst/>
                <a:uFillTx/>
                <a:latin typeface="Poppins"/>
                <a:ea typeface="Poppins"/>
              </a:rPr>
              <a:t>Lorem 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125" name=""/>
          <p:cNvSpPr txBox="1"/>
          <p:nvPr/>
        </p:nvSpPr>
        <p:spPr>
          <a:xfrm>
            <a:off x="5691600" y="4042800"/>
            <a:ext cx="324000" cy="140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4a73a8"/>
                </a:solidFill>
                <a:effectLst/>
                <a:uFillTx/>
                <a:latin typeface="Poppins"/>
                <a:ea typeface="Poppins"/>
              </a:rPr>
              <a:t>ipsum 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126" name=""/>
          <p:cNvSpPr txBox="1"/>
          <p:nvPr/>
        </p:nvSpPr>
        <p:spPr>
          <a:xfrm>
            <a:off x="6073560" y="4042800"/>
            <a:ext cx="282240" cy="140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4a73a8"/>
                </a:solidFill>
                <a:effectLst/>
                <a:uFillTx/>
                <a:latin typeface="Poppins"/>
                <a:ea typeface="Poppins"/>
              </a:rPr>
              <a:t>dolor 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127" name=""/>
          <p:cNvSpPr txBox="1"/>
          <p:nvPr/>
        </p:nvSpPr>
        <p:spPr>
          <a:xfrm>
            <a:off x="6400440" y="4042800"/>
            <a:ext cx="139320" cy="140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4a73a8"/>
                </a:solidFill>
                <a:effectLst/>
                <a:uFillTx/>
                <a:latin typeface="Poppins"/>
                <a:ea typeface="Poppins"/>
              </a:rPr>
              <a:t>sit 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128" name=""/>
          <p:cNvSpPr txBox="1"/>
          <p:nvPr/>
        </p:nvSpPr>
        <p:spPr>
          <a:xfrm>
            <a:off x="6581160" y="4042800"/>
            <a:ext cx="275400" cy="140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4a73a8"/>
                </a:solidFill>
                <a:effectLst/>
                <a:uFillTx/>
                <a:latin typeface="Poppins"/>
                <a:ea typeface="Poppins"/>
              </a:rPr>
              <a:t>amet,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129" name=""/>
          <p:cNvSpPr txBox="1"/>
          <p:nvPr/>
        </p:nvSpPr>
        <p:spPr>
          <a:xfrm>
            <a:off x="5311800" y="4186800"/>
            <a:ext cx="593280" cy="140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4a73a8"/>
                </a:solidFill>
                <a:effectLst/>
                <a:uFillTx/>
                <a:latin typeface="Poppins"/>
                <a:ea typeface="Poppins"/>
              </a:rPr>
              <a:t>consectetur 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130" name=""/>
          <p:cNvSpPr txBox="1"/>
          <p:nvPr/>
        </p:nvSpPr>
        <p:spPr>
          <a:xfrm>
            <a:off x="6048000" y="4186800"/>
            <a:ext cx="513000" cy="140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4a73a8"/>
                </a:solidFill>
                <a:effectLst/>
                <a:uFillTx/>
                <a:latin typeface="Poppins"/>
                <a:ea typeface="Poppins"/>
              </a:rPr>
              <a:t>adipiscing 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131" name=""/>
          <p:cNvSpPr txBox="1"/>
          <p:nvPr/>
        </p:nvSpPr>
        <p:spPr>
          <a:xfrm>
            <a:off x="6704280" y="4186800"/>
            <a:ext cx="175320" cy="140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4a73a8"/>
                </a:solidFill>
                <a:effectLst/>
                <a:uFillTx/>
                <a:latin typeface="Poppins"/>
                <a:ea typeface="Poppins"/>
              </a:rPr>
              <a:t>elit,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132" name=""/>
          <p:cNvSpPr txBox="1"/>
          <p:nvPr/>
        </p:nvSpPr>
        <p:spPr>
          <a:xfrm>
            <a:off x="5311800" y="4330800"/>
            <a:ext cx="196560" cy="140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4a73a8"/>
                </a:solidFill>
                <a:effectLst/>
                <a:uFillTx/>
                <a:latin typeface="Poppins"/>
                <a:ea typeface="Poppins"/>
              </a:rPr>
              <a:t>sed 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133" name=""/>
          <p:cNvSpPr txBox="1"/>
          <p:nvPr/>
        </p:nvSpPr>
        <p:spPr>
          <a:xfrm>
            <a:off x="5637600" y="4330800"/>
            <a:ext cx="151920" cy="140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4a73a8"/>
                </a:solidFill>
                <a:effectLst/>
                <a:uFillTx/>
                <a:latin typeface="Poppins"/>
                <a:ea typeface="Poppins"/>
              </a:rPr>
              <a:t>do 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134" name=""/>
          <p:cNvSpPr txBox="1"/>
          <p:nvPr/>
        </p:nvSpPr>
        <p:spPr>
          <a:xfrm>
            <a:off x="5912640" y="4330800"/>
            <a:ext cx="443160" cy="140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4a73a8"/>
                </a:solidFill>
                <a:effectLst/>
                <a:uFillTx/>
                <a:latin typeface="Poppins"/>
                <a:ea typeface="Poppins"/>
              </a:rPr>
              <a:t>eiusmod 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135" name=""/>
          <p:cNvSpPr txBox="1"/>
          <p:nvPr/>
        </p:nvSpPr>
        <p:spPr>
          <a:xfrm>
            <a:off x="6498000" y="4330800"/>
            <a:ext cx="357480" cy="140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4a73a8"/>
                </a:solidFill>
                <a:effectLst/>
                <a:uFillTx/>
                <a:latin typeface="Poppins"/>
                <a:ea typeface="Poppins"/>
              </a:rPr>
              <a:t>tempor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136" name=""/>
          <p:cNvSpPr txBox="1"/>
          <p:nvPr/>
        </p:nvSpPr>
        <p:spPr>
          <a:xfrm>
            <a:off x="5311800" y="4474800"/>
            <a:ext cx="1507680" cy="140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4a73a8"/>
                </a:solidFill>
                <a:effectLst/>
                <a:uFillTx/>
                <a:latin typeface="Poppins"/>
                <a:ea typeface="Poppins"/>
              </a:rPr>
              <a:t>incididunt  ut  labore  et  dolore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137" name=""/>
          <p:cNvSpPr/>
          <p:nvPr/>
        </p:nvSpPr>
        <p:spPr>
          <a:xfrm>
            <a:off x="5136480" y="5602320"/>
            <a:ext cx="38520" cy="38520"/>
          </a:xfrm>
          <a:custGeom>
            <a:avLst/>
            <a:gdLst/>
            <a:ahLst/>
            <a:rect l="0" t="0" r="r" b="b"/>
            <a:pathLst>
              <a:path w="107" h="107">
                <a:moveTo>
                  <a:pt x="107" y="54"/>
                </a:moveTo>
                <a:cubicBezTo>
                  <a:pt x="107" y="61"/>
                  <a:pt x="106" y="68"/>
                  <a:pt x="103" y="75"/>
                </a:cubicBezTo>
                <a:cubicBezTo>
                  <a:pt x="100" y="81"/>
                  <a:pt x="97" y="87"/>
                  <a:pt x="92" y="92"/>
                </a:cubicBezTo>
                <a:cubicBezTo>
                  <a:pt x="87" y="97"/>
                  <a:pt x="81" y="101"/>
                  <a:pt x="74" y="103"/>
                </a:cubicBezTo>
                <a:cubicBezTo>
                  <a:pt x="68" y="106"/>
                  <a:pt x="60" y="107"/>
                  <a:pt x="53" y="107"/>
                </a:cubicBezTo>
                <a:cubicBezTo>
                  <a:pt x="46" y="107"/>
                  <a:pt x="39" y="106"/>
                  <a:pt x="33" y="103"/>
                </a:cubicBezTo>
                <a:cubicBezTo>
                  <a:pt x="26" y="101"/>
                  <a:pt x="21" y="97"/>
                  <a:pt x="16" y="92"/>
                </a:cubicBezTo>
                <a:cubicBezTo>
                  <a:pt x="11" y="87"/>
                  <a:pt x="7" y="81"/>
                  <a:pt x="4" y="75"/>
                </a:cubicBezTo>
                <a:cubicBezTo>
                  <a:pt x="2" y="68"/>
                  <a:pt x="0" y="61"/>
                  <a:pt x="0" y="54"/>
                </a:cubicBezTo>
                <a:cubicBezTo>
                  <a:pt x="0" y="47"/>
                  <a:pt x="2" y="41"/>
                  <a:pt x="4" y="34"/>
                </a:cubicBezTo>
                <a:cubicBezTo>
                  <a:pt x="7" y="27"/>
                  <a:pt x="11" y="21"/>
                  <a:pt x="16" y="16"/>
                </a:cubicBezTo>
                <a:cubicBezTo>
                  <a:pt x="21" y="11"/>
                  <a:pt x="26" y="7"/>
                  <a:pt x="33" y="4"/>
                </a:cubicBezTo>
                <a:cubicBezTo>
                  <a:pt x="39" y="2"/>
                  <a:pt x="46" y="0"/>
                  <a:pt x="53" y="0"/>
                </a:cubicBezTo>
                <a:cubicBezTo>
                  <a:pt x="60" y="0"/>
                  <a:pt x="68" y="2"/>
                  <a:pt x="74" y="4"/>
                </a:cubicBezTo>
                <a:cubicBezTo>
                  <a:pt x="81" y="7"/>
                  <a:pt x="87" y="11"/>
                  <a:pt x="92" y="16"/>
                </a:cubicBezTo>
                <a:cubicBezTo>
                  <a:pt x="97" y="21"/>
                  <a:pt x="100" y="27"/>
                  <a:pt x="103" y="34"/>
                </a:cubicBezTo>
                <a:cubicBezTo>
                  <a:pt x="106" y="41"/>
                  <a:pt x="107" y="47"/>
                  <a:pt x="107" y="54"/>
                </a:cubicBezTo>
                <a:close/>
              </a:path>
            </a:pathLst>
          </a:custGeom>
          <a:solidFill>
            <a:srgbClr val="4a73a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4138" name=""/>
          <p:cNvSpPr txBox="1"/>
          <p:nvPr/>
        </p:nvSpPr>
        <p:spPr>
          <a:xfrm>
            <a:off x="5311800" y="4618800"/>
            <a:ext cx="1291320" cy="140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4a73a8"/>
                </a:solidFill>
                <a:effectLst/>
                <a:uFillTx/>
                <a:latin typeface="Poppins"/>
                <a:ea typeface="Poppins"/>
              </a:rPr>
              <a:t>magna aliqua. Ut enim ad. 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139" name=""/>
          <p:cNvSpPr/>
          <p:nvPr/>
        </p:nvSpPr>
        <p:spPr>
          <a:xfrm>
            <a:off x="5136480" y="5812200"/>
            <a:ext cx="38520" cy="38520"/>
          </a:xfrm>
          <a:custGeom>
            <a:avLst/>
            <a:gdLst/>
            <a:ahLst/>
            <a:rect l="0" t="0" r="r" b="b"/>
            <a:pathLst>
              <a:path w="107" h="107">
                <a:moveTo>
                  <a:pt x="107" y="53"/>
                </a:moveTo>
                <a:cubicBezTo>
                  <a:pt x="107" y="60"/>
                  <a:pt x="106" y="66"/>
                  <a:pt x="103" y="73"/>
                </a:cubicBezTo>
                <a:cubicBezTo>
                  <a:pt x="100" y="80"/>
                  <a:pt x="97" y="86"/>
                  <a:pt x="92" y="91"/>
                </a:cubicBezTo>
                <a:cubicBezTo>
                  <a:pt x="87" y="96"/>
                  <a:pt x="81" y="100"/>
                  <a:pt x="74" y="103"/>
                </a:cubicBezTo>
                <a:cubicBezTo>
                  <a:pt x="68" y="105"/>
                  <a:pt x="60" y="107"/>
                  <a:pt x="53" y="107"/>
                </a:cubicBezTo>
                <a:cubicBezTo>
                  <a:pt x="46" y="107"/>
                  <a:pt x="39" y="105"/>
                  <a:pt x="33" y="103"/>
                </a:cubicBezTo>
                <a:cubicBezTo>
                  <a:pt x="26" y="100"/>
                  <a:pt x="21" y="96"/>
                  <a:pt x="16" y="91"/>
                </a:cubicBezTo>
                <a:cubicBezTo>
                  <a:pt x="11" y="86"/>
                  <a:pt x="7" y="80"/>
                  <a:pt x="4" y="73"/>
                </a:cubicBezTo>
                <a:cubicBezTo>
                  <a:pt x="2" y="66"/>
                  <a:pt x="0" y="60"/>
                  <a:pt x="0" y="53"/>
                </a:cubicBezTo>
                <a:cubicBezTo>
                  <a:pt x="0" y="46"/>
                  <a:pt x="2" y="39"/>
                  <a:pt x="4" y="32"/>
                </a:cubicBezTo>
                <a:cubicBezTo>
                  <a:pt x="7" y="26"/>
                  <a:pt x="11" y="20"/>
                  <a:pt x="16" y="15"/>
                </a:cubicBezTo>
                <a:cubicBezTo>
                  <a:pt x="21" y="10"/>
                  <a:pt x="26" y="6"/>
                  <a:pt x="33" y="4"/>
                </a:cubicBezTo>
                <a:cubicBezTo>
                  <a:pt x="39" y="1"/>
                  <a:pt x="46" y="0"/>
                  <a:pt x="53" y="0"/>
                </a:cubicBezTo>
                <a:cubicBezTo>
                  <a:pt x="60" y="0"/>
                  <a:pt x="68" y="1"/>
                  <a:pt x="74" y="4"/>
                </a:cubicBezTo>
                <a:cubicBezTo>
                  <a:pt x="81" y="6"/>
                  <a:pt x="87" y="10"/>
                  <a:pt x="92" y="15"/>
                </a:cubicBezTo>
                <a:cubicBezTo>
                  <a:pt x="97" y="20"/>
                  <a:pt x="100" y="26"/>
                  <a:pt x="103" y="32"/>
                </a:cubicBezTo>
                <a:cubicBezTo>
                  <a:pt x="106" y="39"/>
                  <a:pt x="107" y="46"/>
                  <a:pt x="107" y="53"/>
                </a:cubicBezTo>
                <a:close/>
              </a:path>
            </a:pathLst>
          </a:custGeom>
          <a:solidFill>
            <a:srgbClr val="4a73a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4140" name=""/>
          <p:cNvSpPr txBox="1"/>
          <p:nvPr/>
        </p:nvSpPr>
        <p:spPr>
          <a:xfrm>
            <a:off x="5283360" y="5537520"/>
            <a:ext cx="1254240" cy="15588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00" strike="noStrike" u="none">
                <a:solidFill>
                  <a:srgbClr val="4a73a8"/>
                </a:solidFill>
                <a:effectLst/>
                <a:uFillTx/>
                <a:latin typeface="Poppins"/>
                <a:ea typeface="Poppins"/>
              </a:rPr>
              <a:t>Social Media Marketing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141" name=""/>
          <p:cNvSpPr/>
          <p:nvPr/>
        </p:nvSpPr>
        <p:spPr>
          <a:xfrm>
            <a:off x="5136480" y="6021720"/>
            <a:ext cx="38520" cy="38520"/>
          </a:xfrm>
          <a:custGeom>
            <a:avLst/>
            <a:gdLst/>
            <a:ahLst/>
            <a:rect l="0" t="0" r="r" b="b"/>
            <a:pathLst>
              <a:path w="107" h="107">
                <a:moveTo>
                  <a:pt x="107" y="54"/>
                </a:moveTo>
                <a:cubicBezTo>
                  <a:pt x="107" y="61"/>
                  <a:pt x="106" y="68"/>
                  <a:pt x="103" y="74"/>
                </a:cubicBezTo>
                <a:cubicBezTo>
                  <a:pt x="100" y="81"/>
                  <a:pt x="97" y="86"/>
                  <a:pt x="92" y="91"/>
                </a:cubicBezTo>
                <a:cubicBezTo>
                  <a:pt x="87" y="96"/>
                  <a:pt x="81" y="100"/>
                  <a:pt x="74" y="103"/>
                </a:cubicBezTo>
                <a:cubicBezTo>
                  <a:pt x="68" y="106"/>
                  <a:pt x="60" y="107"/>
                  <a:pt x="53" y="107"/>
                </a:cubicBezTo>
                <a:cubicBezTo>
                  <a:pt x="46" y="107"/>
                  <a:pt x="39" y="106"/>
                  <a:pt x="33" y="103"/>
                </a:cubicBezTo>
                <a:cubicBezTo>
                  <a:pt x="26" y="100"/>
                  <a:pt x="21" y="96"/>
                  <a:pt x="16" y="91"/>
                </a:cubicBezTo>
                <a:cubicBezTo>
                  <a:pt x="11" y="86"/>
                  <a:pt x="7" y="81"/>
                  <a:pt x="4" y="74"/>
                </a:cubicBezTo>
                <a:cubicBezTo>
                  <a:pt x="2" y="68"/>
                  <a:pt x="0" y="61"/>
                  <a:pt x="0" y="54"/>
                </a:cubicBezTo>
                <a:cubicBezTo>
                  <a:pt x="0" y="47"/>
                  <a:pt x="2" y="40"/>
                  <a:pt x="4" y="34"/>
                </a:cubicBezTo>
                <a:cubicBezTo>
                  <a:pt x="7" y="27"/>
                  <a:pt x="11" y="20"/>
                  <a:pt x="16" y="15"/>
                </a:cubicBezTo>
                <a:cubicBezTo>
                  <a:pt x="21" y="11"/>
                  <a:pt x="26" y="7"/>
                  <a:pt x="33" y="4"/>
                </a:cubicBezTo>
                <a:cubicBezTo>
                  <a:pt x="39" y="1"/>
                  <a:pt x="46" y="0"/>
                  <a:pt x="53" y="0"/>
                </a:cubicBezTo>
                <a:cubicBezTo>
                  <a:pt x="60" y="0"/>
                  <a:pt x="68" y="1"/>
                  <a:pt x="74" y="4"/>
                </a:cubicBezTo>
                <a:cubicBezTo>
                  <a:pt x="81" y="7"/>
                  <a:pt x="87" y="11"/>
                  <a:pt x="92" y="15"/>
                </a:cubicBezTo>
                <a:cubicBezTo>
                  <a:pt x="97" y="20"/>
                  <a:pt x="100" y="27"/>
                  <a:pt x="103" y="34"/>
                </a:cubicBezTo>
                <a:cubicBezTo>
                  <a:pt x="106" y="40"/>
                  <a:pt x="107" y="47"/>
                  <a:pt x="107" y="54"/>
                </a:cubicBezTo>
                <a:close/>
              </a:path>
            </a:pathLst>
          </a:custGeom>
          <a:solidFill>
            <a:srgbClr val="4a73a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4142" name=""/>
          <p:cNvSpPr txBox="1"/>
          <p:nvPr/>
        </p:nvSpPr>
        <p:spPr>
          <a:xfrm>
            <a:off x="5283360" y="5747040"/>
            <a:ext cx="1012320" cy="15588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00" strike="noStrike" u="none">
                <a:solidFill>
                  <a:srgbClr val="4a73a8"/>
                </a:solidFill>
                <a:effectLst/>
                <a:uFillTx/>
                <a:latin typeface="Poppins"/>
                <a:ea typeface="Poppins"/>
              </a:rPr>
              <a:t>Content Marketing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143" name=""/>
          <p:cNvSpPr/>
          <p:nvPr/>
        </p:nvSpPr>
        <p:spPr>
          <a:xfrm>
            <a:off x="5136480" y="6231240"/>
            <a:ext cx="38520" cy="38520"/>
          </a:xfrm>
          <a:custGeom>
            <a:avLst/>
            <a:gdLst/>
            <a:ahLst/>
            <a:rect l="0" t="0" r="r" b="b"/>
            <a:pathLst>
              <a:path w="107" h="107">
                <a:moveTo>
                  <a:pt x="107" y="53"/>
                </a:moveTo>
                <a:cubicBezTo>
                  <a:pt x="107" y="60"/>
                  <a:pt x="106" y="67"/>
                  <a:pt x="103" y="74"/>
                </a:cubicBezTo>
                <a:cubicBezTo>
                  <a:pt x="100" y="81"/>
                  <a:pt x="97" y="87"/>
                  <a:pt x="92" y="92"/>
                </a:cubicBezTo>
                <a:cubicBezTo>
                  <a:pt x="87" y="97"/>
                  <a:pt x="81" y="100"/>
                  <a:pt x="74" y="103"/>
                </a:cubicBezTo>
                <a:cubicBezTo>
                  <a:pt x="68" y="106"/>
                  <a:pt x="60" y="107"/>
                  <a:pt x="53" y="107"/>
                </a:cubicBezTo>
                <a:cubicBezTo>
                  <a:pt x="46" y="107"/>
                  <a:pt x="39" y="106"/>
                  <a:pt x="33" y="103"/>
                </a:cubicBezTo>
                <a:cubicBezTo>
                  <a:pt x="26" y="100"/>
                  <a:pt x="21" y="97"/>
                  <a:pt x="16" y="92"/>
                </a:cubicBezTo>
                <a:cubicBezTo>
                  <a:pt x="11" y="87"/>
                  <a:pt x="7" y="81"/>
                  <a:pt x="4" y="74"/>
                </a:cubicBezTo>
                <a:cubicBezTo>
                  <a:pt x="2" y="67"/>
                  <a:pt x="0" y="60"/>
                  <a:pt x="0" y="53"/>
                </a:cubicBezTo>
                <a:cubicBezTo>
                  <a:pt x="0" y="46"/>
                  <a:pt x="2" y="39"/>
                  <a:pt x="4" y="33"/>
                </a:cubicBezTo>
                <a:cubicBezTo>
                  <a:pt x="7" y="26"/>
                  <a:pt x="11" y="21"/>
                  <a:pt x="16" y="16"/>
                </a:cubicBezTo>
                <a:cubicBezTo>
                  <a:pt x="21" y="11"/>
                  <a:pt x="26" y="7"/>
                  <a:pt x="33" y="4"/>
                </a:cubicBezTo>
                <a:cubicBezTo>
                  <a:pt x="39" y="2"/>
                  <a:pt x="46" y="0"/>
                  <a:pt x="53" y="0"/>
                </a:cubicBezTo>
                <a:cubicBezTo>
                  <a:pt x="60" y="0"/>
                  <a:pt x="68" y="2"/>
                  <a:pt x="74" y="4"/>
                </a:cubicBezTo>
                <a:cubicBezTo>
                  <a:pt x="81" y="7"/>
                  <a:pt x="87" y="11"/>
                  <a:pt x="92" y="16"/>
                </a:cubicBezTo>
                <a:cubicBezTo>
                  <a:pt x="97" y="21"/>
                  <a:pt x="100" y="26"/>
                  <a:pt x="103" y="33"/>
                </a:cubicBezTo>
                <a:cubicBezTo>
                  <a:pt x="106" y="39"/>
                  <a:pt x="107" y="46"/>
                  <a:pt x="107" y="53"/>
                </a:cubicBezTo>
                <a:close/>
              </a:path>
            </a:pathLst>
          </a:custGeom>
          <a:solidFill>
            <a:srgbClr val="4a73a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4144" name=""/>
          <p:cNvSpPr txBox="1"/>
          <p:nvPr/>
        </p:nvSpPr>
        <p:spPr>
          <a:xfrm>
            <a:off x="5283360" y="5956920"/>
            <a:ext cx="717840" cy="15588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00" strike="noStrike" u="none">
                <a:solidFill>
                  <a:srgbClr val="4a73a8"/>
                </a:solidFill>
                <a:effectLst/>
                <a:uFillTx/>
                <a:latin typeface="Poppins"/>
                <a:ea typeface="Poppins"/>
              </a:rPr>
              <a:t>Data Analysis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145" name=""/>
          <p:cNvSpPr/>
          <p:nvPr/>
        </p:nvSpPr>
        <p:spPr>
          <a:xfrm>
            <a:off x="5136480" y="6441120"/>
            <a:ext cx="38520" cy="38160"/>
          </a:xfrm>
          <a:custGeom>
            <a:avLst/>
            <a:gdLst/>
            <a:ahLst/>
            <a:rect l="0" t="0" r="r" b="b"/>
            <a:pathLst>
              <a:path w="107" h="106">
                <a:moveTo>
                  <a:pt x="107" y="54"/>
                </a:moveTo>
                <a:cubicBezTo>
                  <a:pt x="107" y="61"/>
                  <a:pt x="106" y="67"/>
                  <a:pt x="103" y="74"/>
                </a:cubicBezTo>
                <a:cubicBezTo>
                  <a:pt x="100" y="80"/>
                  <a:pt x="97" y="86"/>
                  <a:pt x="92" y="91"/>
                </a:cubicBezTo>
                <a:cubicBezTo>
                  <a:pt x="87" y="96"/>
                  <a:pt x="81" y="100"/>
                  <a:pt x="74" y="102"/>
                </a:cubicBezTo>
                <a:cubicBezTo>
                  <a:pt x="68" y="105"/>
                  <a:pt x="60" y="106"/>
                  <a:pt x="53" y="106"/>
                </a:cubicBezTo>
                <a:cubicBezTo>
                  <a:pt x="46" y="106"/>
                  <a:pt x="39" y="105"/>
                  <a:pt x="33" y="102"/>
                </a:cubicBezTo>
                <a:cubicBezTo>
                  <a:pt x="26" y="100"/>
                  <a:pt x="21" y="96"/>
                  <a:pt x="16" y="91"/>
                </a:cubicBezTo>
                <a:cubicBezTo>
                  <a:pt x="11" y="86"/>
                  <a:pt x="7" y="80"/>
                  <a:pt x="4" y="74"/>
                </a:cubicBezTo>
                <a:cubicBezTo>
                  <a:pt x="2" y="67"/>
                  <a:pt x="0" y="61"/>
                  <a:pt x="0" y="54"/>
                </a:cubicBezTo>
                <a:cubicBezTo>
                  <a:pt x="0" y="47"/>
                  <a:pt x="2" y="40"/>
                  <a:pt x="4" y="33"/>
                </a:cubicBezTo>
                <a:cubicBezTo>
                  <a:pt x="7" y="27"/>
                  <a:pt x="11" y="21"/>
                  <a:pt x="16" y="16"/>
                </a:cubicBezTo>
                <a:cubicBezTo>
                  <a:pt x="21" y="10"/>
                  <a:pt x="26" y="6"/>
                  <a:pt x="33" y="4"/>
                </a:cubicBezTo>
                <a:cubicBezTo>
                  <a:pt x="39" y="1"/>
                  <a:pt x="46" y="0"/>
                  <a:pt x="53" y="0"/>
                </a:cubicBezTo>
                <a:cubicBezTo>
                  <a:pt x="60" y="0"/>
                  <a:pt x="68" y="1"/>
                  <a:pt x="74" y="4"/>
                </a:cubicBezTo>
                <a:cubicBezTo>
                  <a:pt x="81" y="6"/>
                  <a:pt x="87" y="10"/>
                  <a:pt x="92" y="16"/>
                </a:cubicBezTo>
                <a:cubicBezTo>
                  <a:pt x="97" y="21"/>
                  <a:pt x="100" y="27"/>
                  <a:pt x="103" y="33"/>
                </a:cubicBezTo>
                <a:cubicBezTo>
                  <a:pt x="106" y="40"/>
                  <a:pt x="107" y="47"/>
                  <a:pt x="107" y="54"/>
                </a:cubicBezTo>
                <a:close/>
              </a:path>
            </a:pathLst>
          </a:custGeom>
          <a:solidFill>
            <a:srgbClr val="4a73a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4146" name=""/>
          <p:cNvSpPr txBox="1"/>
          <p:nvPr/>
        </p:nvSpPr>
        <p:spPr>
          <a:xfrm>
            <a:off x="5283360" y="6166440"/>
            <a:ext cx="876240" cy="15588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00" strike="noStrike" u="none">
                <a:solidFill>
                  <a:srgbClr val="4a73a8"/>
                </a:solidFill>
                <a:effectLst/>
                <a:uFillTx/>
                <a:latin typeface="Poppins"/>
                <a:ea typeface="Poppins"/>
              </a:rPr>
              <a:t>Email Marketing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147" name=""/>
          <p:cNvSpPr/>
          <p:nvPr/>
        </p:nvSpPr>
        <p:spPr>
          <a:xfrm>
            <a:off x="5136480" y="6650640"/>
            <a:ext cx="38520" cy="38520"/>
          </a:xfrm>
          <a:custGeom>
            <a:avLst/>
            <a:gdLst/>
            <a:ahLst/>
            <a:rect l="0" t="0" r="r" b="b"/>
            <a:pathLst>
              <a:path w="107" h="107">
                <a:moveTo>
                  <a:pt x="107" y="53"/>
                </a:moveTo>
                <a:cubicBezTo>
                  <a:pt x="107" y="61"/>
                  <a:pt x="106" y="68"/>
                  <a:pt x="103" y="74"/>
                </a:cubicBezTo>
                <a:cubicBezTo>
                  <a:pt x="100" y="81"/>
                  <a:pt x="97" y="86"/>
                  <a:pt x="92" y="91"/>
                </a:cubicBezTo>
                <a:cubicBezTo>
                  <a:pt x="87" y="96"/>
                  <a:pt x="81" y="100"/>
                  <a:pt x="74" y="103"/>
                </a:cubicBezTo>
                <a:cubicBezTo>
                  <a:pt x="68" y="105"/>
                  <a:pt x="60" y="107"/>
                  <a:pt x="53" y="107"/>
                </a:cubicBezTo>
                <a:cubicBezTo>
                  <a:pt x="46" y="107"/>
                  <a:pt x="39" y="105"/>
                  <a:pt x="33" y="103"/>
                </a:cubicBezTo>
                <a:cubicBezTo>
                  <a:pt x="26" y="100"/>
                  <a:pt x="21" y="96"/>
                  <a:pt x="16" y="91"/>
                </a:cubicBezTo>
                <a:cubicBezTo>
                  <a:pt x="11" y="86"/>
                  <a:pt x="7" y="81"/>
                  <a:pt x="4" y="74"/>
                </a:cubicBezTo>
                <a:cubicBezTo>
                  <a:pt x="2" y="68"/>
                  <a:pt x="0" y="61"/>
                  <a:pt x="0" y="53"/>
                </a:cubicBezTo>
                <a:cubicBezTo>
                  <a:pt x="0" y="46"/>
                  <a:pt x="2" y="39"/>
                  <a:pt x="4" y="33"/>
                </a:cubicBezTo>
                <a:cubicBezTo>
                  <a:pt x="7" y="26"/>
                  <a:pt x="11" y="20"/>
                  <a:pt x="16" y="15"/>
                </a:cubicBezTo>
                <a:cubicBezTo>
                  <a:pt x="21" y="10"/>
                  <a:pt x="26" y="7"/>
                  <a:pt x="33" y="4"/>
                </a:cubicBezTo>
                <a:cubicBezTo>
                  <a:pt x="39" y="1"/>
                  <a:pt x="46" y="0"/>
                  <a:pt x="53" y="0"/>
                </a:cubicBezTo>
                <a:cubicBezTo>
                  <a:pt x="60" y="0"/>
                  <a:pt x="68" y="1"/>
                  <a:pt x="74" y="4"/>
                </a:cubicBezTo>
                <a:cubicBezTo>
                  <a:pt x="81" y="7"/>
                  <a:pt x="87" y="10"/>
                  <a:pt x="92" y="15"/>
                </a:cubicBezTo>
                <a:cubicBezTo>
                  <a:pt x="97" y="20"/>
                  <a:pt x="100" y="26"/>
                  <a:pt x="103" y="33"/>
                </a:cubicBezTo>
                <a:cubicBezTo>
                  <a:pt x="106" y="39"/>
                  <a:pt x="107" y="46"/>
                  <a:pt x="107" y="53"/>
                </a:cubicBezTo>
                <a:close/>
              </a:path>
            </a:pathLst>
          </a:custGeom>
          <a:solidFill>
            <a:srgbClr val="4a73a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4148" name=""/>
          <p:cNvSpPr txBox="1"/>
          <p:nvPr/>
        </p:nvSpPr>
        <p:spPr>
          <a:xfrm>
            <a:off x="5283360" y="6375960"/>
            <a:ext cx="1015200" cy="15588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00" strike="noStrike" u="none">
                <a:solidFill>
                  <a:srgbClr val="4a73a8"/>
                </a:solidFill>
                <a:effectLst/>
                <a:uFillTx/>
                <a:latin typeface="Poppins"/>
                <a:ea typeface="Poppins"/>
              </a:rPr>
              <a:t>Time Management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149" name=""/>
          <p:cNvSpPr/>
          <p:nvPr/>
        </p:nvSpPr>
        <p:spPr>
          <a:xfrm>
            <a:off x="5136480" y="6860160"/>
            <a:ext cx="38520" cy="38520"/>
          </a:xfrm>
          <a:custGeom>
            <a:avLst/>
            <a:gdLst/>
            <a:ahLst/>
            <a:rect l="0" t="0" r="r" b="b"/>
            <a:pathLst>
              <a:path w="107" h="107">
                <a:moveTo>
                  <a:pt x="107" y="54"/>
                </a:moveTo>
                <a:cubicBezTo>
                  <a:pt x="107" y="61"/>
                  <a:pt x="106" y="68"/>
                  <a:pt x="103" y="74"/>
                </a:cubicBezTo>
                <a:cubicBezTo>
                  <a:pt x="100" y="81"/>
                  <a:pt x="97" y="87"/>
                  <a:pt x="92" y="92"/>
                </a:cubicBezTo>
                <a:cubicBezTo>
                  <a:pt x="87" y="97"/>
                  <a:pt x="81" y="100"/>
                  <a:pt x="74" y="103"/>
                </a:cubicBezTo>
                <a:cubicBezTo>
                  <a:pt x="68" y="106"/>
                  <a:pt x="60" y="107"/>
                  <a:pt x="53" y="107"/>
                </a:cubicBezTo>
                <a:cubicBezTo>
                  <a:pt x="46" y="107"/>
                  <a:pt x="39" y="106"/>
                  <a:pt x="33" y="103"/>
                </a:cubicBezTo>
                <a:cubicBezTo>
                  <a:pt x="26" y="100"/>
                  <a:pt x="21" y="97"/>
                  <a:pt x="16" y="92"/>
                </a:cubicBezTo>
                <a:cubicBezTo>
                  <a:pt x="11" y="87"/>
                  <a:pt x="7" y="81"/>
                  <a:pt x="4" y="74"/>
                </a:cubicBezTo>
                <a:cubicBezTo>
                  <a:pt x="2" y="68"/>
                  <a:pt x="0" y="61"/>
                  <a:pt x="0" y="54"/>
                </a:cubicBezTo>
                <a:cubicBezTo>
                  <a:pt x="0" y="47"/>
                  <a:pt x="2" y="40"/>
                  <a:pt x="4" y="34"/>
                </a:cubicBezTo>
                <a:cubicBezTo>
                  <a:pt x="7" y="27"/>
                  <a:pt x="11" y="22"/>
                  <a:pt x="16" y="17"/>
                </a:cubicBezTo>
                <a:cubicBezTo>
                  <a:pt x="21" y="12"/>
                  <a:pt x="26" y="8"/>
                  <a:pt x="33" y="5"/>
                </a:cubicBezTo>
                <a:cubicBezTo>
                  <a:pt x="39" y="3"/>
                  <a:pt x="46" y="0"/>
                  <a:pt x="53" y="0"/>
                </a:cubicBezTo>
                <a:cubicBezTo>
                  <a:pt x="60" y="0"/>
                  <a:pt x="68" y="3"/>
                  <a:pt x="74" y="5"/>
                </a:cubicBezTo>
                <a:cubicBezTo>
                  <a:pt x="81" y="8"/>
                  <a:pt x="87" y="12"/>
                  <a:pt x="92" y="17"/>
                </a:cubicBezTo>
                <a:cubicBezTo>
                  <a:pt x="97" y="22"/>
                  <a:pt x="100" y="27"/>
                  <a:pt x="103" y="34"/>
                </a:cubicBezTo>
                <a:cubicBezTo>
                  <a:pt x="106" y="40"/>
                  <a:pt x="107" y="47"/>
                  <a:pt x="107" y="54"/>
                </a:cubicBezTo>
                <a:close/>
              </a:path>
            </a:pathLst>
          </a:custGeom>
          <a:solidFill>
            <a:srgbClr val="4a73a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4150" name=""/>
          <p:cNvSpPr txBox="1"/>
          <p:nvPr/>
        </p:nvSpPr>
        <p:spPr>
          <a:xfrm>
            <a:off x="5283360" y="6585840"/>
            <a:ext cx="884520" cy="15588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00" strike="noStrike" u="none">
                <a:solidFill>
                  <a:srgbClr val="4a73a8"/>
                </a:solidFill>
                <a:effectLst/>
                <a:uFillTx/>
                <a:latin typeface="Poppins"/>
                <a:ea typeface="Poppins"/>
              </a:rPr>
              <a:t>Video Marketing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151" name=""/>
          <p:cNvSpPr/>
          <p:nvPr/>
        </p:nvSpPr>
        <p:spPr>
          <a:xfrm>
            <a:off x="5102280" y="7236720"/>
            <a:ext cx="1785960" cy="412200"/>
          </a:xfrm>
          <a:custGeom>
            <a:avLst/>
            <a:gdLst/>
            <a:ahLst/>
            <a:rect l="0" t="0" r="r" b="b"/>
            <a:pathLst>
              <a:path w="4961" h="1145">
                <a:moveTo>
                  <a:pt x="0" y="0"/>
                </a:moveTo>
                <a:lnTo>
                  <a:pt x="4961" y="0"/>
                </a:lnTo>
                <a:lnTo>
                  <a:pt x="4961" y="1145"/>
                </a:lnTo>
                <a:lnTo>
                  <a:pt x="0" y="1145"/>
                </a:lnTo>
                <a:lnTo>
                  <a:pt x="0" y="0"/>
                </a:lnTo>
                <a:close/>
              </a:path>
            </a:pathLst>
          </a:custGeom>
          <a:solidFill>
            <a:srgbClr val="4a73a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4152" name=""/>
          <p:cNvSpPr txBox="1"/>
          <p:nvPr/>
        </p:nvSpPr>
        <p:spPr>
          <a:xfrm>
            <a:off x="5283360" y="6795360"/>
            <a:ext cx="1340640" cy="15588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00" strike="noStrike" u="none">
                <a:solidFill>
                  <a:srgbClr val="4a73a8"/>
                </a:solidFill>
                <a:effectLst/>
                <a:uFillTx/>
                <a:latin typeface="Poppins"/>
                <a:ea typeface="Poppins"/>
              </a:rPr>
              <a:t>Effective Communication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153" name=""/>
          <p:cNvSpPr/>
          <p:nvPr/>
        </p:nvSpPr>
        <p:spPr>
          <a:xfrm>
            <a:off x="703440" y="8828640"/>
            <a:ext cx="38520" cy="38520"/>
          </a:xfrm>
          <a:custGeom>
            <a:avLst/>
            <a:gdLst/>
            <a:ahLst/>
            <a:rect l="0" t="0" r="r" b="b"/>
            <a:pathLst>
              <a:path w="107" h="107">
                <a:moveTo>
                  <a:pt x="107" y="53"/>
                </a:moveTo>
                <a:cubicBezTo>
                  <a:pt x="107" y="60"/>
                  <a:pt x="106" y="67"/>
                  <a:pt x="103" y="73"/>
                </a:cubicBezTo>
                <a:cubicBezTo>
                  <a:pt x="101" y="79"/>
                  <a:pt x="97" y="85"/>
                  <a:pt x="91" y="90"/>
                </a:cubicBezTo>
                <a:cubicBezTo>
                  <a:pt x="86" y="95"/>
                  <a:pt x="80" y="100"/>
                  <a:pt x="74" y="103"/>
                </a:cubicBezTo>
                <a:cubicBezTo>
                  <a:pt x="67" y="105"/>
                  <a:pt x="60" y="107"/>
                  <a:pt x="53" y="107"/>
                </a:cubicBezTo>
                <a:cubicBezTo>
                  <a:pt x="46" y="107"/>
                  <a:pt x="40" y="105"/>
                  <a:pt x="33" y="103"/>
                </a:cubicBezTo>
                <a:cubicBezTo>
                  <a:pt x="27" y="100"/>
                  <a:pt x="21" y="95"/>
                  <a:pt x="16" y="90"/>
                </a:cubicBezTo>
                <a:cubicBezTo>
                  <a:pt x="11" y="85"/>
                  <a:pt x="7" y="79"/>
                  <a:pt x="4" y="73"/>
                </a:cubicBezTo>
                <a:cubicBezTo>
                  <a:pt x="2" y="67"/>
                  <a:pt x="0" y="60"/>
                  <a:pt x="0" y="53"/>
                </a:cubicBezTo>
                <a:cubicBezTo>
                  <a:pt x="0" y="46"/>
                  <a:pt x="2" y="39"/>
                  <a:pt x="4" y="32"/>
                </a:cubicBezTo>
                <a:cubicBezTo>
                  <a:pt x="7" y="26"/>
                  <a:pt x="11" y="20"/>
                  <a:pt x="16" y="15"/>
                </a:cubicBezTo>
                <a:cubicBezTo>
                  <a:pt x="21" y="10"/>
                  <a:pt x="27" y="7"/>
                  <a:pt x="33" y="4"/>
                </a:cubicBezTo>
                <a:cubicBezTo>
                  <a:pt x="40" y="1"/>
                  <a:pt x="46" y="0"/>
                  <a:pt x="53" y="0"/>
                </a:cubicBezTo>
                <a:cubicBezTo>
                  <a:pt x="60" y="0"/>
                  <a:pt x="67" y="1"/>
                  <a:pt x="74" y="4"/>
                </a:cubicBezTo>
                <a:cubicBezTo>
                  <a:pt x="80" y="7"/>
                  <a:pt x="86" y="10"/>
                  <a:pt x="91" y="15"/>
                </a:cubicBezTo>
                <a:cubicBezTo>
                  <a:pt x="97" y="20"/>
                  <a:pt x="101" y="26"/>
                  <a:pt x="103" y="32"/>
                </a:cubicBezTo>
                <a:cubicBezTo>
                  <a:pt x="106" y="39"/>
                  <a:pt x="107" y="46"/>
                  <a:pt x="107" y="53"/>
                </a:cubicBezTo>
                <a:close/>
              </a:path>
            </a:pathLst>
          </a:custGeom>
          <a:solidFill>
            <a:srgbClr val="4a73a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4154" name=""/>
          <p:cNvSpPr txBox="1"/>
          <p:nvPr/>
        </p:nvSpPr>
        <p:spPr>
          <a:xfrm>
            <a:off x="5186160" y="7302960"/>
            <a:ext cx="1000440" cy="22428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300" strike="noStrike" u="none">
                <a:solidFill>
                  <a:srgbClr val="fefefe"/>
                </a:solidFill>
                <a:effectLst/>
                <a:uFillTx/>
                <a:latin typeface="Poppins"/>
                <a:ea typeface="Poppins"/>
              </a:rPr>
              <a:t>LANGUAGES</a:t>
            </a:r>
            <a:endParaRPr b="0" lang="en-US" sz="13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155" name=""/>
          <p:cNvSpPr txBox="1"/>
          <p:nvPr/>
        </p:nvSpPr>
        <p:spPr>
          <a:xfrm>
            <a:off x="850320" y="8763840"/>
            <a:ext cx="2297520" cy="15588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900" strike="noStrike" u="none">
                <a:solidFill>
                  <a:srgbClr val="4a73a8"/>
                </a:solidFill>
                <a:effectLst/>
                <a:uFillTx/>
                <a:latin typeface="Poppins"/>
                <a:ea typeface="Poppins"/>
              </a:rPr>
              <a:t>Best Digital Marketing Campaign (2022)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156" name=""/>
          <p:cNvSpPr txBox="1"/>
          <p:nvPr/>
        </p:nvSpPr>
        <p:spPr>
          <a:xfrm>
            <a:off x="865440" y="8993160"/>
            <a:ext cx="3450960" cy="140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4a73a8"/>
                </a:solidFill>
                <a:effectLst/>
                <a:uFillTx/>
                <a:latin typeface="Poppins"/>
                <a:ea typeface="Poppins"/>
              </a:rPr>
              <a:t>Lorem ipsum dolor sit amet, consectetur adipiscing elit, sed do eiusmod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157" name=""/>
          <p:cNvSpPr/>
          <p:nvPr/>
        </p:nvSpPr>
        <p:spPr>
          <a:xfrm>
            <a:off x="5262840" y="8559000"/>
            <a:ext cx="1209240" cy="114120"/>
          </a:xfrm>
          <a:custGeom>
            <a:avLst/>
            <a:gdLst/>
            <a:ahLst/>
            <a:rect l="0" t="0" r="r" b="b"/>
            <a:pathLst>
              <a:path w="3359" h="317">
                <a:moveTo>
                  <a:pt x="158" y="0"/>
                </a:moveTo>
                <a:lnTo>
                  <a:pt x="3202" y="0"/>
                </a:lnTo>
                <a:cubicBezTo>
                  <a:pt x="3285" y="0"/>
                  <a:pt x="3353" y="65"/>
                  <a:pt x="3359" y="147"/>
                </a:cubicBezTo>
                <a:lnTo>
                  <a:pt x="3359" y="171"/>
                </a:lnTo>
                <a:cubicBezTo>
                  <a:pt x="3353" y="253"/>
                  <a:pt x="3285" y="317"/>
                  <a:pt x="3202" y="317"/>
                </a:cubicBezTo>
                <a:lnTo>
                  <a:pt x="158" y="317"/>
                </a:lnTo>
                <a:cubicBezTo>
                  <a:pt x="71" y="317"/>
                  <a:pt x="0" y="246"/>
                  <a:pt x="0" y="159"/>
                </a:cubicBezTo>
                <a:cubicBezTo>
                  <a:pt x="0" y="71"/>
                  <a:pt x="71" y="0"/>
                  <a:pt x="158" y="0"/>
                </a:cubicBezTo>
                <a:close/>
              </a:path>
            </a:pathLst>
          </a:custGeom>
          <a:solidFill>
            <a:srgbClr val="4a73a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4158" name=""/>
          <p:cNvSpPr/>
          <p:nvPr/>
        </p:nvSpPr>
        <p:spPr>
          <a:xfrm>
            <a:off x="5102280" y="8561880"/>
            <a:ext cx="1231560" cy="111240"/>
          </a:xfrm>
          <a:custGeom>
            <a:avLst/>
            <a:gdLst/>
            <a:ahLst/>
            <a:rect l="0" t="0" r="r" b="b"/>
            <a:pathLst>
              <a:path w="3421" h="309">
                <a:moveTo>
                  <a:pt x="45" y="45"/>
                </a:moveTo>
                <a:cubicBezTo>
                  <a:pt x="74" y="16"/>
                  <a:pt x="113" y="0"/>
                  <a:pt x="154" y="0"/>
                </a:cubicBezTo>
                <a:lnTo>
                  <a:pt x="3267" y="0"/>
                </a:lnTo>
                <a:cubicBezTo>
                  <a:pt x="3307" y="0"/>
                  <a:pt x="3347" y="16"/>
                  <a:pt x="3376" y="45"/>
                </a:cubicBezTo>
                <a:cubicBezTo>
                  <a:pt x="3403" y="73"/>
                  <a:pt x="3419" y="111"/>
                  <a:pt x="3421" y="150"/>
                </a:cubicBezTo>
                <a:lnTo>
                  <a:pt x="3421" y="160"/>
                </a:lnTo>
                <a:cubicBezTo>
                  <a:pt x="3419" y="199"/>
                  <a:pt x="3403" y="236"/>
                  <a:pt x="3376" y="264"/>
                </a:cubicBezTo>
                <a:cubicBezTo>
                  <a:pt x="3347" y="293"/>
                  <a:pt x="3307" y="309"/>
                  <a:pt x="3267" y="309"/>
                </a:cubicBezTo>
                <a:lnTo>
                  <a:pt x="154" y="309"/>
                </a:lnTo>
                <a:cubicBezTo>
                  <a:pt x="113" y="309"/>
                  <a:pt x="74" y="293"/>
                  <a:pt x="45" y="264"/>
                </a:cubicBezTo>
                <a:cubicBezTo>
                  <a:pt x="16" y="235"/>
                  <a:pt x="0" y="196"/>
                  <a:pt x="0" y="155"/>
                </a:cubicBezTo>
                <a:cubicBezTo>
                  <a:pt x="0" y="114"/>
                  <a:pt x="16" y="74"/>
                  <a:pt x="45" y="45"/>
                </a:cubicBezTo>
                <a:close/>
              </a:path>
            </a:pathLst>
          </a:custGeom>
          <a:solidFill>
            <a:srgbClr val="4a73a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4159" name=""/>
          <p:cNvSpPr/>
          <p:nvPr/>
        </p:nvSpPr>
        <p:spPr>
          <a:xfrm>
            <a:off x="5088960" y="8088480"/>
            <a:ext cx="1383120" cy="114120"/>
          </a:xfrm>
          <a:custGeom>
            <a:avLst/>
            <a:gdLst/>
            <a:ahLst/>
            <a:rect l="0" t="0" r="r" b="b"/>
            <a:pathLst>
              <a:path w="3842" h="317">
                <a:moveTo>
                  <a:pt x="0" y="159"/>
                </a:moveTo>
                <a:cubicBezTo>
                  <a:pt x="0" y="71"/>
                  <a:pt x="71" y="0"/>
                  <a:pt x="158" y="0"/>
                </a:cubicBezTo>
                <a:lnTo>
                  <a:pt x="3685" y="0"/>
                </a:lnTo>
                <a:cubicBezTo>
                  <a:pt x="3768" y="0"/>
                  <a:pt x="3836" y="64"/>
                  <a:pt x="3842" y="147"/>
                </a:cubicBezTo>
                <a:lnTo>
                  <a:pt x="3842" y="171"/>
                </a:lnTo>
                <a:cubicBezTo>
                  <a:pt x="3836" y="253"/>
                  <a:pt x="3768" y="317"/>
                  <a:pt x="3685" y="317"/>
                </a:cubicBezTo>
                <a:lnTo>
                  <a:pt x="158" y="317"/>
                </a:lnTo>
                <a:cubicBezTo>
                  <a:pt x="71" y="317"/>
                  <a:pt x="0" y="246"/>
                  <a:pt x="0" y="159"/>
                </a:cubicBezTo>
                <a:close/>
              </a:path>
            </a:pathLst>
          </a:custGeom>
          <a:solidFill>
            <a:srgbClr val="4a73a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4160" name=""/>
          <p:cNvSpPr/>
          <p:nvPr/>
        </p:nvSpPr>
        <p:spPr>
          <a:xfrm>
            <a:off x="5088960" y="8091360"/>
            <a:ext cx="816480" cy="101520"/>
          </a:xfrm>
          <a:custGeom>
            <a:avLst/>
            <a:gdLst/>
            <a:ahLst/>
            <a:rect l="0" t="0" r="r" b="b"/>
            <a:pathLst>
              <a:path w="2268" h="282">
                <a:moveTo>
                  <a:pt x="0" y="141"/>
                </a:moveTo>
                <a:cubicBezTo>
                  <a:pt x="0" y="63"/>
                  <a:pt x="63" y="0"/>
                  <a:pt x="140" y="0"/>
                </a:cubicBezTo>
                <a:lnTo>
                  <a:pt x="2128" y="0"/>
                </a:lnTo>
                <a:cubicBezTo>
                  <a:pt x="2203" y="0"/>
                  <a:pt x="2264" y="58"/>
                  <a:pt x="2268" y="133"/>
                </a:cubicBezTo>
                <a:lnTo>
                  <a:pt x="2268" y="150"/>
                </a:lnTo>
                <a:cubicBezTo>
                  <a:pt x="2264" y="223"/>
                  <a:pt x="2203" y="281"/>
                  <a:pt x="2128" y="282"/>
                </a:cubicBezTo>
                <a:lnTo>
                  <a:pt x="140" y="282"/>
                </a:lnTo>
                <a:cubicBezTo>
                  <a:pt x="63" y="281"/>
                  <a:pt x="0" y="219"/>
                  <a:pt x="0" y="141"/>
                </a:cubicBezTo>
                <a:close/>
              </a:path>
            </a:pathLst>
          </a:custGeom>
          <a:solidFill>
            <a:srgbClr val="4a73a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4161" name=""/>
          <p:cNvSpPr txBox="1"/>
          <p:nvPr/>
        </p:nvSpPr>
        <p:spPr>
          <a:xfrm>
            <a:off x="865440" y="9137160"/>
            <a:ext cx="3408840" cy="140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4a73a8"/>
                </a:solidFill>
                <a:effectLst/>
                <a:uFillTx/>
                <a:latin typeface="Poppins"/>
                <a:ea typeface="Poppins"/>
              </a:rPr>
              <a:t>tempor incididunt ut labore et dolore magna aliqua. Ut enim ad minim.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162" name=""/>
          <p:cNvSpPr txBox="1"/>
          <p:nvPr/>
        </p:nvSpPr>
        <p:spPr>
          <a:xfrm>
            <a:off x="5110560" y="8300160"/>
            <a:ext cx="415440" cy="16632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60" strike="noStrike" u="none">
                <a:solidFill>
                  <a:srgbClr val="4a73a8"/>
                </a:solidFill>
                <a:effectLst/>
                <a:uFillTx/>
                <a:latin typeface="Poppins"/>
                <a:ea typeface="Poppins"/>
              </a:rPr>
              <a:t>English</a:t>
            </a:r>
            <a:endParaRPr b="0" lang="en-US" sz="96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163" name=""/>
          <p:cNvSpPr/>
          <p:nvPr/>
        </p:nvSpPr>
        <p:spPr>
          <a:xfrm>
            <a:off x="665640" y="8170920"/>
            <a:ext cx="3988080" cy="412200"/>
          </a:xfrm>
          <a:custGeom>
            <a:avLst/>
            <a:gdLst/>
            <a:ahLst/>
            <a:rect l="0" t="0" r="r" b="b"/>
            <a:pathLst>
              <a:path w="11078" h="1145">
                <a:moveTo>
                  <a:pt x="0" y="0"/>
                </a:moveTo>
                <a:lnTo>
                  <a:pt x="11078" y="0"/>
                </a:lnTo>
                <a:lnTo>
                  <a:pt x="11078" y="1145"/>
                </a:lnTo>
                <a:lnTo>
                  <a:pt x="0" y="1145"/>
                </a:lnTo>
                <a:lnTo>
                  <a:pt x="0" y="0"/>
                </a:lnTo>
                <a:close/>
              </a:path>
            </a:pathLst>
          </a:custGeom>
          <a:solidFill>
            <a:srgbClr val="4a73a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4164" name=""/>
          <p:cNvSpPr txBox="1"/>
          <p:nvPr/>
        </p:nvSpPr>
        <p:spPr>
          <a:xfrm>
            <a:off x="5088960" y="7840080"/>
            <a:ext cx="451440" cy="16632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60" strike="noStrike" u="none">
                <a:solidFill>
                  <a:srgbClr val="4a73a8"/>
                </a:solidFill>
                <a:effectLst/>
                <a:uFillTx/>
                <a:latin typeface="Poppins"/>
                <a:ea typeface="Poppins"/>
              </a:rPr>
              <a:t>Spanish</a:t>
            </a:r>
            <a:endParaRPr b="0" lang="en-US" sz="96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165" name=""/>
          <p:cNvSpPr/>
          <p:nvPr/>
        </p:nvSpPr>
        <p:spPr>
          <a:xfrm>
            <a:off x="5088960" y="9133560"/>
            <a:ext cx="1785960" cy="412200"/>
          </a:xfrm>
          <a:custGeom>
            <a:avLst/>
            <a:gdLst/>
            <a:ahLst/>
            <a:rect l="0" t="0" r="r" b="b"/>
            <a:pathLst>
              <a:path w="4961" h="1145">
                <a:moveTo>
                  <a:pt x="0" y="0"/>
                </a:moveTo>
                <a:lnTo>
                  <a:pt x="4961" y="0"/>
                </a:lnTo>
                <a:lnTo>
                  <a:pt x="4961" y="1145"/>
                </a:lnTo>
                <a:lnTo>
                  <a:pt x="0" y="1145"/>
                </a:lnTo>
                <a:lnTo>
                  <a:pt x="0" y="0"/>
                </a:lnTo>
                <a:close/>
              </a:path>
            </a:pathLst>
          </a:custGeom>
          <a:solidFill>
            <a:srgbClr val="4a73a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4166" name=""/>
          <p:cNvSpPr txBox="1"/>
          <p:nvPr/>
        </p:nvSpPr>
        <p:spPr>
          <a:xfrm>
            <a:off x="749880" y="8237160"/>
            <a:ext cx="708120" cy="22428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300" strike="noStrike" u="none">
                <a:solidFill>
                  <a:srgbClr val="fefefe"/>
                </a:solidFill>
                <a:effectLst/>
                <a:uFillTx/>
                <a:latin typeface="Poppins"/>
                <a:ea typeface="Poppins"/>
              </a:rPr>
              <a:t>AWARDS</a:t>
            </a:r>
            <a:endParaRPr b="0" lang="en-US" sz="13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167" name=""/>
          <p:cNvSpPr txBox="1"/>
          <p:nvPr/>
        </p:nvSpPr>
        <p:spPr>
          <a:xfrm>
            <a:off x="5173200" y="9200160"/>
            <a:ext cx="1006200" cy="22428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300" strike="noStrike" u="none">
                <a:solidFill>
                  <a:srgbClr val="fefefe"/>
                </a:solidFill>
                <a:effectLst/>
                <a:uFillTx/>
                <a:latin typeface="Poppins"/>
                <a:ea typeface="Poppins"/>
              </a:rPr>
              <a:t>REFERENCES</a:t>
            </a:r>
            <a:endParaRPr b="0" lang="en-US" sz="13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168" name=""/>
          <p:cNvSpPr txBox="1"/>
          <p:nvPr/>
        </p:nvSpPr>
        <p:spPr>
          <a:xfrm>
            <a:off x="5545080" y="9928800"/>
            <a:ext cx="1249560" cy="140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4a73a8"/>
                </a:solidFill>
                <a:effectLst/>
                <a:uFillTx/>
                <a:latin typeface="Poppins"/>
                <a:ea typeface="Poppins"/>
              </a:rPr>
              <a:t>hello@reallygreatsite.com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169" name=""/>
          <p:cNvSpPr txBox="1"/>
          <p:nvPr/>
        </p:nvSpPr>
        <p:spPr>
          <a:xfrm>
            <a:off x="5126040" y="9694800"/>
            <a:ext cx="115596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000" strike="noStrike" u="none">
                <a:solidFill>
                  <a:srgbClr val="4a73a8"/>
                </a:solidFill>
                <a:effectLst/>
                <a:uFillTx/>
                <a:latin typeface="Poppins"/>
                <a:ea typeface="Poppins"/>
              </a:rPr>
              <a:t>ANAISHA PARVATI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170" name=""/>
          <p:cNvSpPr txBox="1"/>
          <p:nvPr/>
        </p:nvSpPr>
        <p:spPr>
          <a:xfrm>
            <a:off x="5126040" y="9932040"/>
            <a:ext cx="337680" cy="140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800" strike="noStrike" u="none">
                <a:solidFill>
                  <a:srgbClr val="4a73a8"/>
                </a:solidFill>
                <a:effectLst/>
                <a:uFillTx/>
                <a:latin typeface="Poppins"/>
                <a:ea typeface="Poppins"/>
              </a:rPr>
              <a:t>Email :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171" name=""/>
          <p:cNvSpPr txBox="1"/>
          <p:nvPr/>
        </p:nvSpPr>
        <p:spPr>
          <a:xfrm>
            <a:off x="3901320" y="6874560"/>
            <a:ext cx="819360" cy="140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800" strike="noStrike" u="none">
                <a:solidFill>
                  <a:srgbClr val="4a73a8"/>
                </a:solidFill>
                <a:effectLst/>
                <a:uFillTx/>
                <a:latin typeface="Poppins"/>
                <a:ea typeface="Poppins"/>
              </a:rPr>
              <a:t>2 0 1 9   -   2 0 2 0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172" name=""/>
          <p:cNvSpPr txBox="1"/>
          <p:nvPr/>
        </p:nvSpPr>
        <p:spPr>
          <a:xfrm>
            <a:off x="664920" y="6857280"/>
            <a:ext cx="123516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000" strike="noStrike" u="none">
                <a:solidFill>
                  <a:srgbClr val="4a73a8"/>
                </a:solidFill>
                <a:effectLst/>
                <a:uFillTx/>
                <a:latin typeface="Poppins"/>
                <a:ea typeface="Poppins"/>
              </a:rPr>
              <a:t>Arowwai Industries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173" name=""/>
          <p:cNvSpPr/>
          <p:nvPr/>
        </p:nvSpPr>
        <p:spPr>
          <a:xfrm>
            <a:off x="707040" y="7378920"/>
            <a:ext cx="34200" cy="34560"/>
          </a:xfrm>
          <a:custGeom>
            <a:avLst/>
            <a:gdLst/>
            <a:ahLst/>
            <a:rect l="0" t="0" r="r" b="b"/>
            <a:pathLst>
              <a:path w="95" h="96">
                <a:moveTo>
                  <a:pt x="95" y="49"/>
                </a:moveTo>
                <a:cubicBezTo>
                  <a:pt x="95" y="55"/>
                  <a:pt x="94" y="61"/>
                  <a:pt x="92" y="67"/>
                </a:cubicBezTo>
                <a:cubicBezTo>
                  <a:pt x="89" y="72"/>
                  <a:pt x="86" y="77"/>
                  <a:pt x="81" y="82"/>
                </a:cubicBezTo>
                <a:cubicBezTo>
                  <a:pt x="77" y="86"/>
                  <a:pt x="72" y="90"/>
                  <a:pt x="66" y="92"/>
                </a:cubicBezTo>
                <a:cubicBezTo>
                  <a:pt x="60" y="94"/>
                  <a:pt x="53" y="96"/>
                  <a:pt x="47" y="96"/>
                </a:cubicBezTo>
                <a:cubicBezTo>
                  <a:pt x="41" y="96"/>
                  <a:pt x="35" y="94"/>
                  <a:pt x="29" y="92"/>
                </a:cubicBezTo>
                <a:cubicBezTo>
                  <a:pt x="23" y="90"/>
                  <a:pt x="18" y="86"/>
                  <a:pt x="14" y="82"/>
                </a:cubicBezTo>
                <a:cubicBezTo>
                  <a:pt x="9" y="77"/>
                  <a:pt x="6" y="72"/>
                  <a:pt x="4" y="67"/>
                </a:cubicBezTo>
                <a:cubicBezTo>
                  <a:pt x="1" y="61"/>
                  <a:pt x="0" y="55"/>
                  <a:pt x="0" y="49"/>
                </a:cubicBezTo>
                <a:cubicBezTo>
                  <a:pt x="0" y="41"/>
                  <a:pt x="1" y="35"/>
                  <a:pt x="4" y="30"/>
                </a:cubicBezTo>
                <a:cubicBezTo>
                  <a:pt x="6" y="24"/>
                  <a:pt x="9" y="19"/>
                  <a:pt x="14" y="14"/>
                </a:cubicBezTo>
                <a:cubicBezTo>
                  <a:pt x="18" y="10"/>
                  <a:pt x="23" y="6"/>
                  <a:pt x="29" y="4"/>
                </a:cubicBezTo>
                <a:cubicBezTo>
                  <a:pt x="35" y="2"/>
                  <a:pt x="41" y="0"/>
                  <a:pt x="47" y="0"/>
                </a:cubicBezTo>
                <a:cubicBezTo>
                  <a:pt x="53" y="0"/>
                  <a:pt x="60" y="2"/>
                  <a:pt x="66" y="4"/>
                </a:cubicBezTo>
                <a:cubicBezTo>
                  <a:pt x="72" y="6"/>
                  <a:pt x="77" y="10"/>
                  <a:pt x="81" y="14"/>
                </a:cubicBezTo>
                <a:cubicBezTo>
                  <a:pt x="86" y="19"/>
                  <a:pt x="89" y="24"/>
                  <a:pt x="92" y="30"/>
                </a:cubicBezTo>
                <a:cubicBezTo>
                  <a:pt x="94" y="35"/>
                  <a:pt x="95" y="41"/>
                  <a:pt x="95" y="49"/>
                </a:cubicBezTo>
                <a:close/>
              </a:path>
            </a:pathLst>
          </a:custGeom>
          <a:solidFill>
            <a:srgbClr val="4a73a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4174" name=""/>
          <p:cNvSpPr txBox="1"/>
          <p:nvPr/>
        </p:nvSpPr>
        <p:spPr>
          <a:xfrm>
            <a:off x="664920" y="7096320"/>
            <a:ext cx="831240" cy="140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4a73a8"/>
                </a:solidFill>
                <a:effectLst/>
                <a:uFillTx/>
                <a:latin typeface="Poppins"/>
                <a:ea typeface="Poppins"/>
              </a:rPr>
              <a:t>Digital Marketing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175" name=""/>
          <p:cNvSpPr/>
          <p:nvPr/>
        </p:nvSpPr>
        <p:spPr>
          <a:xfrm>
            <a:off x="707040" y="7548480"/>
            <a:ext cx="34200" cy="34200"/>
          </a:xfrm>
          <a:custGeom>
            <a:avLst/>
            <a:gdLst/>
            <a:ahLst/>
            <a:rect l="0" t="0" r="r" b="b"/>
            <a:pathLst>
              <a:path w="95" h="95">
                <a:moveTo>
                  <a:pt x="95" y="48"/>
                </a:moveTo>
                <a:cubicBezTo>
                  <a:pt x="95" y="54"/>
                  <a:pt x="94" y="60"/>
                  <a:pt x="92" y="66"/>
                </a:cubicBezTo>
                <a:cubicBezTo>
                  <a:pt x="89" y="72"/>
                  <a:pt x="86" y="77"/>
                  <a:pt x="81" y="81"/>
                </a:cubicBezTo>
                <a:cubicBezTo>
                  <a:pt x="77" y="86"/>
                  <a:pt x="72" y="89"/>
                  <a:pt x="66" y="92"/>
                </a:cubicBezTo>
                <a:cubicBezTo>
                  <a:pt x="60" y="94"/>
                  <a:pt x="53" y="95"/>
                  <a:pt x="47" y="95"/>
                </a:cubicBezTo>
                <a:cubicBezTo>
                  <a:pt x="41" y="95"/>
                  <a:pt x="35" y="94"/>
                  <a:pt x="29" y="92"/>
                </a:cubicBezTo>
                <a:cubicBezTo>
                  <a:pt x="23" y="89"/>
                  <a:pt x="18" y="86"/>
                  <a:pt x="14" y="81"/>
                </a:cubicBezTo>
                <a:cubicBezTo>
                  <a:pt x="9" y="77"/>
                  <a:pt x="6" y="72"/>
                  <a:pt x="4" y="66"/>
                </a:cubicBezTo>
                <a:cubicBezTo>
                  <a:pt x="1" y="60"/>
                  <a:pt x="0" y="54"/>
                  <a:pt x="0" y="48"/>
                </a:cubicBezTo>
                <a:cubicBezTo>
                  <a:pt x="0" y="42"/>
                  <a:pt x="1" y="35"/>
                  <a:pt x="4" y="29"/>
                </a:cubicBezTo>
                <a:cubicBezTo>
                  <a:pt x="6" y="23"/>
                  <a:pt x="9" y="18"/>
                  <a:pt x="14" y="14"/>
                </a:cubicBezTo>
                <a:cubicBezTo>
                  <a:pt x="18" y="9"/>
                  <a:pt x="23" y="6"/>
                  <a:pt x="29" y="4"/>
                </a:cubicBezTo>
                <a:cubicBezTo>
                  <a:pt x="35" y="1"/>
                  <a:pt x="41" y="0"/>
                  <a:pt x="47" y="0"/>
                </a:cubicBezTo>
                <a:cubicBezTo>
                  <a:pt x="53" y="0"/>
                  <a:pt x="60" y="1"/>
                  <a:pt x="66" y="4"/>
                </a:cubicBezTo>
                <a:cubicBezTo>
                  <a:pt x="72" y="6"/>
                  <a:pt x="77" y="9"/>
                  <a:pt x="81" y="14"/>
                </a:cubicBezTo>
                <a:cubicBezTo>
                  <a:pt x="86" y="18"/>
                  <a:pt x="89" y="23"/>
                  <a:pt x="92" y="29"/>
                </a:cubicBezTo>
                <a:cubicBezTo>
                  <a:pt x="94" y="35"/>
                  <a:pt x="95" y="42"/>
                  <a:pt x="95" y="48"/>
                </a:cubicBezTo>
                <a:close/>
              </a:path>
            </a:pathLst>
          </a:custGeom>
          <a:solidFill>
            <a:srgbClr val="4a73a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4176" name=""/>
          <p:cNvSpPr txBox="1"/>
          <p:nvPr/>
        </p:nvSpPr>
        <p:spPr>
          <a:xfrm>
            <a:off x="837720" y="7321320"/>
            <a:ext cx="2661480" cy="140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4a73a8"/>
                </a:solidFill>
                <a:effectLst/>
                <a:uFillTx/>
                <a:latin typeface="Poppins"/>
                <a:ea typeface="Poppins"/>
              </a:rPr>
              <a:t>Lorem ipsum dolor sit amet, consectetur adipiscing elit.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177" name=""/>
          <p:cNvSpPr txBox="1"/>
          <p:nvPr/>
        </p:nvSpPr>
        <p:spPr>
          <a:xfrm>
            <a:off x="837720" y="7490880"/>
            <a:ext cx="2661480" cy="140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4a73a8"/>
                </a:solidFill>
                <a:effectLst/>
                <a:uFillTx/>
                <a:latin typeface="Poppins"/>
                <a:ea typeface="Poppins"/>
              </a:rPr>
              <a:t>Lorem ipsum dolor sit amet, consectetur adipiscing elit,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178" name=""/>
          <p:cNvSpPr txBox="1"/>
          <p:nvPr/>
        </p:nvSpPr>
        <p:spPr>
          <a:xfrm>
            <a:off x="837720" y="7660080"/>
            <a:ext cx="2574360" cy="140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4a73a8"/>
                </a:solidFill>
                <a:effectLst/>
                <a:uFillTx/>
                <a:latin typeface="Poppins"/>
                <a:ea typeface="Poppins"/>
              </a:rPr>
              <a:t>sed do eiusmod tempor incididunt ut labore et dolore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179" name=""/>
          <p:cNvSpPr/>
          <p:nvPr/>
        </p:nvSpPr>
        <p:spPr>
          <a:xfrm>
            <a:off x="707400" y="9478440"/>
            <a:ext cx="38160" cy="38520"/>
          </a:xfrm>
          <a:custGeom>
            <a:avLst/>
            <a:gdLst/>
            <a:ahLst/>
            <a:rect l="0" t="0" r="r" b="b"/>
            <a:pathLst>
              <a:path w="106" h="107">
                <a:moveTo>
                  <a:pt x="106" y="53"/>
                </a:moveTo>
                <a:cubicBezTo>
                  <a:pt x="106" y="60"/>
                  <a:pt x="105" y="67"/>
                  <a:pt x="102" y="74"/>
                </a:cubicBezTo>
                <a:cubicBezTo>
                  <a:pt x="100" y="81"/>
                  <a:pt x="96" y="87"/>
                  <a:pt x="91" y="92"/>
                </a:cubicBezTo>
                <a:cubicBezTo>
                  <a:pt x="86" y="97"/>
                  <a:pt x="79" y="101"/>
                  <a:pt x="73" y="103"/>
                </a:cubicBezTo>
                <a:cubicBezTo>
                  <a:pt x="66" y="106"/>
                  <a:pt x="60" y="107"/>
                  <a:pt x="52" y="107"/>
                </a:cubicBezTo>
                <a:cubicBezTo>
                  <a:pt x="45" y="107"/>
                  <a:pt x="39" y="106"/>
                  <a:pt x="32" y="103"/>
                </a:cubicBezTo>
                <a:cubicBezTo>
                  <a:pt x="26" y="101"/>
                  <a:pt x="20" y="97"/>
                  <a:pt x="15" y="92"/>
                </a:cubicBezTo>
                <a:cubicBezTo>
                  <a:pt x="10" y="87"/>
                  <a:pt x="6" y="81"/>
                  <a:pt x="4" y="74"/>
                </a:cubicBezTo>
                <a:cubicBezTo>
                  <a:pt x="1" y="67"/>
                  <a:pt x="0" y="60"/>
                  <a:pt x="0" y="53"/>
                </a:cubicBezTo>
                <a:cubicBezTo>
                  <a:pt x="0" y="46"/>
                  <a:pt x="1" y="40"/>
                  <a:pt x="4" y="33"/>
                </a:cubicBezTo>
                <a:cubicBezTo>
                  <a:pt x="6" y="27"/>
                  <a:pt x="10" y="21"/>
                  <a:pt x="15" y="16"/>
                </a:cubicBezTo>
                <a:cubicBezTo>
                  <a:pt x="20" y="11"/>
                  <a:pt x="26" y="7"/>
                  <a:pt x="32" y="4"/>
                </a:cubicBezTo>
                <a:cubicBezTo>
                  <a:pt x="39" y="2"/>
                  <a:pt x="45" y="0"/>
                  <a:pt x="52" y="0"/>
                </a:cubicBezTo>
                <a:cubicBezTo>
                  <a:pt x="60" y="0"/>
                  <a:pt x="66" y="2"/>
                  <a:pt x="73" y="4"/>
                </a:cubicBezTo>
                <a:cubicBezTo>
                  <a:pt x="79" y="7"/>
                  <a:pt x="86" y="11"/>
                  <a:pt x="91" y="16"/>
                </a:cubicBezTo>
                <a:cubicBezTo>
                  <a:pt x="96" y="21"/>
                  <a:pt x="100" y="27"/>
                  <a:pt x="102" y="33"/>
                </a:cubicBezTo>
                <a:cubicBezTo>
                  <a:pt x="105" y="40"/>
                  <a:pt x="106" y="46"/>
                  <a:pt x="106" y="53"/>
                </a:cubicBezTo>
                <a:close/>
              </a:path>
            </a:pathLst>
          </a:custGeom>
          <a:solidFill>
            <a:srgbClr val="4a73a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4180" name=""/>
          <p:cNvSpPr txBox="1"/>
          <p:nvPr/>
        </p:nvSpPr>
        <p:spPr>
          <a:xfrm>
            <a:off x="837720" y="7829640"/>
            <a:ext cx="710280" cy="140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4a73a8"/>
                </a:solidFill>
                <a:effectLst/>
                <a:uFillTx/>
                <a:latin typeface="Poppins"/>
                <a:ea typeface="Poppins"/>
              </a:rPr>
              <a:t>magna aliqua. 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181" name=""/>
          <p:cNvSpPr txBox="1"/>
          <p:nvPr/>
        </p:nvSpPr>
        <p:spPr>
          <a:xfrm>
            <a:off x="853920" y="9413640"/>
            <a:ext cx="1910880" cy="15588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900" strike="noStrike" u="none">
                <a:solidFill>
                  <a:srgbClr val="4a73a8"/>
                </a:solidFill>
                <a:effectLst/>
                <a:uFillTx/>
                <a:latin typeface="Poppins"/>
                <a:ea typeface="Poppins"/>
              </a:rPr>
              <a:t>Best Social Media Strategy (2021)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182" name=""/>
          <p:cNvSpPr txBox="1"/>
          <p:nvPr/>
        </p:nvSpPr>
        <p:spPr>
          <a:xfrm>
            <a:off x="869040" y="9642960"/>
            <a:ext cx="3450960" cy="140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4a73a8"/>
                </a:solidFill>
                <a:effectLst/>
                <a:uFillTx/>
                <a:latin typeface="Poppins"/>
                <a:ea typeface="Poppins"/>
              </a:rPr>
              <a:t>Lorem ipsum dolor sit amet, consectetur adipiscing elit, sed do eiusmod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183" name=""/>
          <p:cNvSpPr txBox="1"/>
          <p:nvPr/>
        </p:nvSpPr>
        <p:spPr>
          <a:xfrm>
            <a:off x="869040" y="9786960"/>
            <a:ext cx="3673440" cy="140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4a73a8"/>
                </a:solidFill>
                <a:effectLst/>
                <a:uFillTx/>
                <a:latin typeface="Poppins"/>
                <a:ea typeface="Poppins"/>
              </a:rPr>
              <a:t>tempor  incididunt  ut  labore  et  dolore  magna  aliqua.  Ut  enim  ad  minim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184" name=""/>
          <p:cNvSpPr/>
          <p:nvPr/>
        </p:nvSpPr>
        <p:spPr>
          <a:xfrm>
            <a:off x="665280" y="1501200"/>
            <a:ext cx="127800" cy="138960"/>
          </a:xfrm>
          <a:custGeom>
            <a:avLst/>
            <a:gdLst/>
            <a:ahLst/>
            <a:rect l="0" t="0" r="r" b="b"/>
            <a:pathLst>
              <a:path w="355" h="386">
                <a:moveTo>
                  <a:pt x="0" y="0"/>
                </a:moveTo>
                <a:lnTo>
                  <a:pt x="355" y="0"/>
                </a:lnTo>
                <a:lnTo>
                  <a:pt x="355" y="386"/>
                </a:lnTo>
                <a:lnTo>
                  <a:pt x="0" y="386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4185" name=""/>
          <p:cNvSpPr/>
          <p:nvPr/>
        </p:nvSpPr>
        <p:spPr>
          <a:xfrm>
            <a:off x="2598480" y="1523160"/>
            <a:ext cx="132120" cy="95040"/>
          </a:xfrm>
          <a:custGeom>
            <a:avLst/>
            <a:gdLst/>
            <a:ahLst/>
            <a:rect l="0" t="0" r="r" b="b"/>
            <a:pathLst>
              <a:path w="367" h="264">
                <a:moveTo>
                  <a:pt x="0" y="0"/>
                </a:moveTo>
                <a:lnTo>
                  <a:pt x="367" y="0"/>
                </a:lnTo>
                <a:lnTo>
                  <a:pt x="367" y="264"/>
                </a:lnTo>
                <a:lnTo>
                  <a:pt x="0" y="264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4186" name=""/>
          <p:cNvSpPr/>
          <p:nvPr/>
        </p:nvSpPr>
        <p:spPr>
          <a:xfrm>
            <a:off x="5069880" y="1487880"/>
            <a:ext cx="108000" cy="165600"/>
          </a:xfrm>
          <a:custGeom>
            <a:avLst/>
            <a:gdLst/>
            <a:ahLst/>
            <a:rect l="0" t="0" r="r" b="b"/>
            <a:pathLst>
              <a:path w="300" h="460">
                <a:moveTo>
                  <a:pt x="0" y="0"/>
                </a:moveTo>
                <a:lnTo>
                  <a:pt x="300" y="0"/>
                </a:lnTo>
                <a:lnTo>
                  <a:pt x="300" y="460"/>
                </a:lnTo>
                <a:lnTo>
                  <a:pt x="0" y="46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4187" name=""/>
          <p:cNvSpPr/>
          <p:nvPr/>
        </p:nvSpPr>
        <p:spPr>
          <a:xfrm>
            <a:off x="655560" y="1948320"/>
            <a:ext cx="3997440" cy="411840"/>
          </a:xfrm>
          <a:custGeom>
            <a:avLst/>
            <a:gdLst/>
            <a:ahLst/>
            <a:rect l="0" t="0" r="r" b="b"/>
            <a:pathLst>
              <a:path w="11104" h="1144">
                <a:moveTo>
                  <a:pt x="0" y="0"/>
                </a:moveTo>
                <a:lnTo>
                  <a:pt x="11104" y="0"/>
                </a:lnTo>
                <a:lnTo>
                  <a:pt x="11104" y="1144"/>
                </a:lnTo>
                <a:lnTo>
                  <a:pt x="0" y="1144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4188" name=""/>
          <p:cNvSpPr/>
          <p:nvPr/>
        </p:nvSpPr>
        <p:spPr>
          <a:xfrm>
            <a:off x="655560" y="3759120"/>
            <a:ext cx="3997440" cy="411840"/>
          </a:xfrm>
          <a:custGeom>
            <a:avLst/>
            <a:gdLst/>
            <a:ahLst/>
            <a:rect l="0" t="0" r="r" b="b"/>
            <a:pathLst>
              <a:path w="11104" h="1144">
                <a:moveTo>
                  <a:pt x="0" y="0"/>
                </a:moveTo>
                <a:lnTo>
                  <a:pt x="11104" y="0"/>
                </a:lnTo>
                <a:lnTo>
                  <a:pt x="11104" y="1144"/>
                </a:lnTo>
                <a:lnTo>
                  <a:pt x="0" y="1144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4189" name=""/>
          <p:cNvSpPr/>
          <p:nvPr/>
        </p:nvSpPr>
        <p:spPr>
          <a:xfrm>
            <a:off x="665280" y="8167680"/>
            <a:ext cx="3987720" cy="412200"/>
          </a:xfrm>
          <a:custGeom>
            <a:avLst/>
            <a:gdLst/>
            <a:ahLst/>
            <a:rect l="0" t="0" r="r" b="b"/>
            <a:pathLst>
              <a:path w="11077" h="1145">
                <a:moveTo>
                  <a:pt x="0" y="0"/>
                </a:moveTo>
                <a:lnTo>
                  <a:pt x="11077" y="0"/>
                </a:lnTo>
                <a:lnTo>
                  <a:pt x="11077" y="1145"/>
                </a:lnTo>
                <a:lnTo>
                  <a:pt x="0" y="1145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4190" name=""/>
          <p:cNvSpPr/>
          <p:nvPr/>
        </p:nvSpPr>
        <p:spPr>
          <a:xfrm>
            <a:off x="5087160" y="1948320"/>
            <a:ext cx="1785240" cy="411840"/>
          </a:xfrm>
          <a:custGeom>
            <a:avLst/>
            <a:gdLst/>
            <a:ahLst/>
            <a:rect l="0" t="0" r="r" b="b"/>
            <a:pathLst>
              <a:path w="4959" h="1144">
                <a:moveTo>
                  <a:pt x="0" y="0"/>
                </a:moveTo>
                <a:lnTo>
                  <a:pt x="4959" y="0"/>
                </a:lnTo>
                <a:lnTo>
                  <a:pt x="4959" y="1144"/>
                </a:lnTo>
                <a:lnTo>
                  <a:pt x="0" y="1144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4191" name=""/>
          <p:cNvSpPr/>
          <p:nvPr/>
        </p:nvSpPr>
        <p:spPr>
          <a:xfrm>
            <a:off x="5087160" y="4931280"/>
            <a:ext cx="1785240" cy="411840"/>
          </a:xfrm>
          <a:custGeom>
            <a:avLst/>
            <a:gdLst/>
            <a:ahLst/>
            <a:rect l="0" t="0" r="r" b="b"/>
            <a:pathLst>
              <a:path w="4959" h="1144">
                <a:moveTo>
                  <a:pt x="0" y="0"/>
                </a:moveTo>
                <a:lnTo>
                  <a:pt x="4959" y="0"/>
                </a:lnTo>
                <a:lnTo>
                  <a:pt x="4959" y="1144"/>
                </a:lnTo>
                <a:lnTo>
                  <a:pt x="0" y="1144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4192" name=""/>
          <p:cNvSpPr/>
          <p:nvPr/>
        </p:nvSpPr>
        <p:spPr>
          <a:xfrm>
            <a:off x="5100120" y="7234200"/>
            <a:ext cx="1785600" cy="411840"/>
          </a:xfrm>
          <a:custGeom>
            <a:avLst/>
            <a:gdLst/>
            <a:ahLst/>
            <a:rect l="0" t="0" r="r" b="b"/>
            <a:pathLst>
              <a:path w="4960" h="1144">
                <a:moveTo>
                  <a:pt x="0" y="0"/>
                </a:moveTo>
                <a:lnTo>
                  <a:pt x="4960" y="0"/>
                </a:lnTo>
                <a:lnTo>
                  <a:pt x="4960" y="1144"/>
                </a:lnTo>
                <a:lnTo>
                  <a:pt x="0" y="1144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4193" name=""/>
          <p:cNvSpPr/>
          <p:nvPr/>
        </p:nvSpPr>
        <p:spPr>
          <a:xfrm>
            <a:off x="5087160" y="8085600"/>
            <a:ext cx="1382760" cy="114120"/>
          </a:xfrm>
          <a:custGeom>
            <a:avLst/>
            <a:gdLst/>
            <a:ahLst/>
            <a:rect l="0" t="0" r="r" b="b"/>
            <a:pathLst>
              <a:path w="3841" h="317">
                <a:moveTo>
                  <a:pt x="0" y="0"/>
                </a:moveTo>
                <a:lnTo>
                  <a:pt x="3841" y="0"/>
                </a:lnTo>
                <a:lnTo>
                  <a:pt x="3841" y="317"/>
                </a:lnTo>
                <a:lnTo>
                  <a:pt x="0" y="317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4194" name=""/>
          <p:cNvSpPr/>
          <p:nvPr/>
        </p:nvSpPr>
        <p:spPr>
          <a:xfrm>
            <a:off x="5087160" y="8088480"/>
            <a:ext cx="816120" cy="101160"/>
          </a:xfrm>
          <a:custGeom>
            <a:avLst/>
            <a:gdLst/>
            <a:ahLst/>
            <a:rect l="0" t="0" r="r" b="b"/>
            <a:pathLst>
              <a:path w="2267" h="281">
                <a:moveTo>
                  <a:pt x="0" y="0"/>
                </a:moveTo>
                <a:lnTo>
                  <a:pt x="2267" y="0"/>
                </a:lnTo>
                <a:lnTo>
                  <a:pt x="2267" y="281"/>
                </a:lnTo>
                <a:lnTo>
                  <a:pt x="0" y="281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4195" name=""/>
          <p:cNvSpPr/>
          <p:nvPr/>
        </p:nvSpPr>
        <p:spPr>
          <a:xfrm>
            <a:off x="5260680" y="8555760"/>
            <a:ext cx="1209240" cy="114120"/>
          </a:xfrm>
          <a:custGeom>
            <a:avLst/>
            <a:gdLst/>
            <a:ahLst/>
            <a:rect l="0" t="0" r="r" b="b"/>
            <a:pathLst>
              <a:path w="3359" h="317">
                <a:moveTo>
                  <a:pt x="0" y="0"/>
                </a:moveTo>
                <a:lnTo>
                  <a:pt x="3359" y="0"/>
                </a:lnTo>
                <a:lnTo>
                  <a:pt x="3359" y="317"/>
                </a:lnTo>
                <a:lnTo>
                  <a:pt x="0" y="317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4196" name=""/>
          <p:cNvSpPr/>
          <p:nvPr/>
        </p:nvSpPr>
        <p:spPr>
          <a:xfrm>
            <a:off x="5100120" y="8558640"/>
            <a:ext cx="1231200" cy="111240"/>
          </a:xfrm>
          <a:custGeom>
            <a:avLst/>
            <a:gdLst/>
            <a:ahLst/>
            <a:rect l="0" t="0" r="r" b="b"/>
            <a:pathLst>
              <a:path w="3420" h="309">
                <a:moveTo>
                  <a:pt x="0" y="0"/>
                </a:moveTo>
                <a:lnTo>
                  <a:pt x="3420" y="0"/>
                </a:lnTo>
                <a:lnTo>
                  <a:pt x="3420" y="309"/>
                </a:lnTo>
                <a:lnTo>
                  <a:pt x="0" y="309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4197" name=""/>
          <p:cNvSpPr/>
          <p:nvPr/>
        </p:nvSpPr>
        <p:spPr>
          <a:xfrm>
            <a:off x="5087160" y="9130320"/>
            <a:ext cx="1785240" cy="411840"/>
          </a:xfrm>
          <a:custGeom>
            <a:avLst/>
            <a:gdLst/>
            <a:ahLst/>
            <a:rect l="0" t="0" r="r" b="b"/>
            <a:pathLst>
              <a:path w="4959" h="1144">
                <a:moveTo>
                  <a:pt x="0" y="0"/>
                </a:moveTo>
                <a:lnTo>
                  <a:pt x="4959" y="0"/>
                </a:lnTo>
                <a:lnTo>
                  <a:pt x="4959" y="1144"/>
                </a:lnTo>
                <a:lnTo>
                  <a:pt x="0" y="1144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4198" name=""/>
          <p:cNvSpPr txBox="1"/>
          <p:nvPr/>
        </p:nvSpPr>
        <p:spPr>
          <a:xfrm>
            <a:off x="869040" y="9930960"/>
            <a:ext cx="1608120" cy="140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4a73a8"/>
                </a:solidFill>
                <a:effectLst/>
                <a:uFillTx/>
                <a:latin typeface="Poppins"/>
                <a:ea typeface="Poppins"/>
              </a:rPr>
              <a:t>veniam quis nostrud exercitation.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9" name=""/>
          <p:cNvSpPr/>
          <p:nvPr/>
        </p:nvSpPr>
        <p:spPr>
          <a:xfrm>
            <a:off x="0" y="0"/>
            <a:ext cx="7562880" cy="10696680"/>
          </a:xfrm>
          <a:custGeom>
            <a:avLst/>
            <a:gdLst/>
            <a:ahLst/>
            <a:rect l="0" t="0" r="r" b="b"/>
            <a:pathLst>
              <a:path w="21008" h="29713">
                <a:moveTo>
                  <a:pt x="0" y="0"/>
                </a:moveTo>
                <a:lnTo>
                  <a:pt x="21008" y="0"/>
                </a:lnTo>
                <a:lnTo>
                  <a:pt x="21008" y="29713"/>
                </a:lnTo>
                <a:lnTo>
                  <a:pt x="0" y="29713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200" name=""/>
          <p:cNvSpPr/>
          <p:nvPr/>
        </p:nvSpPr>
        <p:spPr>
          <a:xfrm>
            <a:off x="0" y="0"/>
            <a:ext cx="7562880" cy="10696680"/>
          </a:xfrm>
          <a:custGeom>
            <a:avLst/>
            <a:gdLst/>
            <a:ahLst/>
            <a:rect l="0" t="0" r="r" b="b"/>
            <a:pathLst>
              <a:path w="21008" h="29713">
                <a:moveTo>
                  <a:pt x="0" y="0"/>
                </a:moveTo>
                <a:lnTo>
                  <a:pt x="21008" y="0"/>
                </a:lnTo>
                <a:lnTo>
                  <a:pt x="21008" y="29713"/>
                </a:lnTo>
                <a:lnTo>
                  <a:pt x="0" y="29713"/>
                </a:lnTo>
                <a:lnTo>
                  <a:pt x="0" y="0"/>
                </a:lnTo>
                <a:close/>
              </a:path>
            </a:pathLst>
          </a:custGeom>
          <a:solidFill>
            <a:srgbClr val="fafafa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201" name=""/>
          <p:cNvSpPr txBox="1"/>
          <p:nvPr/>
        </p:nvSpPr>
        <p:spPr>
          <a:xfrm>
            <a:off x="760680" y="717480"/>
            <a:ext cx="2106720" cy="3114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800" strike="noStrike" u="none">
                <a:solidFill>
                  <a:srgbClr val="164c78"/>
                </a:solidFill>
                <a:effectLst/>
                <a:uFillTx/>
                <a:latin typeface="DMSans"/>
                <a:ea typeface="DMSans"/>
              </a:rPr>
              <a:t>EMILY THOMPSON</a:t>
            </a:r>
            <a:endParaRPr b="0" lang="en-US" sz="1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202" name=""/>
          <p:cNvSpPr txBox="1"/>
          <p:nvPr/>
        </p:nvSpPr>
        <p:spPr>
          <a:xfrm>
            <a:off x="760680" y="1053360"/>
            <a:ext cx="1282680" cy="24264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400" strike="noStrike" u="none">
                <a:solidFill>
                  <a:srgbClr val="164c78"/>
                </a:solidFill>
                <a:effectLst/>
                <a:uFillTx/>
                <a:latin typeface="DMSans"/>
                <a:ea typeface="DMSans"/>
              </a:rPr>
              <a:t>Web Developer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203" name=""/>
          <p:cNvSpPr txBox="1"/>
          <p:nvPr/>
        </p:nvSpPr>
        <p:spPr>
          <a:xfrm>
            <a:off x="756360" y="1319760"/>
            <a:ext cx="487116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262626"/>
                </a:solidFill>
                <a:effectLst/>
                <a:uFillTx/>
                <a:latin typeface="DMSans"/>
                <a:ea typeface="DMSans"/>
              </a:rPr>
              <a:t>123 Anywhere St., Any City, ST 12345 | +123-456-7890 | hello@reallygreatsite.com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204" name=""/>
          <p:cNvSpPr txBox="1"/>
          <p:nvPr/>
        </p:nvSpPr>
        <p:spPr>
          <a:xfrm>
            <a:off x="760680" y="1669680"/>
            <a:ext cx="1445400" cy="20772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200" strike="noStrike" u="none">
                <a:solidFill>
                  <a:srgbClr val="164c78"/>
                </a:solidFill>
                <a:effectLst/>
                <a:uFillTx/>
                <a:latin typeface="DMSans"/>
                <a:ea typeface="DMSans"/>
              </a:rPr>
              <a:t>CAREER SUMMARY: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205" name=""/>
          <p:cNvSpPr txBox="1"/>
          <p:nvPr/>
        </p:nvSpPr>
        <p:spPr>
          <a:xfrm>
            <a:off x="879480" y="1980720"/>
            <a:ext cx="534240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262626"/>
                </a:solidFill>
                <a:effectLst/>
                <a:uFillTx/>
                <a:latin typeface="DMSans"/>
                <a:ea typeface="DMSans"/>
              </a:rPr>
              <a:t>Solution-oriented and problem solver with 5 years of experience building and maintaining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206" name=""/>
          <p:cNvSpPr txBox="1"/>
          <p:nvPr/>
        </p:nvSpPr>
        <p:spPr>
          <a:xfrm>
            <a:off x="879480" y="2152080"/>
            <a:ext cx="575352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262626"/>
                </a:solidFill>
                <a:effectLst/>
                <a:uFillTx/>
                <a:latin typeface="DMSans"/>
                <a:ea typeface="DMSans"/>
              </a:rPr>
              <a:t>software and software architecture. Highly skilled in communication, collaboration, and technical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207" name=""/>
          <p:cNvSpPr txBox="1"/>
          <p:nvPr/>
        </p:nvSpPr>
        <p:spPr>
          <a:xfrm>
            <a:off x="879480" y="2323440"/>
            <a:ext cx="94536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262626"/>
                </a:solidFill>
                <a:effectLst/>
                <a:uFillTx/>
                <a:latin typeface="DMSans"/>
                <a:ea typeface="DMSans"/>
              </a:rPr>
              <a:t>documentation.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208" name=""/>
          <p:cNvSpPr txBox="1"/>
          <p:nvPr/>
        </p:nvSpPr>
        <p:spPr>
          <a:xfrm>
            <a:off x="879480" y="3034080"/>
            <a:ext cx="82836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262626"/>
                </a:solidFill>
                <a:effectLst/>
                <a:uFillTx/>
                <a:latin typeface="DMSans"/>
                <a:ea typeface="DMSans"/>
              </a:rPr>
              <a:t>Wardiere Inc. 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209" name=""/>
          <p:cNvSpPr/>
          <p:nvPr/>
        </p:nvSpPr>
        <p:spPr>
          <a:xfrm>
            <a:off x="955800" y="3521160"/>
            <a:ext cx="38160" cy="38520"/>
          </a:xfrm>
          <a:custGeom>
            <a:avLst/>
            <a:gdLst/>
            <a:ahLst/>
            <a:rect l="0" t="0" r="r" b="b"/>
            <a:pathLst>
              <a:path w="106" h="107">
                <a:moveTo>
                  <a:pt x="106" y="54"/>
                </a:moveTo>
                <a:cubicBezTo>
                  <a:pt x="106" y="61"/>
                  <a:pt x="105" y="68"/>
                  <a:pt x="102" y="74"/>
                </a:cubicBezTo>
                <a:cubicBezTo>
                  <a:pt x="100" y="81"/>
                  <a:pt x="96" y="86"/>
                  <a:pt x="91" y="91"/>
                </a:cubicBezTo>
                <a:cubicBezTo>
                  <a:pt x="86" y="96"/>
                  <a:pt x="80" y="100"/>
                  <a:pt x="74" y="103"/>
                </a:cubicBezTo>
                <a:cubicBezTo>
                  <a:pt x="67" y="105"/>
                  <a:pt x="61" y="107"/>
                  <a:pt x="54" y="107"/>
                </a:cubicBezTo>
                <a:cubicBezTo>
                  <a:pt x="46" y="107"/>
                  <a:pt x="40" y="105"/>
                  <a:pt x="33" y="103"/>
                </a:cubicBezTo>
                <a:cubicBezTo>
                  <a:pt x="27" y="100"/>
                  <a:pt x="20" y="96"/>
                  <a:pt x="15" y="91"/>
                </a:cubicBezTo>
                <a:cubicBezTo>
                  <a:pt x="10" y="86"/>
                  <a:pt x="6" y="81"/>
                  <a:pt x="4" y="74"/>
                </a:cubicBezTo>
                <a:cubicBezTo>
                  <a:pt x="1" y="68"/>
                  <a:pt x="0" y="61"/>
                  <a:pt x="0" y="54"/>
                </a:cubicBezTo>
                <a:cubicBezTo>
                  <a:pt x="0" y="47"/>
                  <a:pt x="1" y="40"/>
                  <a:pt x="4" y="33"/>
                </a:cubicBezTo>
                <a:cubicBezTo>
                  <a:pt x="6" y="26"/>
                  <a:pt x="10" y="20"/>
                  <a:pt x="15" y="15"/>
                </a:cubicBezTo>
                <a:cubicBezTo>
                  <a:pt x="20" y="10"/>
                  <a:pt x="27" y="7"/>
                  <a:pt x="33" y="4"/>
                </a:cubicBezTo>
                <a:cubicBezTo>
                  <a:pt x="40" y="1"/>
                  <a:pt x="46" y="0"/>
                  <a:pt x="54" y="0"/>
                </a:cubicBezTo>
                <a:cubicBezTo>
                  <a:pt x="61" y="0"/>
                  <a:pt x="67" y="1"/>
                  <a:pt x="74" y="4"/>
                </a:cubicBezTo>
                <a:cubicBezTo>
                  <a:pt x="80" y="7"/>
                  <a:pt x="86" y="10"/>
                  <a:pt x="91" y="15"/>
                </a:cubicBezTo>
                <a:cubicBezTo>
                  <a:pt x="96" y="20"/>
                  <a:pt x="100" y="26"/>
                  <a:pt x="102" y="33"/>
                </a:cubicBezTo>
                <a:cubicBezTo>
                  <a:pt x="105" y="40"/>
                  <a:pt x="106" y="47"/>
                  <a:pt x="106" y="54"/>
                </a:cubicBezTo>
                <a:close/>
              </a:path>
            </a:pathLst>
          </a:custGeom>
          <a:solidFill>
            <a:srgbClr val="262626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4210" name=""/>
          <p:cNvSpPr txBox="1"/>
          <p:nvPr/>
        </p:nvSpPr>
        <p:spPr>
          <a:xfrm>
            <a:off x="879480" y="3241800"/>
            <a:ext cx="270756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262626"/>
                </a:solidFill>
                <a:effectLst/>
                <a:uFillTx/>
                <a:latin typeface="DMSans"/>
                <a:ea typeface="DMSans"/>
              </a:rPr>
              <a:t>Web Developer |  04 February, 2029 - Present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211" name=""/>
          <p:cNvSpPr/>
          <p:nvPr/>
        </p:nvSpPr>
        <p:spPr>
          <a:xfrm>
            <a:off x="955800" y="3692520"/>
            <a:ext cx="38160" cy="38520"/>
          </a:xfrm>
          <a:custGeom>
            <a:avLst/>
            <a:gdLst/>
            <a:ahLst/>
            <a:rect l="0" t="0" r="r" b="b"/>
            <a:pathLst>
              <a:path w="106" h="107">
                <a:moveTo>
                  <a:pt x="106" y="53"/>
                </a:moveTo>
                <a:cubicBezTo>
                  <a:pt x="106" y="60"/>
                  <a:pt x="105" y="67"/>
                  <a:pt x="102" y="74"/>
                </a:cubicBezTo>
                <a:cubicBezTo>
                  <a:pt x="100" y="80"/>
                  <a:pt x="96" y="87"/>
                  <a:pt x="91" y="92"/>
                </a:cubicBezTo>
                <a:cubicBezTo>
                  <a:pt x="86" y="97"/>
                  <a:pt x="80" y="101"/>
                  <a:pt x="74" y="103"/>
                </a:cubicBezTo>
                <a:cubicBezTo>
                  <a:pt x="67" y="106"/>
                  <a:pt x="61" y="107"/>
                  <a:pt x="54" y="107"/>
                </a:cubicBezTo>
                <a:cubicBezTo>
                  <a:pt x="46" y="107"/>
                  <a:pt x="40" y="106"/>
                  <a:pt x="33" y="103"/>
                </a:cubicBezTo>
                <a:cubicBezTo>
                  <a:pt x="27" y="101"/>
                  <a:pt x="20" y="97"/>
                  <a:pt x="15" y="92"/>
                </a:cubicBezTo>
                <a:cubicBezTo>
                  <a:pt x="10" y="87"/>
                  <a:pt x="6" y="80"/>
                  <a:pt x="4" y="74"/>
                </a:cubicBezTo>
                <a:cubicBezTo>
                  <a:pt x="1" y="67"/>
                  <a:pt x="0" y="60"/>
                  <a:pt x="0" y="53"/>
                </a:cubicBezTo>
                <a:cubicBezTo>
                  <a:pt x="0" y="46"/>
                  <a:pt x="1" y="40"/>
                  <a:pt x="4" y="33"/>
                </a:cubicBezTo>
                <a:cubicBezTo>
                  <a:pt x="6" y="27"/>
                  <a:pt x="10" y="21"/>
                  <a:pt x="15" y="16"/>
                </a:cubicBezTo>
                <a:cubicBezTo>
                  <a:pt x="20" y="11"/>
                  <a:pt x="27" y="7"/>
                  <a:pt x="33" y="4"/>
                </a:cubicBezTo>
                <a:cubicBezTo>
                  <a:pt x="40" y="2"/>
                  <a:pt x="46" y="0"/>
                  <a:pt x="54" y="0"/>
                </a:cubicBezTo>
                <a:cubicBezTo>
                  <a:pt x="61" y="0"/>
                  <a:pt x="67" y="2"/>
                  <a:pt x="74" y="4"/>
                </a:cubicBezTo>
                <a:cubicBezTo>
                  <a:pt x="80" y="7"/>
                  <a:pt x="86" y="11"/>
                  <a:pt x="91" y="16"/>
                </a:cubicBezTo>
                <a:cubicBezTo>
                  <a:pt x="96" y="21"/>
                  <a:pt x="100" y="27"/>
                  <a:pt x="102" y="33"/>
                </a:cubicBezTo>
                <a:cubicBezTo>
                  <a:pt x="105" y="40"/>
                  <a:pt x="106" y="46"/>
                  <a:pt x="106" y="53"/>
                </a:cubicBezTo>
                <a:close/>
              </a:path>
            </a:pathLst>
          </a:custGeom>
          <a:solidFill>
            <a:srgbClr val="262626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4212" name=""/>
          <p:cNvSpPr txBox="1"/>
          <p:nvPr/>
        </p:nvSpPr>
        <p:spPr>
          <a:xfrm>
            <a:off x="1095480" y="3442680"/>
            <a:ext cx="454356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262626"/>
                </a:solidFill>
                <a:effectLst/>
                <a:uFillTx/>
                <a:latin typeface="DMSans"/>
                <a:ea typeface="DMSans"/>
              </a:rPr>
              <a:t>Ensure user satisfaction and retention by providing responsive tech support.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213" name=""/>
          <p:cNvSpPr/>
          <p:nvPr/>
        </p:nvSpPr>
        <p:spPr>
          <a:xfrm>
            <a:off x="955800" y="3864240"/>
            <a:ext cx="38160" cy="38520"/>
          </a:xfrm>
          <a:custGeom>
            <a:avLst/>
            <a:gdLst/>
            <a:ahLst/>
            <a:rect l="0" t="0" r="r" b="b"/>
            <a:pathLst>
              <a:path w="106" h="107">
                <a:moveTo>
                  <a:pt x="106" y="54"/>
                </a:moveTo>
                <a:cubicBezTo>
                  <a:pt x="106" y="61"/>
                  <a:pt x="105" y="67"/>
                  <a:pt x="102" y="74"/>
                </a:cubicBezTo>
                <a:cubicBezTo>
                  <a:pt x="100" y="80"/>
                  <a:pt x="96" y="86"/>
                  <a:pt x="91" y="91"/>
                </a:cubicBezTo>
                <a:cubicBezTo>
                  <a:pt x="86" y="96"/>
                  <a:pt x="80" y="100"/>
                  <a:pt x="74" y="103"/>
                </a:cubicBezTo>
                <a:cubicBezTo>
                  <a:pt x="67" y="105"/>
                  <a:pt x="61" y="107"/>
                  <a:pt x="54" y="107"/>
                </a:cubicBezTo>
                <a:cubicBezTo>
                  <a:pt x="46" y="107"/>
                  <a:pt x="40" y="105"/>
                  <a:pt x="33" y="103"/>
                </a:cubicBezTo>
                <a:cubicBezTo>
                  <a:pt x="27" y="100"/>
                  <a:pt x="20" y="96"/>
                  <a:pt x="15" y="91"/>
                </a:cubicBezTo>
                <a:cubicBezTo>
                  <a:pt x="10" y="86"/>
                  <a:pt x="6" y="80"/>
                  <a:pt x="4" y="74"/>
                </a:cubicBezTo>
                <a:cubicBezTo>
                  <a:pt x="1" y="67"/>
                  <a:pt x="0" y="61"/>
                  <a:pt x="0" y="54"/>
                </a:cubicBezTo>
                <a:cubicBezTo>
                  <a:pt x="0" y="47"/>
                  <a:pt x="1" y="40"/>
                  <a:pt x="4" y="33"/>
                </a:cubicBezTo>
                <a:cubicBezTo>
                  <a:pt x="6" y="26"/>
                  <a:pt x="10" y="20"/>
                  <a:pt x="15" y="15"/>
                </a:cubicBezTo>
                <a:cubicBezTo>
                  <a:pt x="20" y="10"/>
                  <a:pt x="27" y="6"/>
                  <a:pt x="33" y="4"/>
                </a:cubicBezTo>
                <a:cubicBezTo>
                  <a:pt x="40" y="1"/>
                  <a:pt x="46" y="0"/>
                  <a:pt x="54" y="0"/>
                </a:cubicBezTo>
                <a:cubicBezTo>
                  <a:pt x="61" y="0"/>
                  <a:pt x="67" y="1"/>
                  <a:pt x="74" y="4"/>
                </a:cubicBezTo>
                <a:cubicBezTo>
                  <a:pt x="80" y="6"/>
                  <a:pt x="86" y="10"/>
                  <a:pt x="91" y="15"/>
                </a:cubicBezTo>
                <a:cubicBezTo>
                  <a:pt x="96" y="20"/>
                  <a:pt x="100" y="26"/>
                  <a:pt x="102" y="33"/>
                </a:cubicBezTo>
                <a:cubicBezTo>
                  <a:pt x="105" y="40"/>
                  <a:pt x="106" y="47"/>
                  <a:pt x="106" y="54"/>
                </a:cubicBezTo>
                <a:close/>
              </a:path>
            </a:pathLst>
          </a:custGeom>
          <a:solidFill>
            <a:srgbClr val="262626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4214" name=""/>
          <p:cNvSpPr txBox="1"/>
          <p:nvPr/>
        </p:nvSpPr>
        <p:spPr>
          <a:xfrm>
            <a:off x="1095480" y="3614040"/>
            <a:ext cx="530388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262626"/>
                </a:solidFill>
                <a:effectLst/>
                <a:uFillTx/>
                <a:latin typeface="DMSans"/>
                <a:ea typeface="DMSans"/>
              </a:rPr>
              <a:t>Build and maintain software documentation sites using various programming languages.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215" name=""/>
          <p:cNvSpPr txBox="1"/>
          <p:nvPr/>
        </p:nvSpPr>
        <p:spPr>
          <a:xfrm>
            <a:off x="1095480" y="3785760"/>
            <a:ext cx="516024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262626"/>
                </a:solidFill>
                <a:effectLst/>
                <a:uFillTx/>
                <a:latin typeface="DMSans"/>
                <a:ea typeface="DMSans"/>
              </a:rPr>
              <a:t>Increase productivity by using software to organize, track bug patches and add feature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216" name=""/>
          <p:cNvSpPr/>
          <p:nvPr/>
        </p:nvSpPr>
        <p:spPr>
          <a:xfrm>
            <a:off x="955800" y="4207320"/>
            <a:ext cx="38160" cy="38520"/>
          </a:xfrm>
          <a:custGeom>
            <a:avLst/>
            <a:gdLst/>
            <a:ahLst/>
            <a:rect l="0" t="0" r="r" b="b"/>
            <a:pathLst>
              <a:path w="106" h="107">
                <a:moveTo>
                  <a:pt x="106" y="54"/>
                </a:moveTo>
                <a:cubicBezTo>
                  <a:pt x="106" y="61"/>
                  <a:pt x="105" y="67"/>
                  <a:pt x="102" y="74"/>
                </a:cubicBezTo>
                <a:cubicBezTo>
                  <a:pt x="100" y="80"/>
                  <a:pt x="96" y="86"/>
                  <a:pt x="91" y="91"/>
                </a:cubicBezTo>
                <a:cubicBezTo>
                  <a:pt x="86" y="96"/>
                  <a:pt x="80" y="100"/>
                  <a:pt x="74" y="102"/>
                </a:cubicBezTo>
                <a:cubicBezTo>
                  <a:pt x="67" y="105"/>
                  <a:pt x="61" y="107"/>
                  <a:pt x="54" y="107"/>
                </a:cubicBezTo>
                <a:cubicBezTo>
                  <a:pt x="46" y="107"/>
                  <a:pt x="40" y="105"/>
                  <a:pt x="33" y="102"/>
                </a:cubicBezTo>
                <a:cubicBezTo>
                  <a:pt x="27" y="100"/>
                  <a:pt x="20" y="96"/>
                  <a:pt x="15" y="91"/>
                </a:cubicBezTo>
                <a:cubicBezTo>
                  <a:pt x="10" y="86"/>
                  <a:pt x="6" y="80"/>
                  <a:pt x="4" y="74"/>
                </a:cubicBezTo>
                <a:cubicBezTo>
                  <a:pt x="1" y="67"/>
                  <a:pt x="0" y="61"/>
                  <a:pt x="0" y="54"/>
                </a:cubicBezTo>
                <a:cubicBezTo>
                  <a:pt x="0" y="47"/>
                  <a:pt x="1" y="40"/>
                  <a:pt x="4" y="33"/>
                </a:cubicBezTo>
                <a:cubicBezTo>
                  <a:pt x="6" y="27"/>
                  <a:pt x="10" y="20"/>
                  <a:pt x="15" y="15"/>
                </a:cubicBezTo>
                <a:cubicBezTo>
                  <a:pt x="20" y="10"/>
                  <a:pt x="27" y="6"/>
                  <a:pt x="33" y="4"/>
                </a:cubicBezTo>
                <a:cubicBezTo>
                  <a:pt x="40" y="1"/>
                  <a:pt x="46" y="0"/>
                  <a:pt x="54" y="0"/>
                </a:cubicBezTo>
                <a:cubicBezTo>
                  <a:pt x="61" y="0"/>
                  <a:pt x="67" y="1"/>
                  <a:pt x="74" y="4"/>
                </a:cubicBezTo>
                <a:cubicBezTo>
                  <a:pt x="80" y="6"/>
                  <a:pt x="86" y="10"/>
                  <a:pt x="91" y="15"/>
                </a:cubicBezTo>
                <a:cubicBezTo>
                  <a:pt x="96" y="20"/>
                  <a:pt x="100" y="27"/>
                  <a:pt x="102" y="33"/>
                </a:cubicBezTo>
                <a:cubicBezTo>
                  <a:pt x="105" y="40"/>
                  <a:pt x="106" y="47"/>
                  <a:pt x="106" y="54"/>
                </a:cubicBezTo>
                <a:close/>
              </a:path>
            </a:pathLst>
          </a:custGeom>
          <a:solidFill>
            <a:srgbClr val="262626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4217" name=""/>
          <p:cNvSpPr txBox="1"/>
          <p:nvPr/>
        </p:nvSpPr>
        <p:spPr>
          <a:xfrm>
            <a:off x="1095480" y="3957120"/>
            <a:ext cx="55224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262626"/>
                </a:solidFill>
                <a:effectLst/>
                <a:uFillTx/>
                <a:latin typeface="DMSans"/>
                <a:ea typeface="DMSans"/>
              </a:rPr>
              <a:t>requests.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218" name=""/>
          <p:cNvSpPr txBox="1"/>
          <p:nvPr/>
        </p:nvSpPr>
        <p:spPr>
          <a:xfrm>
            <a:off x="1095480" y="4128840"/>
            <a:ext cx="489204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262626"/>
                </a:solidFill>
                <a:effectLst/>
                <a:uFillTx/>
                <a:latin typeface="DMSans"/>
                <a:ea typeface="DMSans"/>
              </a:rPr>
              <a:t>Collaborate with other developers to update the website and create new features. 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219" name=""/>
          <p:cNvSpPr txBox="1"/>
          <p:nvPr/>
        </p:nvSpPr>
        <p:spPr>
          <a:xfrm>
            <a:off x="879480" y="4482000"/>
            <a:ext cx="100512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262626"/>
                </a:solidFill>
                <a:effectLst/>
                <a:uFillTx/>
                <a:latin typeface="DMSans"/>
                <a:ea typeface="DMSans"/>
              </a:rPr>
              <a:t>Paucek and Lage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220" name=""/>
          <p:cNvSpPr/>
          <p:nvPr/>
        </p:nvSpPr>
        <p:spPr>
          <a:xfrm>
            <a:off x="955800" y="4961880"/>
            <a:ext cx="38160" cy="38520"/>
          </a:xfrm>
          <a:custGeom>
            <a:avLst/>
            <a:gdLst/>
            <a:ahLst/>
            <a:rect l="0" t="0" r="r" b="b"/>
            <a:pathLst>
              <a:path w="106" h="107">
                <a:moveTo>
                  <a:pt x="106" y="54"/>
                </a:moveTo>
                <a:cubicBezTo>
                  <a:pt x="106" y="61"/>
                  <a:pt x="105" y="68"/>
                  <a:pt x="102" y="74"/>
                </a:cubicBezTo>
                <a:cubicBezTo>
                  <a:pt x="100" y="81"/>
                  <a:pt x="96" y="86"/>
                  <a:pt x="91" y="91"/>
                </a:cubicBezTo>
                <a:cubicBezTo>
                  <a:pt x="86" y="96"/>
                  <a:pt x="80" y="100"/>
                  <a:pt x="74" y="103"/>
                </a:cubicBezTo>
                <a:cubicBezTo>
                  <a:pt x="67" y="105"/>
                  <a:pt x="61" y="107"/>
                  <a:pt x="54" y="107"/>
                </a:cubicBezTo>
                <a:cubicBezTo>
                  <a:pt x="46" y="107"/>
                  <a:pt x="40" y="105"/>
                  <a:pt x="33" y="103"/>
                </a:cubicBezTo>
                <a:cubicBezTo>
                  <a:pt x="27" y="100"/>
                  <a:pt x="20" y="96"/>
                  <a:pt x="15" y="91"/>
                </a:cubicBezTo>
                <a:cubicBezTo>
                  <a:pt x="10" y="86"/>
                  <a:pt x="6" y="81"/>
                  <a:pt x="4" y="74"/>
                </a:cubicBezTo>
                <a:cubicBezTo>
                  <a:pt x="1" y="68"/>
                  <a:pt x="0" y="61"/>
                  <a:pt x="0" y="54"/>
                </a:cubicBezTo>
                <a:cubicBezTo>
                  <a:pt x="0" y="47"/>
                  <a:pt x="1" y="40"/>
                  <a:pt x="4" y="34"/>
                </a:cubicBezTo>
                <a:cubicBezTo>
                  <a:pt x="6" y="27"/>
                  <a:pt x="10" y="20"/>
                  <a:pt x="15" y="15"/>
                </a:cubicBezTo>
                <a:cubicBezTo>
                  <a:pt x="20" y="10"/>
                  <a:pt x="27" y="7"/>
                  <a:pt x="33" y="4"/>
                </a:cubicBezTo>
                <a:cubicBezTo>
                  <a:pt x="40" y="1"/>
                  <a:pt x="46" y="0"/>
                  <a:pt x="54" y="0"/>
                </a:cubicBezTo>
                <a:cubicBezTo>
                  <a:pt x="61" y="0"/>
                  <a:pt x="67" y="1"/>
                  <a:pt x="74" y="4"/>
                </a:cubicBezTo>
                <a:cubicBezTo>
                  <a:pt x="80" y="7"/>
                  <a:pt x="86" y="10"/>
                  <a:pt x="91" y="15"/>
                </a:cubicBezTo>
                <a:cubicBezTo>
                  <a:pt x="96" y="20"/>
                  <a:pt x="100" y="27"/>
                  <a:pt x="102" y="34"/>
                </a:cubicBezTo>
                <a:cubicBezTo>
                  <a:pt x="105" y="40"/>
                  <a:pt x="106" y="47"/>
                  <a:pt x="106" y="54"/>
                </a:cubicBezTo>
                <a:close/>
              </a:path>
            </a:pathLst>
          </a:custGeom>
          <a:solidFill>
            <a:srgbClr val="262626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4221" name=""/>
          <p:cNvSpPr txBox="1"/>
          <p:nvPr/>
        </p:nvSpPr>
        <p:spPr>
          <a:xfrm>
            <a:off x="879480" y="4682520"/>
            <a:ext cx="370332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262626"/>
                </a:solidFill>
                <a:effectLst/>
                <a:uFillTx/>
                <a:latin typeface="DMSans"/>
                <a:ea typeface="DMSans"/>
              </a:rPr>
              <a:t>Junior Web Developer | 05 October, 2026 - 20 December, 2028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222" name=""/>
          <p:cNvSpPr/>
          <p:nvPr/>
        </p:nvSpPr>
        <p:spPr>
          <a:xfrm>
            <a:off x="955800" y="5133240"/>
            <a:ext cx="38160" cy="38520"/>
          </a:xfrm>
          <a:custGeom>
            <a:avLst/>
            <a:gdLst/>
            <a:ahLst/>
            <a:rect l="0" t="0" r="r" b="b"/>
            <a:pathLst>
              <a:path w="106" h="107">
                <a:moveTo>
                  <a:pt x="106" y="53"/>
                </a:moveTo>
                <a:cubicBezTo>
                  <a:pt x="106" y="60"/>
                  <a:pt x="105" y="67"/>
                  <a:pt x="102" y="75"/>
                </a:cubicBezTo>
                <a:cubicBezTo>
                  <a:pt x="100" y="81"/>
                  <a:pt x="96" y="87"/>
                  <a:pt x="91" y="92"/>
                </a:cubicBezTo>
                <a:cubicBezTo>
                  <a:pt x="86" y="97"/>
                  <a:pt x="80" y="101"/>
                  <a:pt x="74" y="103"/>
                </a:cubicBezTo>
                <a:cubicBezTo>
                  <a:pt x="67" y="106"/>
                  <a:pt x="61" y="107"/>
                  <a:pt x="54" y="107"/>
                </a:cubicBezTo>
                <a:cubicBezTo>
                  <a:pt x="46" y="107"/>
                  <a:pt x="40" y="106"/>
                  <a:pt x="33" y="103"/>
                </a:cubicBezTo>
                <a:cubicBezTo>
                  <a:pt x="27" y="101"/>
                  <a:pt x="20" y="97"/>
                  <a:pt x="15" y="92"/>
                </a:cubicBezTo>
                <a:cubicBezTo>
                  <a:pt x="10" y="87"/>
                  <a:pt x="6" y="81"/>
                  <a:pt x="4" y="75"/>
                </a:cubicBezTo>
                <a:cubicBezTo>
                  <a:pt x="1" y="67"/>
                  <a:pt x="0" y="60"/>
                  <a:pt x="0" y="53"/>
                </a:cubicBezTo>
                <a:cubicBezTo>
                  <a:pt x="0" y="46"/>
                  <a:pt x="1" y="40"/>
                  <a:pt x="4" y="33"/>
                </a:cubicBezTo>
                <a:cubicBezTo>
                  <a:pt x="6" y="27"/>
                  <a:pt x="10" y="21"/>
                  <a:pt x="15" y="16"/>
                </a:cubicBezTo>
                <a:cubicBezTo>
                  <a:pt x="20" y="11"/>
                  <a:pt x="27" y="7"/>
                  <a:pt x="33" y="4"/>
                </a:cubicBezTo>
                <a:cubicBezTo>
                  <a:pt x="40" y="2"/>
                  <a:pt x="46" y="0"/>
                  <a:pt x="54" y="0"/>
                </a:cubicBezTo>
                <a:cubicBezTo>
                  <a:pt x="61" y="0"/>
                  <a:pt x="67" y="2"/>
                  <a:pt x="74" y="4"/>
                </a:cubicBezTo>
                <a:cubicBezTo>
                  <a:pt x="80" y="7"/>
                  <a:pt x="86" y="11"/>
                  <a:pt x="91" y="16"/>
                </a:cubicBezTo>
                <a:cubicBezTo>
                  <a:pt x="96" y="21"/>
                  <a:pt x="100" y="27"/>
                  <a:pt x="102" y="33"/>
                </a:cubicBezTo>
                <a:cubicBezTo>
                  <a:pt x="105" y="40"/>
                  <a:pt x="106" y="46"/>
                  <a:pt x="106" y="53"/>
                </a:cubicBezTo>
                <a:close/>
              </a:path>
            </a:pathLst>
          </a:custGeom>
          <a:solidFill>
            <a:srgbClr val="262626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4223" name=""/>
          <p:cNvSpPr txBox="1"/>
          <p:nvPr/>
        </p:nvSpPr>
        <p:spPr>
          <a:xfrm>
            <a:off x="1095480" y="4883400"/>
            <a:ext cx="441468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262626"/>
                </a:solidFill>
                <a:effectLst/>
                <a:uFillTx/>
                <a:latin typeface="DMSans"/>
                <a:ea typeface="DMSans"/>
              </a:rPr>
              <a:t>Built and maintained websites for clients through various online platforms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224" name=""/>
          <p:cNvSpPr/>
          <p:nvPr/>
        </p:nvSpPr>
        <p:spPr>
          <a:xfrm>
            <a:off x="955800" y="5304960"/>
            <a:ext cx="38160" cy="38520"/>
          </a:xfrm>
          <a:custGeom>
            <a:avLst/>
            <a:gdLst/>
            <a:ahLst/>
            <a:rect l="0" t="0" r="r" b="b"/>
            <a:pathLst>
              <a:path w="106" h="107">
                <a:moveTo>
                  <a:pt x="106" y="54"/>
                </a:moveTo>
                <a:cubicBezTo>
                  <a:pt x="106" y="61"/>
                  <a:pt x="105" y="67"/>
                  <a:pt x="102" y="74"/>
                </a:cubicBezTo>
                <a:cubicBezTo>
                  <a:pt x="100" y="80"/>
                  <a:pt x="96" y="86"/>
                  <a:pt x="91" y="91"/>
                </a:cubicBezTo>
                <a:cubicBezTo>
                  <a:pt x="86" y="96"/>
                  <a:pt x="80" y="100"/>
                  <a:pt x="74" y="103"/>
                </a:cubicBezTo>
                <a:cubicBezTo>
                  <a:pt x="67" y="105"/>
                  <a:pt x="61" y="107"/>
                  <a:pt x="54" y="107"/>
                </a:cubicBezTo>
                <a:cubicBezTo>
                  <a:pt x="46" y="107"/>
                  <a:pt x="40" y="105"/>
                  <a:pt x="33" y="103"/>
                </a:cubicBezTo>
                <a:cubicBezTo>
                  <a:pt x="27" y="100"/>
                  <a:pt x="20" y="96"/>
                  <a:pt x="15" y="91"/>
                </a:cubicBezTo>
                <a:cubicBezTo>
                  <a:pt x="10" y="86"/>
                  <a:pt x="6" y="80"/>
                  <a:pt x="4" y="74"/>
                </a:cubicBezTo>
                <a:cubicBezTo>
                  <a:pt x="1" y="67"/>
                  <a:pt x="0" y="61"/>
                  <a:pt x="0" y="54"/>
                </a:cubicBezTo>
                <a:cubicBezTo>
                  <a:pt x="0" y="47"/>
                  <a:pt x="1" y="40"/>
                  <a:pt x="4" y="33"/>
                </a:cubicBezTo>
                <a:cubicBezTo>
                  <a:pt x="6" y="27"/>
                  <a:pt x="10" y="21"/>
                  <a:pt x="15" y="15"/>
                </a:cubicBezTo>
                <a:cubicBezTo>
                  <a:pt x="20" y="10"/>
                  <a:pt x="27" y="6"/>
                  <a:pt x="33" y="4"/>
                </a:cubicBezTo>
                <a:cubicBezTo>
                  <a:pt x="40" y="1"/>
                  <a:pt x="46" y="0"/>
                  <a:pt x="54" y="0"/>
                </a:cubicBezTo>
                <a:cubicBezTo>
                  <a:pt x="61" y="0"/>
                  <a:pt x="67" y="1"/>
                  <a:pt x="74" y="4"/>
                </a:cubicBezTo>
                <a:cubicBezTo>
                  <a:pt x="80" y="6"/>
                  <a:pt x="86" y="10"/>
                  <a:pt x="91" y="15"/>
                </a:cubicBezTo>
                <a:cubicBezTo>
                  <a:pt x="96" y="21"/>
                  <a:pt x="100" y="27"/>
                  <a:pt x="102" y="33"/>
                </a:cubicBezTo>
                <a:cubicBezTo>
                  <a:pt x="105" y="40"/>
                  <a:pt x="106" y="47"/>
                  <a:pt x="106" y="54"/>
                </a:cubicBezTo>
                <a:close/>
              </a:path>
            </a:pathLst>
          </a:custGeom>
          <a:solidFill>
            <a:srgbClr val="262626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4225" name=""/>
          <p:cNvSpPr txBox="1"/>
          <p:nvPr/>
        </p:nvSpPr>
        <p:spPr>
          <a:xfrm>
            <a:off x="1095480" y="5054760"/>
            <a:ext cx="207108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262626"/>
                </a:solidFill>
                <a:effectLst/>
                <a:uFillTx/>
                <a:latin typeface="DMSans"/>
                <a:ea typeface="DMSans"/>
              </a:rPr>
              <a:t>Assisted troubleshooting software.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226" name=""/>
          <p:cNvSpPr/>
          <p:nvPr/>
        </p:nvSpPr>
        <p:spPr>
          <a:xfrm>
            <a:off x="955800" y="5476320"/>
            <a:ext cx="38160" cy="38520"/>
          </a:xfrm>
          <a:custGeom>
            <a:avLst/>
            <a:gdLst/>
            <a:ahLst/>
            <a:rect l="0" t="0" r="r" b="b"/>
            <a:pathLst>
              <a:path w="106" h="107">
                <a:moveTo>
                  <a:pt x="106" y="53"/>
                </a:moveTo>
                <a:cubicBezTo>
                  <a:pt x="106" y="60"/>
                  <a:pt x="105" y="68"/>
                  <a:pt x="102" y="74"/>
                </a:cubicBezTo>
                <a:cubicBezTo>
                  <a:pt x="100" y="81"/>
                  <a:pt x="96" y="87"/>
                  <a:pt x="91" y="92"/>
                </a:cubicBezTo>
                <a:cubicBezTo>
                  <a:pt x="86" y="97"/>
                  <a:pt x="80" y="100"/>
                  <a:pt x="74" y="103"/>
                </a:cubicBezTo>
                <a:cubicBezTo>
                  <a:pt x="67" y="106"/>
                  <a:pt x="61" y="107"/>
                  <a:pt x="54" y="107"/>
                </a:cubicBezTo>
                <a:cubicBezTo>
                  <a:pt x="46" y="107"/>
                  <a:pt x="40" y="106"/>
                  <a:pt x="33" y="103"/>
                </a:cubicBezTo>
                <a:cubicBezTo>
                  <a:pt x="27" y="100"/>
                  <a:pt x="20" y="97"/>
                  <a:pt x="15" y="92"/>
                </a:cubicBezTo>
                <a:cubicBezTo>
                  <a:pt x="10" y="87"/>
                  <a:pt x="6" y="81"/>
                  <a:pt x="4" y="74"/>
                </a:cubicBezTo>
                <a:cubicBezTo>
                  <a:pt x="1" y="68"/>
                  <a:pt x="0" y="60"/>
                  <a:pt x="0" y="53"/>
                </a:cubicBezTo>
                <a:cubicBezTo>
                  <a:pt x="0" y="46"/>
                  <a:pt x="1" y="39"/>
                  <a:pt x="4" y="33"/>
                </a:cubicBezTo>
                <a:cubicBezTo>
                  <a:pt x="6" y="26"/>
                  <a:pt x="10" y="21"/>
                  <a:pt x="15" y="16"/>
                </a:cubicBezTo>
                <a:cubicBezTo>
                  <a:pt x="20" y="11"/>
                  <a:pt x="27" y="7"/>
                  <a:pt x="33" y="4"/>
                </a:cubicBezTo>
                <a:cubicBezTo>
                  <a:pt x="40" y="2"/>
                  <a:pt x="46" y="0"/>
                  <a:pt x="54" y="0"/>
                </a:cubicBezTo>
                <a:cubicBezTo>
                  <a:pt x="61" y="0"/>
                  <a:pt x="67" y="2"/>
                  <a:pt x="74" y="4"/>
                </a:cubicBezTo>
                <a:cubicBezTo>
                  <a:pt x="80" y="7"/>
                  <a:pt x="86" y="11"/>
                  <a:pt x="91" y="16"/>
                </a:cubicBezTo>
                <a:cubicBezTo>
                  <a:pt x="96" y="21"/>
                  <a:pt x="100" y="26"/>
                  <a:pt x="102" y="33"/>
                </a:cubicBezTo>
                <a:cubicBezTo>
                  <a:pt x="105" y="39"/>
                  <a:pt x="106" y="46"/>
                  <a:pt x="106" y="53"/>
                </a:cubicBezTo>
                <a:close/>
              </a:path>
            </a:pathLst>
          </a:custGeom>
          <a:solidFill>
            <a:srgbClr val="262626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4227" name=""/>
          <p:cNvSpPr txBox="1"/>
          <p:nvPr/>
        </p:nvSpPr>
        <p:spPr>
          <a:xfrm>
            <a:off x="1095480" y="5226480"/>
            <a:ext cx="267624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262626"/>
                </a:solidFill>
                <a:effectLst/>
                <a:uFillTx/>
                <a:latin typeface="DMSans"/>
                <a:ea typeface="DMSans"/>
              </a:rPr>
              <a:t>Created and tested applications for websites.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228" name=""/>
          <p:cNvSpPr txBox="1"/>
          <p:nvPr/>
        </p:nvSpPr>
        <p:spPr>
          <a:xfrm>
            <a:off x="1095480" y="5397840"/>
            <a:ext cx="365256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262626"/>
                </a:solidFill>
                <a:effectLst/>
                <a:uFillTx/>
                <a:latin typeface="DMSans"/>
                <a:ea typeface="DMSans"/>
              </a:rPr>
              <a:t>Filed reports, gathered information, and performed research.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229" name=""/>
          <p:cNvSpPr/>
          <p:nvPr/>
        </p:nvSpPr>
        <p:spPr>
          <a:xfrm>
            <a:off x="955800" y="6617880"/>
            <a:ext cx="38160" cy="38160"/>
          </a:xfrm>
          <a:custGeom>
            <a:avLst/>
            <a:gdLst/>
            <a:ahLst/>
            <a:rect l="0" t="0" r="r" b="b"/>
            <a:pathLst>
              <a:path w="106" h="106">
                <a:moveTo>
                  <a:pt x="106" y="54"/>
                </a:moveTo>
                <a:cubicBezTo>
                  <a:pt x="106" y="61"/>
                  <a:pt x="105" y="67"/>
                  <a:pt x="102" y="74"/>
                </a:cubicBezTo>
                <a:cubicBezTo>
                  <a:pt x="100" y="80"/>
                  <a:pt x="96" y="86"/>
                  <a:pt x="91" y="91"/>
                </a:cubicBezTo>
                <a:cubicBezTo>
                  <a:pt x="86" y="96"/>
                  <a:pt x="80" y="100"/>
                  <a:pt x="74" y="102"/>
                </a:cubicBezTo>
                <a:cubicBezTo>
                  <a:pt x="67" y="105"/>
                  <a:pt x="61" y="106"/>
                  <a:pt x="54" y="106"/>
                </a:cubicBezTo>
                <a:cubicBezTo>
                  <a:pt x="46" y="106"/>
                  <a:pt x="40" y="105"/>
                  <a:pt x="33" y="102"/>
                </a:cubicBezTo>
                <a:cubicBezTo>
                  <a:pt x="27" y="100"/>
                  <a:pt x="20" y="96"/>
                  <a:pt x="15" y="91"/>
                </a:cubicBezTo>
                <a:cubicBezTo>
                  <a:pt x="10" y="86"/>
                  <a:pt x="6" y="80"/>
                  <a:pt x="4" y="74"/>
                </a:cubicBezTo>
                <a:cubicBezTo>
                  <a:pt x="1" y="67"/>
                  <a:pt x="0" y="61"/>
                  <a:pt x="0" y="54"/>
                </a:cubicBezTo>
                <a:cubicBezTo>
                  <a:pt x="0" y="46"/>
                  <a:pt x="1" y="39"/>
                  <a:pt x="4" y="32"/>
                </a:cubicBezTo>
                <a:cubicBezTo>
                  <a:pt x="6" y="26"/>
                  <a:pt x="10" y="20"/>
                  <a:pt x="15" y="15"/>
                </a:cubicBezTo>
                <a:cubicBezTo>
                  <a:pt x="20" y="10"/>
                  <a:pt x="27" y="6"/>
                  <a:pt x="33" y="4"/>
                </a:cubicBezTo>
                <a:cubicBezTo>
                  <a:pt x="40" y="1"/>
                  <a:pt x="46" y="0"/>
                  <a:pt x="54" y="0"/>
                </a:cubicBezTo>
                <a:cubicBezTo>
                  <a:pt x="61" y="0"/>
                  <a:pt x="67" y="1"/>
                  <a:pt x="74" y="4"/>
                </a:cubicBezTo>
                <a:cubicBezTo>
                  <a:pt x="80" y="6"/>
                  <a:pt x="86" y="10"/>
                  <a:pt x="91" y="15"/>
                </a:cubicBezTo>
                <a:cubicBezTo>
                  <a:pt x="96" y="20"/>
                  <a:pt x="100" y="26"/>
                  <a:pt x="102" y="32"/>
                </a:cubicBezTo>
                <a:cubicBezTo>
                  <a:pt x="105" y="39"/>
                  <a:pt x="106" y="46"/>
                  <a:pt x="106" y="54"/>
                </a:cubicBezTo>
                <a:close/>
              </a:path>
            </a:pathLst>
          </a:custGeom>
          <a:solidFill>
            <a:srgbClr val="262626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4230" name=""/>
          <p:cNvSpPr txBox="1"/>
          <p:nvPr/>
        </p:nvSpPr>
        <p:spPr>
          <a:xfrm>
            <a:off x="879480" y="6118920"/>
            <a:ext cx="108288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262626"/>
                </a:solidFill>
                <a:effectLst/>
                <a:uFillTx/>
                <a:latin typeface="DMSans"/>
                <a:ea typeface="DMSans"/>
              </a:rPr>
              <a:t>Warner &amp; Spencer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231" name=""/>
          <p:cNvSpPr/>
          <p:nvPr/>
        </p:nvSpPr>
        <p:spPr>
          <a:xfrm>
            <a:off x="955800" y="6789240"/>
            <a:ext cx="38160" cy="38520"/>
          </a:xfrm>
          <a:custGeom>
            <a:avLst/>
            <a:gdLst/>
            <a:ahLst/>
            <a:rect l="0" t="0" r="r" b="b"/>
            <a:pathLst>
              <a:path w="106" h="107">
                <a:moveTo>
                  <a:pt x="106" y="53"/>
                </a:moveTo>
                <a:cubicBezTo>
                  <a:pt x="106" y="60"/>
                  <a:pt x="105" y="67"/>
                  <a:pt x="102" y="73"/>
                </a:cubicBezTo>
                <a:cubicBezTo>
                  <a:pt x="100" y="80"/>
                  <a:pt x="96" y="85"/>
                  <a:pt x="91" y="90"/>
                </a:cubicBezTo>
                <a:cubicBezTo>
                  <a:pt x="86" y="96"/>
                  <a:pt x="80" y="100"/>
                  <a:pt x="74" y="103"/>
                </a:cubicBezTo>
                <a:cubicBezTo>
                  <a:pt x="67" y="106"/>
                  <a:pt x="61" y="107"/>
                  <a:pt x="54" y="107"/>
                </a:cubicBezTo>
                <a:cubicBezTo>
                  <a:pt x="46" y="107"/>
                  <a:pt x="40" y="106"/>
                  <a:pt x="33" y="103"/>
                </a:cubicBezTo>
                <a:cubicBezTo>
                  <a:pt x="27" y="100"/>
                  <a:pt x="20" y="96"/>
                  <a:pt x="15" y="90"/>
                </a:cubicBezTo>
                <a:cubicBezTo>
                  <a:pt x="10" y="85"/>
                  <a:pt x="6" y="80"/>
                  <a:pt x="4" y="73"/>
                </a:cubicBezTo>
                <a:cubicBezTo>
                  <a:pt x="1" y="67"/>
                  <a:pt x="0" y="60"/>
                  <a:pt x="0" y="53"/>
                </a:cubicBezTo>
                <a:cubicBezTo>
                  <a:pt x="0" y="46"/>
                  <a:pt x="1" y="39"/>
                  <a:pt x="4" y="33"/>
                </a:cubicBezTo>
                <a:cubicBezTo>
                  <a:pt x="6" y="26"/>
                  <a:pt x="10" y="20"/>
                  <a:pt x="15" y="16"/>
                </a:cubicBezTo>
                <a:cubicBezTo>
                  <a:pt x="20" y="11"/>
                  <a:pt x="27" y="7"/>
                  <a:pt x="33" y="4"/>
                </a:cubicBezTo>
                <a:cubicBezTo>
                  <a:pt x="40" y="1"/>
                  <a:pt x="46" y="0"/>
                  <a:pt x="54" y="0"/>
                </a:cubicBezTo>
                <a:cubicBezTo>
                  <a:pt x="61" y="0"/>
                  <a:pt x="67" y="1"/>
                  <a:pt x="74" y="4"/>
                </a:cubicBezTo>
                <a:cubicBezTo>
                  <a:pt x="80" y="7"/>
                  <a:pt x="86" y="11"/>
                  <a:pt x="91" y="16"/>
                </a:cubicBezTo>
                <a:cubicBezTo>
                  <a:pt x="96" y="20"/>
                  <a:pt x="100" y="26"/>
                  <a:pt x="102" y="33"/>
                </a:cubicBezTo>
                <a:cubicBezTo>
                  <a:pt x="105" y="39"/>
                  <a:pt x="106" y="46"/>
                  <a:pt x="106" y="53"/>
                </a:cubicBezTo>
                <a:close/>
              </a:path>
            </a:pathLst>
          </a:custGeom>
          <a:solidFill>
            <a:srgbClr val="262626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4232" name=""/>
          <p:cNvSpPr txBox="1"/>
          <p:nvPr/>
        </p:nvSpPr>
        <p:spPr>
          <a:xfrm>
            <a:off x="1095480" y="6539400"/>
            <a:ext cx="510552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262626"/>
                </a:solidFill>
                <a:effectLst/>
                <a:uFillTx/>
                <a:latin typeface="DMSans"/>
                <a:ea typeface="DMSans"/>
              </a:rPr>
              <a:t>Built an e-commerce website to showcase the skincare products of Warner &amp; Spencer.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233" name=""/>
          <p:cNvSpPr txBox="1"/>
          <p:nvPr/>
        </p:nvSpPr>
        <p:spPr>
          <a:xfrm>
            <a:off x="1095480" y="6710760"/>
            <a:ext cx="518688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262626"/>
                </a:solidFill>
                <a:effectLst/>
                <a:uFillTx/>
                <a:latin typeface="DMSans"/>
                <a:ea typeface="DMSans"/>
              </a:rPr>
              <a:t>Integrated an email marketing software to increase subscribers and promote products.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234" name=""/>
          <p:cNvSpPr/>
          <p:nvPr/>
        </p:nvSpPr>
        <p:spPr>
          <a:xfrm>
            <a:off x="955800" y="7491960"/>
            <a:ext cx="38160" cy="38160"/>
          </a:xfrm>
          <a:custGeom>
            <a:avLst/>
            <a:gdLst/>
            <a:ahLst/>
            <a:rect l="0" t="0" r="r" b="b"/>
            <a:pathLst>
              <a:path w="106" h="106">
                <a:moveTo>
                  <a:pt x="106" y="53"/>
                </a:moveTo>
                <a:cubicBezTo>
                  <a:pt x="106" y="61"/>
                  <a:pt x="105" y="67"/>
                  <a:pt x="102" y="74"/>
                </a:cubicBezTo>
                <a:cubicBezTo>
                  <a:pt x="100" y="80"/>
                  <a:pt x="96" y="86"/>
                  <a:pt x="91" y="91"/>
                </a:cubicBezTo>
                <a:cubicBezTo>
                  <a:pt x="86" y="96"/>
                  <a:pt x="80" y="100"/>
                  <a:pt x="74" y="102"/>
                </a:cubicBezTo>
                <a:cubicBezTo>
                  <a:pt x="67" y="105"/>
                  <a:pt x="61" y="106"/>
                  <a:pt x="54" y="106"/>
                </a:cubicBezTo>
                <a:cubicBezTo>
                  <a:pt x="46" y="106"/>
                  <a:pt x="40" y="105"/>
                  <a:pt x="33" y="102"/>
                </a:cubicBezTo>
                <a:cubicBezTo>
                  <a:pt x="27" y="100"/>
                  <a:pt x="20" y="96"/>
                  <a:pt x="15" y="91"/>
                </a:cubicBezTo>
                <a:cubicBezTo>
                  <a:pt x="10" y="86"/>
                  <a:pt x="6" y="80"/>
                  <a:pt x="4" y="74"/>
                </a:cubicBezTo>
                <a:cubicBezTo>
                  <a:pt x="1" y="67"/>
                  <a:pt x="0" y="61"/>
                  <a:pt x="0" y="53"/>
                </a:cubicBezTo>
                <a:cubicBezTo>
                  <a:pt x="0" y="46"/>
                  <a:pt x="1" y="40"/>
                  <a:pt x="4" y="33"/>
                </a:cubicBezTo>
                <a:cubicBezTo>
                  <a:pt x="6" y="26"/>
                  <a:pt x="10" y="20"/>
                  <a:pt x="15" y="15"/>
                </a:cubicBezTo>
                <a:cubicBezTo>
                  <a:pt x="20" y="10"/>
                  <a:pt x="27" y="6"/>
                  <a:pt x="33" y="4"/>
                </a:cubicBezTo>
                <a:cubicBezTo>
                  <a:pt x="40" y="1"/>
                  <a:pt x="46" y="0"/>
                  <a:pt x="54" y="0"/>
                </a:cubicBezTo>
                <a:cubicBezTo>
                  <a:pt x="61" y="0"/>
                  <a:pt x="67" y="1"/>
                  <a:pt x="74" y="4"/>
                </a:cubicBezTo>
                <a:cubicBezTo>
                  <a:pt x="80" y="6"/>
                  <a:pt x="86" y="10"/>
                  <a:pt x="91" y="15"/>
                </a:cubicBezTo>
                <a:cubicBezTo>
                  <a:pt x="96" y="20"/>
                  <a:pt x="100" y="26"/>
                  <a:pt x="102" y="33"/>
                </a:cubicBezTo>
                <a:cubicBezTo>
                  <a:pt x="105" y="40"/>
                  <a:pt x="106" y="46"/>
                  <a:pt x="106" y="53"/>
                </a:cubicBezTo>
                <a:close/>
              </a:path>
            </a:pathLst>
          </a:custGeom>
          <a:solidFill>
            <a:srgbClr val="262626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4235" name=""/>
          <p:cNvSpPr txBox="1"/>
          <p:nvPr/>
        </p:nvSpPr>
        <p:spPr>
          <a:xfrm>
            <a:off x="879480" y="6987600"/>
            <a:ext cx="136404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262626"/>
                </a:solidFill>
                <a:effectLst/>
                <a:uFillTx/>
                <a:latin typeface="DMSans"/>
                <a:ea typeface="DMSans"/>
              </a:rPr>
              <a:t>Timmerman Industries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236" name=""/>
          <p:cNvSpPr/>
          <p:nvPr/>
        </p:nvSpPr>
        <p:spPr>
          <a:xfrm>
            <a:off x="955800" y="7663320"/>
            <a:ext cx="38160" cy="38520"/>
          </a:xfrm>
          <a:custGeom>
            <a:avLst/>
            <a:gdLst/>
            <a:ahLst/>
            <a:rect l="0" t="0" r="r" b="b"/>
            <a:pathLst>
              <a:path w="106" h="107">
                <a:moveTo>
                  <a:pt x="106" y="53"/>
                </a:moveTo>
                <a:cubicBezTo>
                  <a:pt x="106" y="60"/>
                  <a:pt x="105" y="67"/>
                  <a:pt x="102" y="73"/>
                </a:cubicBezTo>
                <a:cubicBezTo>
                  <a:pt x="100" y="80"/>
                  <a:pt x="96" y="86"/>
                  <a:pt x="91" y="91"/>
                </a:cubicBezTo>
                <a:cubicBezTo>
                  <a:pt x="86" y="96"/>
                  <a:pt x="80" y="100"/>
                  <a:pt x="74" y="103"/>
                </a:cubicBezTo>
                <a:cubicBezTo>
                  <a:pt x="67" y="106"/>
                  <a:pt x="61" y="107"/>
                  <a:pt x="54" y="107"/>
                </a:cubicBezTo>
                <a:cubicBezTo>
                  <a:pt x="46" y="107"/>
                  <a:pt x="40" y="106"/>
                  <a:pt x="33" y="103"/>
                </a:cubicBezTo>
                <a:cubicBezTo>
                  <a:pt x="27" y="100"/>
                  <a:pt x="20" y="96"/>
                  <a:pt x="15" y="91"/>
                </a:cubicBezTo>
                <a:cubicBezTo>
                  <a:pt x="10" y="86"/>
                  <a:pt x="6" y="80"/>
                  <a:pt x="4" y="73"/>
                </a:cubicBezTo>
                <a:cubicBezTo>
                  <a:pt x="1" y="67"/>
                  <a:pt x="0" y="60"/>
                  <a:pt x="0" y="53"/>
                </a:cubicBezTo>
                <a:cubicBezTo>
                  <a:pt x="0" y="46"/>
                  <a:pt x="1" y="39"/>
                  <a:pt x="4" y="33"/>
                </a:cubicBezTo>
                <a:cubicBezTo>
                  <a:pt x="6" y="26"/>
                  <a:pt x="10" y="20"/>
                  <a:pt x="15" y="15"/>
                </a:cubicBezTo>
                <a:cubicBezTo>
                  <a:pt x="20" y="11"/>
                  <a:pt x="27" y="7"/>
                  <a:pt x="33" y="4"/>
                </a:cubicBezTo>
                <a:cubicBezTo>
                  <a:pt x="40" y="1"/>
                  <a:pt x="46" y="0"/>
                  <a:pt x="54" y="0"/>
                </a:cubicBezTo>
                <a:cubicBezTo>
                  <a:pt x="61" y="0"/>
                  <a:pt x="67" y="1"/>
                  <a:pt x="74" y="4"/>
                </a:cubicBezTo>
                <a:cubicBezTo>
                  <a:pt x="80" y="7"/>
                  <a:pt x="86" y="11"/>
                  <a:pt x="91" y="15"/>
                </a:cubicBezTo>
                <a:cubicBezTo>
                  <a:pt x="96" y="20"/>
                  <a:pt x="100" y="26"/>
                  <a:pt x="102" y="33"/>
                </a:cubicBezTo>
                <a:cubicBezTo>
                  <a:pt x="105" y="39"/>
                  <a:pt x="106" y="46"/>
                  <a:pt x="106" y="53"/>
                </a:cubicBezTo>
                <a:close/>
              </a:path>
            </a:pathLst>
          </a:custGeom>
          <a:solidFill>
            <a:srgbClr val="262626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4237" name=""/>
          <p:cNvSpPr txBox="1"/>
          <p:nvPr/>
        </p:nvSpPr>
        <p:spPr>
          <a:xfrm>
            <a:off x="1095480" y="7413480"/>
            <a:ext cx="543672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262626"/>
                </a:solidFill>
                <a:effectLst/>
                <a:uFillTx/>
                <a:latin typeface="DMSans"/>
                <a:ea typeface="DMSans"/>
              </a:rPr>
              <a:t>Created a membership site to create, manage, track subscriptions, and sell digital products.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238" name=""/>
          <p:cNvSpPr txBox="1"/>
          <p:nvPr/>
        </p:nvSpPr>
        <p:spPr>
          <a:xfrm>
            <a:off x="1095480" y="7584840"/>
            <a:ext cx="542916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262626"/>
                </a:solidFill>
                <a:effectLst/>
                <a:uFillTx/>
                <a:latin typeface="DMSans"/>
                <a:ea typeface="DMSans"/>
              </a:rPr>
              <a:t>Made a customizable checkout process to ensure that customers purchase products easily. 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239" name=""/>
          <p:cNvSpPr txBox="1"/>
          <p:nvPr/>
        </p:nvSpPr>
        <p:spPr>
          <a:xfrm>
            <a:off x="879480" y="8462880"/>
            <a:ext cx="317772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262626"/>
                </a:solidFill>
                <a:effectLst/>
                <a:uFillTx/>
                <a:latin typeface="DMSans"/>
                <a:ea typeface="DMSans"/>
              </a:rPr>
              <a:t>Bachelor of Computer Science - Software Engineering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240" name=""/>
          <p:cNvSpPr/>
          <p:nvPr/>
        </p:nvSpPr>
        <p:spPr>
          <a:xfrm>
            <a:off x="955800" y="9213480"/>
            <a:ext cx="38160" cy="38520"/>
          </a:xfrm>
          <a:custGeom>
            <a:avLst/>
            <a:gdLst/>
            <a:ahLst/>
            <a:rect l="0" t="0" r="r" b="b"/>
            <a:pathLst>
              <a:path w="106" h="107">
                <a:moveTo>
                  <a:pt x="106" y="53"/>
                </a:moveTo>
                <a:cubicBezTo>
                  <a:pt x="106" y="60"/>
                  <a:pt x="105" y="67"/>
                  <a:pt x="102" y="74"/>
                </a:cubicBezTo>
                <a:cubicBezTo>
                  <a:pt x="100" y="81"/>
                  <a:pt x="96" y="87"/>
                  <a:pt x="91" y="92"/>
                </a:cubicBezTo>
                <a:cubicBezTo>
                  <a:pt x="86" y="97"/>
                  <a:pt x="80" y="101"/>
                  <a:pt x="74" y="103"/>
                </a:cubicBezTo>
                <a:cubicBezTo>
                  <a:pt x="67" y="106"/>
                  <a:pt x="61" y="107"/>
                  <a:pt x="54" y="107"/>
                </a:cubicBezTo>
                <a:cubicBezTo>
                  <a:pt x="46" y="107"/>
                  <a:pt x="40" y="106"/>
                  <a:pt x="33" y="103"/>
                </a:cubicBezTo>
                <a:cubicBezTo>
                  <a:pt x="27" y="101"/>
                  <a:pt x="20" y="97"/>
                  <a:pt x="15" y="92"/>
                </a:cubicBezTo>
                <a:cubicBezTo>
                  <a:pt x="10" y="87"/>
                  <a:pt x="6" y="81"/>
                  <a:pt x="4" y="74"/>
                </a:cubicBezTo>
                <a:cubicBezTo>
                  <a:pt x="1" y="67"/>
                  <a:pt x="0" y="60"/>
                  <a:pt x="0" y="53"/>
                </a:cubicBezTo>
                <a:cubicBezTo>
                  <a:pt x="0" y="46"/>
                  <a:pt x="1" y="40"/>
                  <a:pt x="4" y="33"/>
                </a:cubicBezTo>
                <a:cubicBezTo>
                  <a:pt x="6" y="27"/>
                  <a:pt x="10" y="21"/>
                  <a:pt x="15" y="16"/>
                </a:cubicBezTo>
                <a:cubicBezTo>
                  <a:pt x="20" y="11"/>
                  <a:pt x="27" y="7"/>
                  <a:pt x="33" y="4"/>
                </a:cubicBezTo>
                <a:cubicBezTo>
                  <a:pt x="40" y="2"/>
                  <a:pt x="46" y="0"/>
                  <a:pt x="54" y="0"/>
                </a:cubicBezTo>
                <a:cubicBezTo>
                  <a:pt x="61" y="0"/>
                  <a:pt x="67" y="2"/>
                  <a:pt x="74" y="4"/>
                </a:cubicBezTo>
                <a:cubicBezTo>
                  <a:pt x="80" y="7"/>
                  <a:pt x="86" y="11"/>
                  <a:pt x="91" y="16"/>
                </a:cubicBezTo>
                <a:cubicBezTo>
                  <a:pt x="96" y="21"/>
                  <a:pt x="100" y="27"/>
                  <a:pt x="102" y="33"/>
                </a:cubicBezTo>
                <a:cubicBezTo>
                  <a:pt x="105" y="40"/>
                  <a:pt x="106" y="46"/>
                  <a:pt x="106" y="53"/>
                </a:cubicBezTo>
                <a:close/>
              </a:path>
            </a:pathLst>
          </a:custGeom>
          <a:solidFill>
            <a:srgbClr val="262626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4241" name=""/>
          <p:cNvSpPr txBox="1"/>
          <p:nvPr/>
        </p:nvSpPr>
        <p:spPr>
          <a:xfrm>
            <a:off x="879480" y="8264880"/>
            <a:ext cx="216504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262626"/>
                </a:solidFill>
                <a:effectLst/>
                <a:uFillTx/>
                <a:latin typeface="DMSans"/>
                <a:ea typeface="DMSans"/>
              </a:rPr>
              <a:t>2022 - 2026 | Really Great University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242" name=""/>
          <p:cNvSpPr/>
          <p:nvPr/>
        </p:nvSpPr>
        <p:spPr>
          <a:xfrm>
            <a:off x="955800" y="9385200"/>
            <a:ext cx="38160" cy="38520"/>
          </a:xfrm>
          <a:custGeom>
            <a:avLst/>
            <a:gdLst/>
            <a:ahLst/>
            <a:rect l="0" t="0" r="r" b="b"/>
            <a:pathLst>
              <a:path w="106" h="107">
                <a:moveTo>
                  <a:pt x="106" y="54"/>
                </a:moveTo>
                <a:cubicBezTo>
                  <a:pt x="106" y="61"/>
                  <a:pt x="105" y="68"/>
                  <a:pt x="102" y="74"/>
                </a:cubicBezTo>
                <a:cubicBezTo>
                  <a:pt x="100" y="81"/>
                  <a:pt x="96" y="86"/>
                  <a:pt x="91" y="91"/>
                </a:cubicBezTo>
                <a:cubicBezTo>
                  <a:pt x="86" y="96"/>
                  <a:pt x="80" y="100"/>
                  <a:pt x="74" y="103"/>
                </a:cubicBezTo>
                <a:cubicBezTo>
                  <a:pt x="67" y="105"/>
                  <a:pt x="61" y="107"/>
                  <a:pt x="54" y="107"/>
                </a:cubicBezTo>
                <a:cubicBezTo>
                  <a:pt x="46" y="107"/>
                  <a:pt x="40" y="105"/>
                  <a:pt x="33" y="103"/>
                </a:cubicBezTo>
                <a:cubicBezTo>
                  <a:pt x="27" y="100"/>
                  <a:pt x="20" y="96"/>
                  <a:pt x="15" y="91"/>
                </a:cubicBezTo>
                <a:cubicBezTo>
                  <a:pt x="10" y="86"/>
                  <a:pt x="6" y="81"/>
                  <a:pt x="4" y="74"/>
                </a:cubicBezTo>
                <a:cubicBezTo>
                  <a:pt x="1" y="68"/>
                  <a:pt x="0" y="61"/>
                  <a:pt x="0" y="54"/>
                </a:cubicBezTo>
                <a:cubicBezTo>
                  <a:pt x="0" y="47"/>
                  <a:pt x="1" y="40"/>
                  <a:pt x="4" y="34"/>
                </a:cubicBezTo>
                <a:cubicBezTo>
                  <a:pt x="6" y="27"/>
                  <a:pt x="10" y="20"/>
                  <a:pt x="15" y="15"/>
                </a:cubicBezTo>
                <a:cubicBezTo>
                  <a:pt x="20" y="10"/>
                  <a:pt x="27" y="7"/>
                  <a:pt x="33" y="4"/>
                </a:cubicBezTo>
                <a:cubicBezTo>
                  <a:pt x="40" y="1"/>
                  <a:pt x="46" y="0"/>
                  <a:pt x="54" y="0"/>
                </a:cubicBezTo>
                <a:cubicBezTo>
                  <a:pt x="61" y="0"/>
                  <a:pt x="67" y="1"/>
                  <a:pt x="74" y="4"/>
                </a:cubicBezTo>
                <a:cubicBezTo>
                  <a:pt x="80" y="7"/>
                  <a:pt x="86" y="10"/>
                  <a:pt x="91" y="15"/>
                </a:cubicBezTo>
                <a:cubicBezTo>
                  <a:pt x="96" y="20"/>
                  <a:pt x="100" y="27"/>
                  <a:pt x="102" y="34"/>
                </a:cubicBezTo>
                <a:cubicBezTo>
                  <a:pt x="105" y="40"/>
                  <a:pt x="106" y="47"/>
                  <a:pt x="106" y="54"/>
                </a:cubicBezTo>
                <a:close/>
              </a:path>
            </a:pathLst>
          </a:custGeom>
          <a:solidFill>
            <a:srgbClr val="262626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4243" name=""/>
          <p:cNvSpPr txBox="1"/>
          <p:nvPr/>
        </p:nvSpPr>
        <p:spPr>
          <a:xfrm>
            <a:off x="1095480" y="9135360"/>
            <a:ext cx="252432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262626"/>
                </a:solidFill>
                <a:effectLst/>
                <a:uFillTx/>
                <a:latin typeface="DMSans"/>
                <a:ea typeface="DMSans"/>
              </a:rPr>
              <a:t>Front-end and back-end web development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244" name=""/>
          <p:cNvSpPr/>
          <p:nvPr/>
        </p:nvSpPr>
        <p:spPr>
          <a:xfrm>
            <a:off x="955800" y="9556560"/>
            <a:ext cx="38160" cy="38520"/>
          </a:xfrm>
          <a:custGeom>
            <a:avLst/>
            <a:gdLst/>
            <a:ahLst/>
            <a:rect l="0" t="0" r="r" b="b"/>
            <a:pathLst>
              <a:path w="106" h="107">
                <a:moveTo>
                  <a:pt x="106" y="53"/>
                </a:moveTo>
                <a:cubicBezTo>
                  <a:pt x="106" y="60"/>
                  <a:pt x="105" y="67"/>
                  <a:pt x="102" y="74"/>
                </a:cubicBezTo>
                <a:cubicBezTo>
                  <a:pt x="100" y="81"/>
                  <a:pt x="96" y="87"/>
                  <a:pt x="91" y="92"/>
                </a:cubicBezTo>
                <a:cubicBezTo>
                  <a:pt x="86" y="97"/>
                  <a:pt x="80" y="100"/>
                  <a:pt x="74" y="103"/>
                </a:cubicBezTo>
                <a:cubicBezTo>
                  <a:pt x="67" y="106"/>
                  <a:pt x="61" y="107"/>
                  <a:pt x="54" y="107"/>
                </a:cubicBezTo>
                <a:cubicBezTo>
                  <a:pt x="46" y="107"/>
                  <a:pt x="40" y="106"/>
                  <a:pt x="33" y="103"/>
                </a:cubicBezTo>
                <a:cubicBezTo>
                  <a:pt x="27" y="100"/>
                  <a:pt x="20" y="97"/>
                  <a:pt x="15" y="92"/>
                </a:cubicBezTo>
                <a:cubicBezTo>
                  <a:pt x="10" y="87"/>
                  <a:pt x="6" y="81"/>
                  <a:pt x="4" y="74"/>
                </a:cubicBezTo>
                <a:cubicBezTo>
                  <a:pt x="1" y="67"/>
                  <a:pt x="0" y="60"/>
                  <a:pt x="0" y="53"/>
                </a:cubicBezTo>
                <a:cubicBezTo>
                  <a:pt x="0" y="46"/>
                  <a:pt x="1" y="39"/>
                  <a:pt x="4" y="33"/>
                </a:cubicBezTo>
                <a:cubicBezTo>
                  <a:pt x="6" y="26"/>
                  <a:pt x="10" y="21"/>
                  <a:pt x="15" y="16"/>
                </a:cubicBezTo>
                <a:cubicBezTo>
                  <a:pt x="20" y="11"/>
                  <a:pt x="27" y="7"/>
                  <a:pt x="33" y="4"/>
                </a:cubicBezTo>
                <a:cubicBezTo>
                  <a:pt x="40" y="2"/>
                  <a:pt x="46" y="0"/>
                  <a:pt x="54" y="0"/>
                </a:cubicBezTo>
                <a:cubicBezTo>
                  <a:pt x="61" y="0"/>
                  <a:pt x="67" y="2"/>
                  <a:pt x="74" y="4"/>
                </a:cubicBezTo>
                <a:cubicBezTo>
                  <a:pt x="80" y="7"/>
                  <a:pt x="86" y="11"/>
                  <a:pt x="91" y="16"/>
                </a:cubicBezTo>
                <a:cubicBezTo>
                  <a:pt x="96" y="21"/>
                  <a:pt x="100" y="26"/>
                  <a:pt x="102" y="33"/>
                </a:cubicBezTo>
                <a:cubicBezTo>
                  <a:pt x="105" y="39"/>
                  <a:pt x="106" y="46"/>
                  <a:pt x="106" y="53"/>
                </a:cubicBezTo>
                <a:close/>
              </a:path>
            </a:pathLst>
          </a:custGeom>
          <a:solidFill>
            <a:srgbClr val="262626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4245" name=""/>
          <p:cNvSpPr txBox="1"/>
          <p:nvPr/>
        </p:nvSpPr>
        <p:spPr>
          <a:xfrm>
            <a:off x="1095480" y="9306720"/>
            <a:ext cx="189648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262626"/>
                </a:solidFill>
                <a:effectLst/>
                <a:uFillTx/>
                <a:latin typeface="DMSans"/>
                <a:ea typeface="DMSans"/>
              </a:rPr>
              <a:t>Code structure and architecture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246" name=""/>
          <p:cNvSpPr/>
          <p:nvPr/>
        </p:nvSpPr>
        <p:spPr>
          <a:xfrm>
            <a:off x="955800" y="9728280"/>
            <a:ext cx="38160" cy="38520"/>
          </a:xfrm>
          <a:custGeom>
            <a:avLst/>
            <a:gdLst/>
            <a:ahLst/>
            <a:rect l="0" t="0" r="r" b="b"/>
            <a:pathLst>
              <a:path w="106" h="107">
                <a:moveTo>
                  <a:pt x="106" y="54"/>
                </a:moveTo>
                <a:cubicBezTo>
                  <a:pt x="106" y="61"/>
                  <a:pt x="105" y="67"/>
                  <a:pt x="102" y="74"/>
                </a:cubicBezTo>
                <a:cubicBezTo>
                  <a:pt x="100" y="80"/>
                  <a:pt x="96" y="86"/>
                  <a:pt x="91" y="91"/>
                </a:cubicBezTo>
                <a:cubicBezTo>
                  <a:pt x="86" y="96"/>
                  <a:pt x="80" y="100"/>
                  <a:pt x="74" y="103"/>
                </a:cubicBezTo>
                <a:cubicBezTo>
                  <a:pt x="67" y="105"/>
                  <a:pt x="61" y="107"/>
                  <a:pt x="54" y="107"/>
                </a:cubicBezTo>
                <a:cubicBezTo>
                  <a:pt x="46" y="107"/>
                  <a:pt x="40" y="105"/>
                  <a:pt x="33" y="103"/>
                </a:cubicBezTo>
                <a:cubicBezTo>
                  <a:pt x="27" y="100"/>
                  <a:pt x="20" y="96"/>
                  <a:pt x="15" y="91"/>
                </a:cubicBezTo>
                <a:cubicBezTo>
                  <a:pt x="10" y="86"/>
                  <a:pt x="6" y="80"/>
                  <a:pt x="4" y="74"/>
                </a:cubicBezTo>
                <a:cubicBezTo>
                  <a:pt x="1" y="67"/>
                  <a:pt x="0" y="61"/>
                  <a:pt x="0" y="54"/>
                </a:cubicBezTo>
                <a:cubicBezTo>
                  <a:pt x="0" y="47"/>
                  <a:pt x="1" y="40"/>
                  <a:pt x="4" y="33"/>
                </a:cubicBezTo>
                <a:cubicBezTo>
                  <a:pt x="6" y="27"/>
                  <a:pt x="10" y="21"/>
                  <a:pt x="15" y="16"/>
                </a:cubicBezTo>
                <a:cubicBezTo>
                  <a:pt x="20" y="10"/>
                  <a:pt x="27" y="6"/>
                  <a:pt x="33" y="4"/>
                </a:cubicBezTo>
                <a:cubicBezTo>
                  <a:pt x="40" y="1"/>
                  <a:pt x="46" y="0"/>
                  <a:pt x="54" y="0"/>
                </a:cubicBezTo>
                <a:cubicBezTo>
                  <a:pt x="61" y="0"/>
                  <a:pt x="67" y="1"/>
                  <a:pt x="74" y="4"/>
                </a:cubicBezTo>
                <a:cubicBezTo>
                  <a:pt x="80" y="6"/>
                  <a:pt x="86" y="10"/>
                  <a:pt x="91" y="16"/>
                </a:cubicBezTo>
                <a:cubicBezTo>
                  <a:pt x="96" y="21"/>
                  <a:pt x="100" y="27"/>
                  <a:pt x="102" y="33"/>
                </a:cubicBezTo>
                <a:cubicBezTo>
                  <a:pt x="105" y="40"/>
                  <a:pt x="106" y="47"/>
                  <a:pt x="106" y="54"/>
                </a:cubicBezTo>
                <a:close/>
              </a:path>
            </a:pathLst>
          </a:custGeom>
          <a:solidFill>
            <a:srgbClr val="262626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4247" name=""/>
          <p:cNvSpPr txBox="1"/>
          <p:nvPr/>
        </p:nvSpPr>
        <p:spPr>
          <a:xfrm>
            <a:off x="1095480" y="9478080"/>
            <a:ext cx="185328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262626"/>
                </a:solidFill>
                <a:effectLst/>
                <a:uFillTx/>
                <a:latin typeface="DMSans"/>
                <a:ea typeface="DMSans"/>
              </a:rPr>
              <a:t>Web performance optimization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248" name=""/>
          <p:cNvSpPr txBox="1"/>
          <p:nvPr/>
        </p:nvSpPr>
        <p:spPr>
          <a:xfrm>
            <a:off x="1095480" y="9649800"/>
            <a:ext cx="148356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262626"/>
                </a:solidFill>
                <a:effectLst/>
                <a:uFillTx/>
                <a:latin typeface="DMSans"/>
                <a:ea typeface="DMSans"/>
              </a:rPr>
              <a:t>Programming languages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249" name=""/>
          <p:cNvSpPr txBox="1"/>
          <p:nvPr/>
        </p:nvSpPr>
        <p:spPr>
          <a:xfrm>
            <a:off x="879480" y="6329160"/>
            <a:ext cx="411012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262626"/>
                </a:solidFill>
                <a:effectLst/>
                <a:uFillTx/>
                <a:latin typeface="DMSans"/>
                <a:ea typeface="DMSans"/>
              </a:rPr>
              <a:t>Freelance Web Developer | 16 September, 2025 - 17 November, 2025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250" name=""/>
          <p:cNvSpPr/>
          <p:nvPr/>
        </p:nvSpPr>
        <p:spPr>
          <a:xfrm>
            <a:off x="3534120" y="900000"/>
            <a:ext cx="3272400" cy="0"/>
          </a:xfrm>
          <a:prstGeom prst="line">
            <a:avLst/>
          </a:prstGeom>
          <a:ln w="18720">
            <a:solidFill>
              <a:srgbClr val="97bbd9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360" rIns="9360" tIns="-9360" bIns="-936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251" name=""/>
          <p:cNvSpPr/>
          <p:nvPr/>
        </p:nvSpPr>
        <p:spPr>
          <a:xfrm>
            <a:off x="756000" y="1919880"/>
            <a:ext cx="6050520" cy="0"/>
          </a:xfrm>
          <a:prstGeom prst="line">
            <a:avLst/>
          </a:prstGeom>
          <a:ln w="18720">
            <a:solidFill>
              <a:srgbClr val="97bbd9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360" rIns="9360" tIns="-9360" bIns="-936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252" name=""/>
          <p:cNvSpPr txBox="1"/>
          <p:nvPr/>
        </p:nvSpPr>
        <p:spPr>
          <a:xfrm>
            <a:off x="879480" y="7203240"/>
            <a:ext cx="345420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262626"/>
                </a:solidFill>
                <a:effectLst/>
                <a:uFillTx/>
                <a:latin typeface="DMSans"/>
                <a:ea typeface="DMSans"/>
              </a:rPr>
              <a:t>Freelance Web Developer | 13 March, 2024 - 14 May, 2024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253" name=""/>
          <p:cNvSpPr/>
          <p:nvPr/>
        </p:nvSpPr>
        <p:spPr>
          <a:xfrm>
            <a:off x="760320" y="2926080"/>
            <a:ext cx="6050520" cy="0"/>
          </a:xfrm>
          <a:prstGeom prst="line">
            <a:avLst/>
          </a:prstGeom>
          <a:ln w="18720">
            <a:solidFill>
              <a:srgbClr val="97bbd9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360" rIns="9360" tIns="-9360" bIns="-936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254" name=""/>
          <p:cNvSpPr txBox="1"/>
          <p:nvPr/>
        </p:nvSpPr>
        <p:spPr>
          <a:xfrm>
            <a:off x="765000" y="2675520"/>
            <a:ext cx="1473840" cy="20772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200" strike="noStrike" u="none">
                <a:solidFill>
                  <a:srgbClr val="164c78"/>
                </a:solidFill>
                <a:effectLst/>
                <a:uFillTx/>
                <a:latin typeface="DMSans"/>
                <a:ea typeface="DMSans"/>
              </a:rPr>
              <a:t>WORK EXPERIENCE: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255" name=""/>
          <p:cNvSpPr/>
          <p:nvPr/>
        </p:nvSpPr>
        <p:spPr>
          <a:xfrm>
            <a:off x="756000" y="6048000"/>
            <a:ext cx="6050520" cy="0"/>
          </a:xfrm>
          <a:prstGeom prst="line">
            <a:avLst/>
          </a:prstGeom>
          <a:ln w="18720">
            <a:solidFill>
              <a:srgbClr val="97bbd9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360" rIns="9360" tIns="-9360" bIns="-936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256" name=""/>
          <p:cNvSpPr txBox="1"/>
          <p:nvPr/>
        </p:nvSpPr>
        <p:spPr>
          <a:xfrm>
            <a:off x="760680" y="5797800"/>
            <a:ext cx="1580040" cy="20772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200" strike="noStrike" u="none">
                <a:solidFill>
                  <a:srgbClr val="164c78"/>
                </a:solidFill>
                <a:effectLst/>
                <a:uFillTx/>
                <a:latin typeface="DMSans"/>
                <a:ea typeface="DMSans"/>
              </a:rPr>
              <a:t>RELEVANT PROJECTS: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257" name=""/>
          <p:cNvSpPr/>
          <p:nvPr/>
        </p:nvSpPr>
        <p:spPr>
          <a:xfrm>
            <a:off x="756000" y="8196840"/>
            <a:ext cx="6050520" cy="0"/>
          </a:xfrm>
          <a:prstGeom prst="line">
            <a:avLst/>
          </a:prstGeom>
          <a:ln w="18720">
            <a:solidFill>
              <a:srgbClr val="97bbd9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360" rIns="9360" tIns="-9360" bIns="-936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258" name=""/>
          <p:cNvSpPr txBox="1"/>
          <p:nvPr/>
        </p:nvSpPr>
        <p:spPr>
          <a:xfrm>
            <a:off x="760680" y="7946280"/>
            <a:ext cx="952560" cy="20772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200" strike="noStrike" u="none">
                <a:solidFill>
                  <a:srgbClr val="164c78"/>
                </a:solidFill>
                <a:effectLst/>
                <a:uFillTx/>
                <a:latin typeface="DMSans"/>
                <a:ea typeface="DMSans"/>
              </a:rPr>
              <a:t>EDUCATION: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259" name=""/>
          <p:cNvSpPr/>
          <p:nvPr/>
        </p:nvSpPr>
        <p:spPr>
          <a:xfrm>
            <a:off x="756000" y="9045360"/>
            <a:ext cx="6050520" cy="0"/>
          </a:xfrm>
          <a:prstGeom prst="line">
            <a:avLst/>
          </a:prstGeom>
          <a:ln w="18720">
            <a:solidFill>
              <a:srgbClr val="97bbd9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360" rIns="9360" tIns="-9360" bIns="-936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260" name=""/>
          <p:cNvSpPr/>
          <p:nvPr/>
        </p:nvSpPr>
        <p:spPr>
          <a:xfrm>
            <a:off x="3532680" y="890280"/>
            <a:ext cx="3271680" cy="19080"/>
          </a:xfrm>
          <a:custGeom>
            <a:avLst/>
            <a:gdLst/>
            <a:ahLst/>
            <a:rect l="0" t="0" r="r" b="b"/>
            <a:pathLst>
              <a:path w="9088" h="53">
                <a:moveTo>
                  <a:pt x="0" y="0"/>
                </a:moveTo>
                <a:lnTo>
                  <a:pt x="9088" y="0"/>
                </a:lnTo>
                <a:lnTo>
                  <a:pt x="9088" y="53"/>
                </a:lnTo>
                <a:lnTo>
                  <a:pt x="0" y="53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4261" name=""/>
          <p:cNvSpPr/>
          <p:nvPr/>
        </p:nvSpPr>
        <p:spPr>
          <a:xfrm>
            <a:off x="755640" y="1909440"/>
            <a:ext cx="6048360" cy="19440"/>
          </a:xfrm>
          <a:custGeom>
            <a:avLst/>
            <a:gdLst/>
            <a:ahLst/>
            <a:rect l="0" t="0" r="r" b="b"/>
            <a:pathLst>
              <a:path w="16801" h="54">
                <a:moveTo>
                  <a:pt x="0" y="0"/>
                </a:moveTo>
                <a:lnTo>
                  <a:pt x="16801" y="0"/>
                </a:lnTo>
                <a:lnTo>
                  <a:pt x="16801" y="54"/>
                </a:lnTo>
                <a:lnTo>
                  <a:pt x="0" y="54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4262" name=""/>
          <p:cNvSpPr/>
          <p:nvPr/>
        </p:nvSpPr>
        <p:spPr>
          <a:xfrm>
            <a:off x="760320" y="2915280"/>
            <a:ext cx="6048360" cy="19440"/>
          </a:xfrm>
          <a:custGeom>
            <a:avLst/>
            <a:gdLst/>
            <a:ahLst/>
            <a:rect l="0" t="0" r="r" b="b"/>
            <a:pathLst>
              <a:path w="16801" h="54">
                <a:moveTo>
                  <a:pt x="0" y="0"/>
                </a:moveTo>
                <a:lnTo>
                  <a:pt x="16801" y="0"/>
                </a:lnTo>
                <a:lnTo>
                  <a:pt x="16801" y="54"/>
                </a:lnTo>
                <a:lnTo>
                  <a:pt x="0" y="54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4263" name=""/>
          <p:cNvSpPr/>
          <p:nvPr/>
        </p:nvSpPr>
        <p:spPr>
          <a:xfrm>
            <a:off x="755640" y="6036120"/>
            <a:ext cx="6048360" cy="19440"/>
          </a:xfrm>
          <a:custGeom>
            <a:avLst/>
            <a:gdLst/>
            <a:ahLst/>
            <a:rect l="0" t="0" r="r" b="b"/>
            <a:pathLst>
              <a:path w="16801" h="54">
                <a:moveTo>
                  <a:pt x="0" y="0"/>
                </a:moveTo>
                <a:lnTo>
                  <a:pt x="16801" y="0"/>
                </a:lnTo>
                <a:lnTo>
                  <a:pt x="16801" y="54"/>
                </a:lnTo>
                <a:lnTo>
                  <a:pt x="0" y="54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4264" name=""/>
          <p:cNvSpPr/>
          <p:nvPr/>
        </p:nvSpPr>
        <p:spPr>
          <a:xfrm>
            <a:off x="755640" y="8184240"/>
            <a:ext cx="6048360" cy="19440"/>
          </a:xfrm>
          <a:custGeom>
            <a:avLst/>
            <a:gdLst/>
            <a:ahLst/>
            <a:rect l="0" t="0" r="r" b="b"/>
            <a:pathLst>
              <a:path w="16801" h="54">
                <a:moveTo>
                  <a:pt x="0" y="0"/>
                </a:moveTo>
                <a:lnTo>
                  <a:pt x="16801" y="0"/>
                </a:lnTo>
                <a:lnTo>
                  <a:pt x="16801" y="54"/>
                </a:lnTo>
                <a:lnTo>
                  <a:pt x="0" y="54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4265" name=""/>
          <p:cNvSpPr/>
          <p:nvPr/>
        </p:nvSpPr>
        <p:spPr>
          <a:xfrm>
            <a:off x="755640" y="9032400"/>
            <a:ext cx="6048360" cy="19440"/>
          </a:xfrm>
          <a:custGeom>
            <a:avLst/>
            <a:gdLst/>
            <a:ahLst/>
            <a:rect l="0" t="0" r="r" b="b"/>
            <a:pathLst>
              <a:path w="16801" h="54">
                <a:moveTo>
                  <a:pt x="0" y="0"/>
                </a:moveTo>
                <a:lnTo>
                  <a:pt x="16801" y="0"/>
                </a:lnTo>
                <a:lnTo>
                  <a:pt x="16801" y="54"/>
                </a:lnTo>
                <a:lnTo>
                  <a:pt x="0" y="54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4266" name=""/>
          <p:cNvSpPr txBox="1"/>
          <p:nvPr/>
        </p:nvSpPr>
        <p:spPr>
          <a:xfrm>
            <a:off x="760680" y="8795160"/>
            <a:ext cx="544680" cy="20772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200" strike="noStrike" u="none">
                <a:solidFill>
                  <a:srgbClr val="164c78"/>
                </a:solidFill>
                <a:effectLst/>
                <a:uFillTx/>
                <a:latin typeface="DMSans"/>
                <a:ea typeface="DMSans"/>
              </a:rPr>
              <a:t>SKILLS: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7" name=""/>
          <p:cNvSpPr/>
          <p:nvPr/>
        </p:nvSpPr>
        <p:spPr>
          <a:xfrm>
            <a:off x="0" y="0"/>
            <a:ext cx="7562880" cy="10696680"/>
          </a:xfrm>
          <a:custGeom>
            <a:avLst/>
            <a:gdLst/>
            <a:ahLst/>
            <a:rect l="0" t="0" r="r" b="b"/>
            <a:pathLst>
              <a:path w="21008" h="29713">
                <a:moveTo>
                  <a:pt x="0" y="0"/>
                </a:moveTo>
                <a:lnTo>
                  <a:pt x="21008" y="0"/>
                </a:lnTo>
                <a:lnTo>
                  <a:pt x="21008" y="29713"/>
                </a:lnTo>
                <a:lnTo>
                  <a:pt x="0" y="29713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268" name=""/>
          <p:cNvSpPr/>
          <p:nvPr/>
        </p:nvSpPr>
        <p:spPr>
          <a:xfrm>
            <a:off x="0" y="0"/>
            <a:ext cx="7562880" cy="10696680"/>
          </a:xfrm>
          <a:custGeom>
            <a:avLst/>
            <a:gdLst/>
            <a:ahLst/>
            <a:rect l="0" t="0" r="r" b="b"/>
            <a:pathLst>
              <a:path w="21008" h="29713">
                <a:moveTo>
                  <a:pt x="0" y="0"/>
                </a:moveTo>
                <a:lnTo>
                  <a:pt x="21008" y="0"/>
                </a:lnTo>
                <a:lnTo>
                  <a:pt x="21008" y="29713"/>
                </a:lnTo>
                <a:lnTo>
                  <a:pt x="0" y="29713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269" name=""/>
          <p:cNvSpPr txBox="1"/>
          <p:nvPr/>
        </p:nvSpPr>
        <p:spPr>
          <a:xfrm>
            <a:off x="545040" y="510120"/>
            <a:ext cx="2918160" cy="48348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2790" strike="noStrike" u="none">
                <a:solidFill>
                  <a:srgbClr val="2b2b2b"/>
                </a:solidFill>
                <a:effectLst/>
                <a:uFillTx/>
                <a:latin typeface="Aileron"/>
                <a:ea typeface="Aileron"/>
              </a:rPr>
              <a:t>Michael Johnson</a:t>
            </a:r>
            <a:endParaRPr b="0" lang="en-US" sz="279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270" name=""/>
          <p:cNvSpPr txBox="1"/>
          <p:nvPr/>
        </p:nvSpPr>
        <p:spPr>
          <a:xfrm>
            <a:off x="545040" y="1057680"/>
            <a:ext cx="1297440" cy="27612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600" strike="noStrike" u="none">
                <a:solidFill>
                  <a:srgbClr val="2b2b2b"/>
                </a:solidFill>
                <a:effectLst/>
                <a:uFillTx/>
                <a:latin typeface="Aileron"/>
                <a:ea typeface="Aileron"/>
              </a:rPr>
              <a:t>Data Analyst</a:t>
            </a:r>
            <a:endParaRPr b="0" lang="en-US" sz="16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271" name=""/>
          <p:cNvSpPr txBox="1"/>
          <p:nvPr/>
        </p:nvSpPr>
        <p:spPr>
          <a:xfrm>
            <a:off x="5302800" y="1113120"/>
            <a:ext cx="166356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000" strike="noStrike" u="none">
                <a:solidFill>
                  <a:srgbClr val="090908"/>
                </a:solidFill>
                <a:effectLst/>
                <a:uFillTx/>
                <a:latin typeface="Aileron"/>
                <a:ea typeface="Aileron"/>
              </a:rPr>
              <a:t>hello@reallygreatsite.com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272" name=""/>
          <p:cNvSpPr txBox="1"/>
          <p:nvPr/>
        </p:nvSpPr>
        <p:spPr>
          <a:xfrm>
            <a:off x="5931720" y="853920"/>
            <a:ext cx="87804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000" strike="noStrike" u="none">
                <a:solidFill>
                  <a:srgbClr val="090908"/>
                </a:solidFill>
                <a:effectLst/>
                <a:uFillTx/>
                <a:latin typeface="Aileron"/>
                <a:ea typeface="Aileron"/>
              </a:rPr>
              <a:t>+123-456-7890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273" name=""/>
          <p:cNvSpPr/>
          <p:nvPr/>
        </p:nvSpPr>
        <p:spPr>
          <a:xfrm>
            <a:off x="585720" y="6381360"/>
            <a:ext cx="84240" cy="84240"/>
          </a:xfrm>
          <a:custGeom>
            <a:avLst/>
            <a:gdLst/>
            <a:ahLst/>
            <a:rect l="0" t="0" r="r" b="b"/>
            <a:pathLst>
              <a:path w="234" h="234">
                <a:moveTo>
                  <a:pt x="234" y="117"/>
                </a:moveTo>
                <a:cubicBezTo>
                  <a:pt x="234" y="182"/>
                  <a:pt x="182" y="234"/>
                  <a:pt x="116" y="234"/>
                </a:cubicBezTo>
                <a:cubicBezTo>
                  <a:pt x="52" y="234"/>
                  <a:pt x="0" y="182"/>
                  <a:pt x="0" y="117"/>
                </a:cubicBezTo>
                <a:cubicBezTo>
                  <a:pt x="0" y="52"/>
                  <a:pt x="52" y="0"/>
                  <a:pt x="116" y="0"/>
                </a:cubicBezTo>
                <a:cubicBezTo>
                  <a:pt x="182" y="0"/>
                  <a:pt x="234" y="52"/>
                  <a:pt x="234" y="117"/>
                </a:cubicBez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274" name=""/>
          <p:cNvSpPr/>
          <p:nvPr/>
        </p:nvSpPr>
        <p:spPr>
          <a:xfrm>
            <a:off x="585720" y="6381360"/>
            <a:ext cx="84240" cy="83880"/>
          </a:xfrm>
          <a:custGeom>
            <a:avLst/>
            <a:gdLst/>
            <a:ahLst/>
            <a:rect l="0" t="0" r="r" b="b"/>
            <a:pathLst>
              <a:path w="234" h="233">
                <a:moveTo>
                  <a:pt x="116" y="0"/>
                </a:moveTo>
                <a:cubicBezTo>
                  <a:pt x="127" y="0"/>
                  <a:pt x="136" y="1"/>
                  <a:pt x="144" y="3"/>
                </a:cubicBezTo>
                <a:lnTo>
                  <a:pt x="138" y="29"/>
                </a:lnTo>
                <a:cubicBezTo>
                  <a:pt x="131" y="28"/>
                  <a:pt x="124" y="27"/>
                  <a:pt x="116" y="27"/>
                </a:cubicBezTo>
                <a:cubicBezTo>
                  <a:pt x="109" y="27"/>
                  <a:pt x="102" y="28"/>
                  <a:pt x="95" y="30"/>
                </a:cubicBezTo>
                <a:lnTo>
                  <a:pt x="89" y="3"/>
                </a:lnTo>
                <a:cubicBezTo>
                  <a:pt x="97" y="1"/>
                  <a:pt x="107" y="0"/>
                  <a:pt x="116" y="0"/>
                </a:cubicBezTo>
                <a:moveTo>
                  <a:pt x="192" y="28"/>
                </a:moveTo>
                <a:lnTo>
                  <a:pt x="175" y="48"/>
                </a:lnTo>
                <a:cubicBezTo>
                  <a:pt x="170" y="43"/>
                  <a:pt x="164" y="40"/>
                  <a:pt x="158" y="37"/>
                </a:cubicBezTo>
                <a:lnTo>
                  <a:pt x="170" y="12"/>
                </a:lnTo>
                <a:cubicBezTo>
                  <a:pt x="178" y="16"/>
                  <a:pt x="185" y="21"/>
                  <a:pt x="192" y="28"/>
                </a:cubicBezTo>
                <a:moveTo>
                  <a:pt x="224" y="70"/>
                </a:moveTo>
                <a:lnTo>
                  <a:pt x="200" y="81"/>
                </a:lnTo>
                <a:cubicBezTo>
                  <a:pt x="197" y="74"/>
                  <a:pt x="193" y="68"/>
                  <a:pt x="189" y="63"/>
                </a:cubicBezTo>
                <a:lnTo>
                  <a:pt x="210" y="47"/>
                </a:lnTo>
                <a:cubicBezTo>
                  <a:pt x="216" y="54"/>
                  <a:pt x="220" y="62"/>
                  <a:pt x="224" y="70"/>
                </a:cubicBezTo>
                <a:moveTo>
                  <a:pt x="234" y="117"/>
                </a:moveTo>
                <a:cubicBezTo>
                  <a:pt x="234" y="119"/>
                  <a:pt x="234" y="122"/>
                  <a:pt x="234" y="124"/>
                </a:cubicBezTo>
                <a:lnTo>
                  <a:pt x="207" y="122"/>
                </a:lnTo>
                <a:cubicBezTo>
                  <a:pt x="207" y="121"/>
                  <a:pt x="207" y="119"/>
                  <a:pt x="207" y="117"/>
                </a:cubicBezTo>
                <a:cubicBezTo>
                  <a:pt x="207" y="112"/>
                  <a:pt x="207" y="106"/>
                  <a:pt x="206" y="101"/>
                </a:cubicBezTo>
                <a:lnTo>
                  <a:pt x="232" y="96"/>
                </a:lnTo>
                <a:cubicBezTo>
                  <a:pt x="233" y="103"/>
                  <a:pt x="234" y="110"/>
                  <a:pt x="234" y="117"/>
                </a:cubicBezTo>
                <a:moveTo>
                  <a:pt x="218" y="176"/>
                </a:moveTo>
                <a:lnTo>
                  <a:pt x="195" y="162"/>
                </a:lnTo>
                <a:cubicBezTo>
                  <a:pt x="199" y="156"/>
                  <a:pt x="202" y="150"/>
                  <a:pt x="204" y="143"/>
                </a:cubicBezTo>
                <a:lnTo>
                  <a:pt x="229" y="151"/>
                </a:lnTo>
                <a:cubicBezTo>
                  <a:pt x="226" y="160"/>
                  <a:pt x="223" y="168"/>
                  <a:pt x="218" y="176"/>
                </a:cubicBezTo>
                <a:moveTo>
                  <a:pt x="182" y="214"/>
                </a:moveTo>
                <a:lnTo>
                  <a:pt x="167" y="192"/>
                </a:lnTo>
                <a:cubicBezTo>
                  <a:pt x="173" y="188"/>
                  <a:pt x="178" y="184"/>
                  <a:pt x="183" y="179"/>
                </a:cubicBezTo>
                <a:lnTo>
                  <a:pt x="202" y="197"/>
                </a:lnTo>
                <a:cubicBezTo>
                  <a:pt x="196" y="203"/>
                  <a:pt x="189" y="209"/>
                  <a:pt x="182" y="214"/>
                </a:cubicBezTo>
                <a:moveTo>
                  <a:pt x="132" y="233"/>
                </a:moveTo>
                <a:lnTo>
                  <a:pt x="128" y="207"/>
                </a:lnTo>
                <a:cubicBezTo>
                  <a:pt x="136" y="206"/>
                  <a:pt x="142" y="204"/>
                  <a:pt x="149" y="202"/>
                </a:cubicBezTo>
                <a:lnTo>
                  <a:pt x="158" y="226"/>
                </a:lnTo>
                <a:cubicBezTo>
                  <a:pt x="150" y="230"/>
                  <a:pt x="141" y="232"/>
                  <a:pt x="132" y="233"/>
                </a:cubicBezTo>
                <a:moveTo>
                  <a:pt x="76" y="227"/>
                </a:moveTo>
                <a:lnTo>
                  <a:pt x="85" y="202"/>
                </a:lnTo>
                <a:cubicBezTo>
                  <a:pt x="92" y="204"/>
                  <a:pt x="99" y="206"/>
                  <a:pt x="106" y="207"/>
                </a:cubicBezTo>
                <a:lnTo>
                  <a:pt x="102" y="233"/>
                </a:lnTo>
                <a:cubicBezTo>
                  <a:pt x="93" y="232"/>
                  <a:pt x="84" y="230"/>
                  <a:pt x="76" y="227"/>
                </a:cubicBezTo>
                <a:moveTo>
                  <a:pt x="32" y="197"/>
                </a:moveTo>
                <a:lnTo>
                  <a:pt x="51" y="179"/>
                </a:lnTo>
                <a:cubicBezTo>
                  <a:pt x="56" y="184"/>
                  <a:pt x="61" y="189"/>
                  <a:pt x="67" y="192"/>
                </a:cubicBezTo>
                <a:lnTo>
                  <a:pt x="52" y="214"/>
                </a:lnTo>
                <a:cubicBezTo>
                  <a:pt x="45" y="210"/>
                  <a:pt x="38" y="204"/>
                  <a:pt x="32" y="197"/>
                </a:cubicBezTo>
                <a:moveTo>
                  <a:pt x="5" y="152"/>
                </a:moveTo>
                <a:lnTo>
                  <a:pt x="30" y="144"/>
                </a:lnTo>
                <a:cubicBezTo>
                  <a:pt x="32" y="150"/>
                  <a:pt x="35" y="157"/>
                  <a:pt x="39" y="163"/>
                </a:cubicBezTo>
                <a:lnTo>
                  <a:pt x="16" y="176"/>
                </a:lnTo>
                <a:cubicBezTo>
                  <a:pt x="11" y="168"/>
                  <a:pt x="8" y="160"/>
                  <a:pt x="5" y="152"/>
                </a:cubicBezTo>
                <a:moveTo>
                  <a:pt x="0" y="117"/>
                </a:moveTo>
                <a:cubicBezTo>
                  <a:pt x="0" y="110"/>
                  <a:pt x="0" y="103"/>
                  <a:pt x="2" y="96"/>
                </a:cubicBezTo>
                <a:lnTo>
                  <a:pt x="28" y="101"/>
                </a:lnTo>
                <a:cubicBezTo>
                  <a:pt x="27" y="106"/>
                  <a:pt x="26" y="112"/>
                  <a:pt x="26" y="117"/>
                </a:cubicBezTo>
                <a:cubicBezTo>
                  <a:pt x="26" y="119"/>
                  <a:pt x="26" y="121"/>
                  <a:pt x="26" y="123"/>
                </a:cubicBezTo>
                <a:lnTo>
                  <a:pt x="0" y="124"/>
                </a:lnTo>
                <a:cubicBezTo>
                  <a:pt x="0" y="122"/>
                  <a:pt x="0" y="120"/>
                  <a:pt x="0" y="117"/>
                </a:cubicBezTo>
                <a:moveTo>
                  <a:pt x="23" y="47"/>
                </a:moveTo>
                <a:lnTo>
                  <a:pt x="44" y="63"/>
                </a:lnTo>
                <a:cubicBezTo>
                  <a:pt x="40" y="69"/>
                  <a:pt x="36" y="75"/>
                  <a:pt x="34" y="81"/>
                </a:cubicBezTo>
                <a:lnTo>
                  <a:pt x="9" y="70"/>
                </a:lnTo>
                <a:cubicBezTo>
                  <a:pt x="13" y="62"/>
                  <a:pt x="18" y="54"/>
                  <a:pt x="23" y="47"/>
                </a:cubicBezTo>
                <a:moveTo>
                  <a:pt x="63" y="12"/>
                </a:moveTo>
                <a:lnTo>
                  <a:pt x="75" y="37"/>
                </a:lnTo>
                <a:cubicBezTo>
                  <a:pt x="69" y="40"/>
                  <a:pt x="63" y="44"/>
                  <a:pt x="58" y="48"/>
                </a:cubicBezTo>
                <a:lnTo>
                  <a:pt x="41" y="28"/>
                </a:lnTo>
                <a:cubicBezTo>
                  <a:pt x="48" y="21"/>
                  <a:pt x="55" y="16"/>
                  <a:pt x="63" y="12"/>
                </a:cubicBez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4275" name=""/>
          <p:cNvSpPr txBox="1"/>
          <p:nvPr/>
        </p:nvSpPr>
        <p:spPr>
          <a:xfrm>
            <a:off x="5943600" y="558720"/>
            <a:ext cx="901800" cy="2610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500" strike="noStrike" u="none">
                <a:solidFill>
                  <a:srgbClr val="090908"/>
                </a:solidFill>
                <a:effectLst/>
                <a:uFillTx/>
                <a:latin typeface="Aileron"/>
                <a:ea typeface="Aileron"/>
              </a:rPr>
              <a:t>CONTACT</a:t>
            </a:r>
            <a:endParaRPr b="0" lang="en-US" sz="15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276" name=""/>
          <p:cNvSpPr txBox="1"/>
          <p:nvPr/>
        </p:nvSpPr>
        <p:spPr>
          <a:xfrm>
            <a:off x="793800" y="6715800"/>
            <a:ext cx="6506280" cy="15588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00" strike="noStrike" u="none">
                <a:solidFill>
                  <a:srgbClr val="090908"/>
                </a:solidFill>
                <a:effectLst/>
                <a:uFillTx/>
                <a:latin typeface="Aileron"/>
                <a:ea typeface="Aileron"/>
              </a:rPr>
              <a:t>Lorem  ipsum  dolor  sit  amet,  consectetur  adipiscing  elit.  Nunc  sit  amet  sem  nec  risus  egestas  accumsan.  In  enim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277" name=""/>
          <p:cNvSpPr txBox="1"/>
          <p:nvPr/>
        </p:nvSpPr>
        <p:spPr>
          <a:xfrm>
            <a:off x="793800" y="6887160"/>
            <a:ext cx="2951640" cy="15588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00" strike="noStrike" u="none">
                <a:solidFill>
                  <a:srgbClr val="090908"/>
                </a:solidFill>
                <a:effectLst/>
                <a:uFillTx/>
                <a:latin typeface="Aileron"/>
                <a:ea typeface="Aileron"/>
              </a:rPr>
              <a:t>nunc, tincidunt ut quam eget, luctus sollicitudin neque.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278" name=""/>
          <p:cNvSpPr txBox="1"/>
          <p:nvPr/>
        </p:nvSpPr>
        <p:spPr>
          <a:xfrm>
            <a:off x="6158160" y="6497280"/>
            <a:ext cx="68616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000" strike="noStrike" u="none">
                <a:solidFill>
                  <a:srgbClr val="2b2b2b"/>
                </a:solidFill>
                <a:effectLst/>
                <a:uFillTx/>
                <a:latin typeface="Aileron"/>
                <a:ea typeface="Aileron"/>
              </a:rPr>
              <a:t>2014 - 2017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279" name=""/>
          <p:cNvSpPr txBox="1"/>
          <p:nvPr/>
        </p:nvSpPr>
        <p:spPr>
          <a:xfrm>
            <a:off x="793800" y="6300360"/>
            <a:ext cx="191952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000" strike="noStrike" u="none">
                <a:solidFill>
                  <a:srgbClr val="090908"/>
                </a:solidFill>
                <a:effectLst/>
                <a:uFillTx/>
                <a:latin typeface="Aileron"/>
                <a:ea typeface="Aileron"/>
              </a:rPr>
              <a:t>Computer Engineering Degree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280" name=""/>
          <p:cNvSpPr/>
          <p:nvPr/>
        </p:nvSpPr>
        <p:spPr>
          <a:xfrm>
            <a:off x="622800" y="6414120"/>
            <a:ext cx="10080" cy="2325600"/>
          </a:xfrm>
          <a:custGeom>
            <a:avLst/>
            <a:gdLst/>
            <a:ahLst/>
            <a:rect l="0" t="0" r="r" b="b"/>
            <a:pathLst>
              <a:path w="28" h="6460">
                <a:moveTo>
                  <a:pt x="28" y="0"/>
                </a:moveTo>
                <a:lnTo>
                  <a:pt x="28" y="26"/>
                </a:lnTo>
                <a:lnTo>
                  <a:pt x="0" y="26"/>
                </a:lnTo>
                <a:lnTo>
                  <a:pt x="0" y="0"/>
                </a:lnTo>
                <a:lnTo>
                  <a:pt x="28" y="0"/>
                </a:lnTo>
                <a:moveTo>
                  <a:pt x="28" y="53"/>
                </a:moveTo>
                <a:lnTo>
                  <a:pt x="28" y="79"/>
                </a:lnTo>
                <a:lnTo>
                  <a:pt x="0" y="79"/>
                </a:lnTo>
                <a:lnTo>
                  <a:pt x="0" y="53"/>
                </a:lnTo>
                <a:lnTo>
                  <a:pt x="28" y="53"/>
                </a:lnTo>
                <a:moveTo>
                  <a:pt x="28" y="105"/>
                </a:moveTo>
                <a:lnTo>
                  <a:pt x="28" y="132"/>
                </a:lnTo>
                <a:lnTo>
                  <a:pt x="0" y="132"/>
                </a:lnTo>
                <a:lnTo>
                  <a:pt x="0" y="105"/>
                </a:lnTo>
                <a:lnTo>
                  <a:pt x="28" y="105"/>
                </a:lnTo>
                <a:moveTo>
                  <a:pt x="28" y="158"/>
                </a:moveTo>
                <a:lnTo>
                  <a:pt x="28" y="185"/>
                </a:lnTo>
                <a:lnTo>
                  <a:pt x="0" y="185"/>
                </a:lnTo>
                <a:lnTo>
                  <a:pt x="0" y="158"/>
                </a:lnTo>
                <a:lnTo>
                  <a:pt x="28" y="158"/>
                </a:lnTo>
                <a:moveTo>
                  <a:pt x="28" y="211"/>
                </a:moveTo>
                <a:lnTo>
                  <a:pt x="28" y="238"/>
                </a:lnTo>
                <a:lnTo>
                  <a:pt x="0" y="238"/>
                </a:lnTo>
                <a:lnTo>
                  <a:pt x="0" y="211"/>
                </a:lnTo>
                <a:lnTo>
                  <a:pt x="28" y="211"/>
                </a:lnTo>
                <a:moveTo>
                  <a:pt x="28" y="264"/>
                </a:moveTo>
                <a:lnTo>
                  <a:pt x="28" y="291"/>
                </a:lnTo>
                <a:lnTo>
                  <a:pt x="0" y="291"/>
                </a:lnTo>
                <a:lnTo>
                  <a:pt x="0" y="264"/>
                </a:lnTo>
                <a:lnTo>
                  <a:pt x="28" y="264"/>
                </a:lnTo>
                <a:moveTo>
                  <a:pt x="28" y="317"/>
                </a:moveTo>
                <a:lnTo>
                  <a:pt x="28" y="344"/>
                </a:lnTo>
                <a:lnTo>
                  <a:pt x="0" y="344"/>
                </a:lnTo>
                <a:lnTo>
                  <a:pt x="0" y="317"/>
                </a:lnTo>
                <a:lnTo>
                  <a:pt x="28" y="317"/>
                </a:lnTo>
                <a:moveTo>
                  <a:pt x="28" y="370"/>
                </a:moveTo>
                <a:lnTo>
                  <a:pt x="28" y="397"/>
                </a:lnTo>
                <a:lnTo>
                  <a:pt x="0" y="397"/>
                </a:lnTo>
                <a:lnTo>
                  <a:pt x="0" y="370"/>
                </a:lnTo>
                <a:lnTo>
                  <a:pt x="28" y="370"/>
                </a:lnTo>
                <a:moveTo>
                  <a:pt x="28" y="423"/>
                </a:moveTo>
                <a:lnTo>
                  <a:pt x="28" y="450"/>
                </a:lnTo>
                <a:lnTo>
                  <a:pt x="0" y="450"/>
                </a:lnTo>
                <a:lnTo>
                  <a:pt x="0" y="423"/>
                </a:lnTo>
                <a:lnTo>
                  <a:pt x="28" y="423"/>
                </a:lnTo>
                <a:moveTo>
                  <a:pt x="28" y="476"/>
                </a:moveTo>
                <a:lnTo>
                  <a:pt x="28" y="503"/>
                </a:lnTo>
                <a:lnTo>
                  <a:pt x="0" y="503"/>
                </a:lnTo>
                <a:lnTo>
                  <a:pt x="0" y="476"/>
                </a:lnTo>
                <a:lnTo>
                  <a:pt x="28" y="476"/>
                </a:lnTo>
                <a:moveTo>
                  <a:pt x="28" y="529"/>
                </a:moveTo>
                <a:lnTo>
                  <a:pt x="28" y="555"/>
                </a:lnTo>
                <a:lnTo>
                  <a:pt x="0" y="555"/>
                </a:lnTo>
                <a:lnTo>
                  <a:pt x="0" y="529"/>
                </a:lnTo>
                <a:lnTo>
                  <a:pt x="28" y="529"/>
                </a:lnTo>
                <a:moveTo>
                  <a:pt x="28" y="582"/>
                </a:moveTo>
                <a:lnTo>
                  <a:pt x="28" y="608"/>
                </a:lnTo>
                <a:lnTo>
                  <a:pt x="0" y="608"/>
                </a:lnTo>
                <a:lnTo>
                  <a:pt x="0" y="582"/>
                </a:lnTo>
                <a:lnTo>
                  <a:pt x="28" y="582"/>
                </a:lnTo>
                <a:moveTo>
                  <a:pt x="28" y="635"/>
                </a:moveTo>
                <a:lnTo>
                  <a:pt x="28" y="661"/>
                </a:lnTo>
                <a:lnTo>
                  <a:pt x="0" y="661"/>
                </a:lnTo>
                <a:lnTo>
                  <a:pt x="0" y="635"/>
                </a:lnTo>
                <a:lnTo>
                  <a:pt x="28" y="635"/>
                </a:lnTo>
                <a:moveTo>
                  <a:pt x="28" y="688"/>
                </a:moveTo>
                <a:lnTo>
                  <a:pt x="28" y="714"/>
                </a:lnTo>
                <a:lnTo>
                  <a:pt x="0" y="714"/>
                </a:lnTo>
                <a:lnTo>
                  <a:pt x="0" y="688"/>
                </a:lnTo>
                <a:lnTo>
                  <a:pt x="28" y="688"/>
                </a:lnTo>
                <a:moveTo>
                  <a:pt x="28" y="741"/>
                </a:moveTo>
                <a:lnTo>
                  <a:pt x="28" y="767"/>
                </a:lnTo>
                <a:lnTo>
                  <a:pt x="0" y="767"/>
                </a:lnTo>
                <a:lnTo>
                  <a:pt x="0" y="741"/>
                </a:lnTo>
                <a:lnTo>
                  <a:pt x="28" y="741"/>
                </a:lnTo>
                <a:moveTo>
                  <a:pt x="28" y="794"/>
                </a:moveTo>
                <a:lnTo>
                  <a:pt x="28" y="820"/>
                </a:lnTo>
                <a:lnTo>
                  <a:pt x="0" y="820"/>
                </a:lnTo>
                <a:lnTo>
                  <a:pt x="0" y="794"/>
                </a:lnTo>
                <a:lnTo>
                  <a:pt x="28" y="794"/>
                </a:lnTo>
                <a:moveTo>
                  <a:pt x="28" y="847"/>
                </a:moveTo>
                <a:lnTo>
                  <a:pt x="28" y="873"/>
                </a:lnTo>
                <a:lnTo>
                  <a:pt x="0" y="873"/>
                </a:lnTo>
                <a:lnTo>
                  <a:pt x="0" y="847"/>
                </a:lnTo>
                <a:lnTo>
                  <a:pt x="28" y="847"/>
                </a:lnTo>
                <a:moveTo>
                  <a:pt x="28" y="900"/>
                </a:moveTo>
                <a:lnTo>
                  <a:pt x="28" y="926"/>
                </a:lnTo>
                <a:lnTo>
                  <a:pt x="0" y="926"/>
                </a:lnTo>
                <a:lnTo>
                  <a:pt x="0" y="900"/>
                </a:lnTo>
                <a:lnTo>
                  <a:pt x="28" y="900"/>
                </a:lnTo>
                <a:moveTo>
                  <a:pt x="28" y="952"/>
                </a:moveTo>
                <a:lnTo>
                  <a:pt x="28" y="979"/>
                </a:lnTo>
                <a:lnTo>
                  <a:pt x="0" y="979"/>
                </a:lnTo>
                <a:lnTo>
                  <a:pt x="0" y="952"/>
                </a:lnTo>
                <a:lnTo>
                  <a:pt x="28" y="952"/>
                </a:lnTo>
                <a:moveTo>
                  <a:pt x="28" y="1005"/>
                </a:moveTo>
                <a:lnTo>
                  <a:pt x="28" y="1032"/>
                </a:lnTo>
                <a:lnTo>
                  <a:pt x="0" y="1032"/>
                </a:lnTo>
                <a:lnTo>
                  <a:pt x="0" y="1005"/>
                </a:lnTo>
                <a:lnTo>
                  <a:pt x="28" y="1005"/>
                </a:lnTo>
                <a:moveTo>
                  <a:pt x="28" y="1058"/>
                </a:moveTo>
                <a:lnTo>
                  <a:pt x="28" y="1085"/>
                </a:lnTo>
                <a:lnTo>
                  <a:pt x="0" y="1085"/>
                </a:lnTo>
                <a:lnTo>
                  <a:pt x="0" y="1058"/>
                </a:lnTo>
                <a:lnTo>
                  <a:pt x="28" y="1058"/>
                </a:lnTo>
                <a:moveTo>
                  <a:pt x="28" y="1111"/>
                </a:moveTo>
                <a:lnTo>
                  <a:pt x="28" y="1138"/>
                </a:lnTo>
                <a:lnTo>
                  <a:pt x="0" y="1138"/>
                </a:lnTo>
                <a:lnTo>
                  <a:pt x="0" y="1111"/>
                </a:lnTo>
                <a:lnTo>
                  <a:pt x="28" y="1111"/>
                </a:lnTo>
                <a:moveTo>
                  <a:pt x="28" y="1164"/>
                </a:moveTo>
                <a:lnTo>
                  <a:pt x="28" y="1191"/>
                </a:lnTo>
                <a:lnTo>
                  <a:pt x="0" y="1191"/>
                </a:lnTo>
                <a:lnTo>
                  <a:pt x="0" y="1164"/>
                </a:lnTo>
                <a:lnTo>
                  <a:pt x="28" y="1164"/>
                </a:lnTo>
                <a:moveTo>
                  <a:pt x="28" y="1217"/>
                </a:moveTo>
                <a:lnTo>
                  <a:pt x="28" y="1244"/>
                </a:lnTo>
                <a:lnTo>
                  <a:pt x="0" y="1244"/>
                </a:lnTo>
                <a:lnTo>
                  <a:pt x="0" y="1217"/>
                </a:lnTo>
                <a:lnTo>
                  <a:pt x="28" y="1217"/>
                </a:lnTo>
                <a:moveTo>
                  <a:pt x="28" y="1270"/>
                </a:moveTo>
                <a:lnTo>
                  <a:pt x="28" y="1297"/>
                </a:lnTo>
                <a:lnTo>
                  <a:pt x="0" y="1297"/>
                </a:lnTo>
                <a:lnTo>
                  <a:pt x="0" y="1270"/>
                </a:lnTo>
                <a:lnTo>
                  <a:pt x="28" y="1270"/>
                </a:lnTo>
                <a:moveTo>
                  <a:pt x="28" y="1323"/>
                </a:moveTo>
                <a:lnTo>
                  <a:pt x="28" y="1349"/>
                </a:lnTo>
                <a:lnTo>
                  <a:pt x="0" y="1349"/>
                </a:lnTo>
                <a:lnTo>
                  <a:pt x="0" y="1323"/>
                </a:lnTo>
                <a:lnTo>
                  <a:pt x="28" y="1323"/>
                </a:lnTo>
                <a:moveTo>
                  <a:pt x="28" y="1376"/>
                </a:moveTo>
                <a:lnTo>
                  <a:pt x="28" y="1402"/>
                </a:lnTo>
                <a:lnTo>
                  <a:pt x="0" y="1402"/>
                </a:lnTo>
                <a:lnTo>
                  <a:pt x="0" y="1376"/>
                </a:lnTo>
                <a:lnTo>
                  <a:pt x="28" y="1376"/>
                </a:lnTo>
                <a:moveTo>
                  <a:pt x="28" y="1429"/>
                </a:moveTo>
                <a:lnTo>
                  <a:pt x="28" y="1455"/>
                </a:lnTo>
                <a:lnTo>
                  <a:pt x="0" y="1455"/>
                </a:lnTo>
                <a:lnTo>
                  <a:pt x="0" y="1429"/>
                </a:lnTo>
                <a:lnTo>
                  <a:pt x="28" y="1429"/>
                </a:lnTo>
                <a:moveTo>
                  <a:pt x="28" y="1482"/>
                </a:moveTo>
                <a:lnTo>
                  <a:pt x="28" y="1508"/>
                </a:lnTo>
                <a:lnTo>
                  <a:pt x="0" y="1508"/>
                </a:lnTo>
                <a:lnTo>
                  <a:pt x="0" y="1482"/>
                </a:lnTo>
                <a:lnTo>
                  <a:pt x="28" y="1482"/>
                </a:lnTo>
                <a:moveTo>
                  <a:pt x="28" y="1535"/>
                </a:moveTo>
                <a:lnTo>
                  <a:pt x="28" y="1561"/>
                </a:lnTo>
                <a:lnTo>
                  <a:pt x="0" y="1561"/>
                </a:lnTo>
                <a:lnTo>
                  <a:pt x="0" y="1535"/>
                </a:lnTo>
                <a:lnTo>
                  <a:pt x="28" y="1535"/>
                </a:lnTo>
                <a:moveTo>
                  <a:pt x="28" y="1588"/>
                </a:moveTo>
                <a:lnTo>
                  <a:pt x="28" y="1614"/>
                </a:lnTo>
                <a:lnTo>
                  <a:pt x="0" y="1614"/>
                </a:lnTo>
                <a:lnTo>
                  <a:pt x="0" y="1588"/>
                </a:lnTo>
                <a:lnTo>
                  <a:pt x="28" y="1588"/>
                </a:lnTo>
                <a:moveTo>
                  <a:pt x="28" y="1641"/>
                </a:moveTo>
                <a:lnTo>
                  <a:pt x="28" y="1667"/>
                </a:lnTo>
                <a:lnTo>
                  <a:pt x="0" y="1667"/>
                </a:lnTo>
                <a:lnTo>
                  <a:pt x="0" y="1641"/>
                </a:lnTo>
                <a:lnTo>
                  <a:pt x="28" y="1641"/>
                </a:lnTo>
                <a:moveTo>
                  <a:pt x="28" y="1694"/>
                </a:moveTo>
                <a:lnTo>
                  <a:pt x="28" y="1720"/>
                </a:lnTo>
                <a:lnTo>
                  <a:pt x="0" y="1720"/>
                </a:lnTo>
                <a:lnTo>
                  <a:pt x="0" y="1694"/>
                </a:lnTo>
                <a:lnTo>
                  <a:pt x="28" y="1694"/>
                </a:lnTo>
                <a:moveTo>
                  <a:pt x="28" y="1747"/>
                </a:moveTo>
                <a:lnTo>
                  <a:pt x="28" y="1773"/>
                </a:lnTo>
                <a:lnTo>
                  <a:pt x="0" y="1773"/>
                </a:lnTo>
                <a:lnTo>
                  <a:pt x="0" y="1747"/>
                </a:lnTo>
                <a:lnTo>
                  <a:pt x="28" y="1747"/>
                </a:lnTo>
                <a:moveTo>
                  <a:pt x="28" y="1799"/>
                </a:moveTo>
                <a:lnTo>
                  <a:pt x="28" y="1826"/>
                </a:lnTo>
                <a:lnTo>
                  <a:pt x="0" y="1826"/>
                </a:lnTo>
                <a:lnTo>
                  <a:pt x="0" y="1799"/>
                </a:lnTo>
                <a:lnTo>
                  <a:pt x="28" y="1799"/>
                </a:lnTo>
                <a:moveTo>
                  <a:pt x="28" y="1852"/>
                </a:moveTo>
                <a:lnTo>
                  <a:pt x="28" y="1879"/>
                </a:lnTo>
                <a:lnTo>
                  <a:pt x="0" y="1879"/>
                </a:lnTo>
                <a:lnTo>
                  <a:pt x="0" y="1852"/>
                </a:lnTo>
                <a:lnTo>
                  <a:pt x="28" y="1852"/>
                </a:lnTo>
                <a:moveTo>
                  <a:pt x="28" y="1905"/>
                </a:moveTo>
                <a:lnTo>
                  <a:pt x="28" y="1932"/>
                </a:lnTo>
                <a:lnTo>
                  <a:pt x="0" y="1932"/>
                </a:lnTo>
                <a:lnTo>
                  <a:pt x="0" y="1905"/>
                </a:lnTo>
                <a:lnTo>
                  <a:pt x="28" y="1905"/>
                </a:lnTo>
                <a:moveTo>
                  <a:pt x="28" y="1958"/>
                </a:moveTo>
                <a:lnTo>
                  <a:pt x="28" y="1985"/>
                </a:lnTo>
                <a:lnTo>
                  <a:pt x="0" y="1985"/>
                </a:lnTo>
                <a:lnTo>
                  <a:pt x="0" y="1958"/>
                </a:lnTo>
                <a:lnTo>
                  <a:pt x="28" y="1958"/>
                </a:lnTo>
                <a:moveTo>
                  <a:pt x="28" y="2011"/>
                </a:moveTo>
                <a:lnTo>
                  <a:pt x="28" y="2038"/>
                </a:lnTo>
                <a:lnTo>
                  <a:pt x="0" y="2038"/>
                </a:lnTo>
                <a:lnTo>
                  <a:pt x="0" y="2011"/>
                </a:lnTo>
                <a:lnTo>
                  <a:pt x="28" y="2011"/>
                </a:lnTo>
                <a:moveTo>
                  <a:pt x="28" y="2064"/>
                </a:moveTo>
                <a:lnTo>
                  <a:pt x="28" y="2091"/>
                </a:lnTo>
                <a:lnTo>
                  <a:pt x="0" y="2091"/>
                </a:lnTo>
                <a:lnTo>
                  <a:pt x="0" y="2064"/>
                </a:lnTo>
                <a:lnTo>
                  <a:pt x="28" y="2064"/>
                </a:lnTo>
                <a:moveTo>
                  <a:pt x="28" y="2117"/>
                </a:moveTo>
                <a:lnTo>
                  <a:pt x="28" y="2144"/>
                </a:lnTo>
                <a:lnTo>
                  <a:pt x="0" y="2144"/>
                </a:lnTo>
                <a:lnTo>
                  <a:pt x="0" y="2117"/>
                </a:lnTo>
                <a:lnTo>
                  <a:pt x="28" y="2117"/>
                </a:lnTo>
                <a:moveTo>
                  <a:pt x="28" y="2170"/>
                </a:moveTo>
                <a:lnTo>
                  <a:pt x="28" y="2196"/>
                </a:lnTo>
                <a:lnTo>
                  <a:pt x="0" y="2196"/>
                </a:lnTo>
                <a:lnTo>
                  <a:pt x="0" y="2170"/>
                </a:lnTo>
                <a:lnTo>
                  <a:pt x="28" y="2170"/>
                </a:lnTo>
                <a:moveTo>
                  <a:pt x="28" y="2223"/>
                </a:moveTo>
                <a:lnTo>
                  <a:pt x="28" y="2249"/>
                </a:lnTo>
                <a:lnTo>
                  <a:pt x="0" y="2249"/>
                </a:lnTo>
                <a:lnTo>
                  <a:pt x="0" y="2223"/>
                </a:lnTo>
                <a:lnTo>
                  <a:pt x="28" y="2223"/>
                </a:lnTo>
                <a:moveTo>
                  <a:pt x="28" y="2276"/>
                </a:moveTo>
                <a:lnTo>
                  <a:pt x="28" y="2302"/>
                </a:lnTo>
                <a:lnTo>
                  <a:pt x="0" y="2302"/>
                </a:lnTo>
                <a:lnTo>
                  <a:pt x="0" y="2276"/>
                </a:lnTo>
                <a:lnTo>
                  <a:pt x="28" y="2276"/>
                </a:lnTo>
                <a:moveTo>
                  <a:pt x="28" y="2329"/>
                </a:moveTo>
                <a:lnTo>
                  <a:pt x="28" y="2355"/>
                </a:lnTo>
                <a:lnTo>
                  <a:pt x="0" y="2355"/>
                </a:lnTo>
                <a:lnTo>
                  <a:pt x="0" y="2329"/>
                </a:lnTo>
                <a:lnTo>
                  <a:pt x="28" y="2329"/>
                </a:lnTo>
                <a:moveTo>
                  <a:pt x="28" y="2382"/>
                </a:moveTo>
                <a:lnTo>
                  <a:pt x="28" y="2408"/>
                </a:lnTo>
                <a:lnTo>
                  <a:pt x="0" y="2408"/>
                </a:lnTo>
                <a:lnTo>
                  <a:pt x="0" y="2382"/>
                </a:lnTo>
                <a:lnTo>
                  <a:pt x="28" y="2382"/>
                </a:lnTo>
                <a:moveTo>
                  <a:pt x="28" y="2435"/>
                </a:moveTo>
                <a:lnTo>
                  <a:pt x="28" y="2461"/>
                </a:lnTo>
                <a:lnTo>
                  <a:pt x="0" y="2461"/>
                </a:lnTo>
                <a:lnTo>
                  <a:pt x="0" y="2435"/>
                </a:lnTo>
                <a:lnTo>
                  <a:pt x="28" y="2435"/>
                </a:lnTo>
                <a:moveTo>
                  <a:pt x="28" y="2488"/>
                </a:moveTo>
                <a:lnTo>
                  <a:pt x="28" y="2514"/>
                </a:lnTo>
                <a:lnTo>
                  <a:pt x="0" y="2514"/>
                </a:lnTo>
                <a:lnTo>
                  <a:pt x="0" y="2488"/>
                </a:lnTo>
                <a:lnTo>
                  <a:pt x="28" y="2488"/>
                </a:lnTo>
                <a:moveTo>
                  <a:pt x="28" y="2541"/>
                </a:moveTo>
                <a:lnTo>
                  <a:pt x="28" y="2567"/>
                </a:lnTo>
                <a:lnTo>
                  <a:pt x="0" y="2567"/>
                </a:lnTo>
                <a:lnTo>
                  <a:pt x="0" y="2541"/>
                </a:lnTo>
                <a:lnTo>
                  <a:pt x="28" y="2541"/>
                </a:lnTo>
                <a:moveTo>
                  <a:pt x="28" y="2594"/>
                </a:moveTo>
                <a:lnTo>
                  <a:pt x="28" y="2620"/>
                </a:lnTo>
                <a:lnTo>
                  <a:pt x="0" y="2620"/>
                </a:lnTo>
                <a:lnTo>
                  <a:pt x="0" y="2594"/>
                </a:lnTo>
                <a:lnTo>
                  <a:pt x="28" y="2594"/>
                </a:lnTo>
                <a:moveTo>
                  <a:pt x="28" y="2646"/>
                </a:moveTo>
                <a:lnTo>
                  <a:pt x="28" y="2673"/>
                </a:lnTo>
                <a:lnTo>
                  <a:pt x="0" y="2673"/>
                </a:lnTo>
                <a:lnTo>
                  <a:pt x="0" y="2646"/>
                </a:lnTo>
                <a:lnTo>
                  <a:pt x="28" y="2646"/>
                </a:lnTo>
                <a:moveTo>
                  <a:pt x="28" y="2699"/>
                </a:moveTo>
                <a:lnTo>
                  <a:pt x="28" y="2726"/>
                </a:lnTo>
                <a:lnTo>
                  <a:pt x="0" y="2726"/>
                </a:lnTo>
                <a:lnTo>
                  <a:pt x="0" y="2699"/>
                </a:lnTo>
                <a:lnTo>
                  <a:pt x="28" y="2699"/>
                </a:lnTo>
                <a:moveTo>
                  <a:pt x="28" y="2752"/>
                </a:moveTo>
                <a:lnTo>
                  <a:pt x="28" y="2779"/>
                </a:lnTo>
                <a:lnTo>
                  <a:pt x="0" y="2779"/>
                </a:lnTo>
                <a:lnTo>
                  <a:pt x="0" y="2752"/>
                </a:lnTo>
                <a:lnTo>
                  <a:pt x="28" y="2752"/>
                </a:lnTo>
                <a:moveTo>
                  <a:pt x="28" y="2805"/>
                </a:moveTo>
                <a:lnTo>
                  <a:pt x="28" y="2832"/>
                </a:lnTo>
                <a:lnTo>
                  <a:pt x="0" y="2832"/>
                </a:lnTo>
                <a:lnTo>
                  <a:pt x="0" y="2805"/>
                </a:lnTo>
                <a:lnTo>
                  <a:pt x="28" y="2805"/>
                </a:lnTo>
                <a:moveTo>
                  <a:pt x="28" y="2858"/>
                </a:moveTo>
                <a:lnTo>
                  <a:pt x="28" y="2885"/>
                </a:lnTo>
                <a:lnTo>
                  <a:pt x="0" y="2885"/>
                </a:lnTo>
                <a:lnTo>
                  <a:pt x="0" y="2858"/>
                </a:lnTo>
                <a:lnTo>
                  <a:pt x="28" y="2858"/>
                </a:lnTo>
                <a:moveTo>
                  <a:pt x="28" y="2911"/>
                </a:moveTo>
                <a:lnTo>
                  <a:pt x="28" y="2938"/>
                </a:lnTo>
                <a:lnTo>
                  <a:pt x="0" y="2938"/>
                </a:lnTo>
                <a:lnTo>
                  <a:pt x="0" y="2911"/>
                </a:lnTo>
                <a:lnTo>
                  <a:pt x="28" y="2911"/>
                </a:lnTo>
                <a:moveTo>
                  <a:pt x="28" y="2964"/>
                </a:moveTo>
                <a:lnTo>
                  <a:pt x="28" y="2991"/>
                </a:lnTo>
                <a:lnTo>
                  <a:pt x="0" y="2991"/>
                </a:lnTo>
                <a:lnTo>
                  <a:pt x="0" y="2964"/>
                </a:lnTo>
                <a:lnTo>
                  <a:pt x="28" y="2964"/>
                </a:lnTo>
                <a:moveTo>
                  <a:pt x="28" y="3017"/>
                </a:moveTo>
                <a:lnTo>
                  <a:pt x="28" y="3043"/>
                </a:lnTo>
                <a:lnTo>
                  <a:pt x="0" y="3043"/>
                </a:lnTo>
                <a:lnTo>
                  <a:pt x="0" y="3017"/>
                </a:lnTo>
                <a:lnTo>
                  <a:pt x="28" y="3017"/>
                </a:lnTo>
                <a:moveTo>
                  <a:pt x="28" y="3070"/>
                </a:moveTo>
                <a:lnTo>
                  <a:pt x="28" y="3096"/>
                </a:lnTo>
                <a:lnTo>
                  <a:pt x="0" y="3096"/>
                </a:lnTo>
                <a:lnTo>
                  <a:pt x="0" y="3070"/>
                </a:lnTo>
                <a:lnTo>
                  <a:pt x="28" y="3070"/>
                </a:lnTo>
                <a:moveTo>
                  <a:pt x="28" y="3123"/>
                </a:moveTo>
                <a:lnTo>
                  <a:pt x="28" y="3149"/>
                </a:lnTo>
                <a:lnTo>
                  <a:pt x="0" y="3149"/>
                </a:lnTo>
                <a:lnTo>
                  <a:pt x="0" y="3123"/>
                </a:lnTo>
                <a:lnTo>
                  <a:pt x="28" y="3123"/>
                </a:lnTo>
                <a:moveTo>
                  <a:pt x="28" y="3176"/>
                </a:moveTo>
                <a:lnTo>
                  <a:pt x="28" y="3202"/>
                </a:lnTo>
                <a:lnTo>
                  <a:pt x="0" y="3202"/>
                </a:lnTo>
                <a:lnTo>
                  <a:pt x="0" y="3176"/>
                </a:lnTo>
                <a:lnTo>
                  <a:pt x="28" y="3176"/>
                </a:lnTo>
                <a:moveTo>
                  <a:pt x="28" y="3229"/>
                </a:moveTo>
                <a:lnTo>
                  <a:pt x="28" y="3255"/>
                </a:lnTo>
                <a:lnTo>
                  <a:pt x="0" y="3255"/>
                </a:lnTo>
                <a:lnTo>
                  <a:pt x="0" y="3229"/>
                </a:lnTo>
                <a:lnTo>
                  <a:pt x="28" y="3229"/>
                </a:lnTo>
                <a:moveTo>
                  <a:pt x="28" y="3282"/>
                </a:moveTo>
                <a:lnTo>
                  <a:pt x="28" y="3308"/>
                </a:lnTo>
                <a:lnTo>
                  <a:pt x="0" y="3308"/>
                </a:lnTo>
                <a:lnTo>
                  <a:pt x="0" y="3282"/>
                </a:lnTo>
                <a:lnTo>
                  <a:pt x="28" y="3282"/>
                </a:lnTo>
                <a:moveTo>
                  <a:pt x="28" y="3335"/>
                </a:moveTo>
                <a:lnTo>
                  <a:pt x="28" y="3361"/>
                </a:lnTo>
                <a:lnTo>
                  <a:pt x="0" y="3361"/>
                </a:lnTo>
                <a:lnTo>
                  <a:pt x="0" y="3335"/>
                </a:lnTo>
                <a:lnTo>
                  <a:pt x="28" y="3335"/>
                </a:lnTo>
                <a:moveTo>
                  <a:pt x="28" y="3388"/>
                </a:moveTo>
                <a:lnTo>
                  <a:pt x="28" y="3414"/>
                </a:lnTo>
                <a:lnTo>
                  <a:pt x="0" y="3414"/>
                </a:lnTo>
                <a:lnTo>
                  <a:pt x="0" y="3388"/>
                </a:lnTo>
                <a:lnTo>
                  <a:pt x="28" y="3388"/>
                </a:lnTo>
                <a:moveTo>
                  <a:pt x="28" y="3440"/>
                </a:moveTo>
                <a:lnTo>
                  <a:pt x="28" y="3467"/>
                </a:lnTo>
                <a:lnTo>
                  <a:pt x="0" y="3467"/>
                </a:lnTo>
                <a:lnTo>
                  <a:pt x="0" y="3440"/>
                </a:lnTo>
                <a:lnTo>
                  <a:pt x="28" y="3440"/>
                </a:lnTo>
                <a:moveTo>
                  <a:pt x="28" y="3493"/>
                </a:moveTo>
                <a:lnTo>
                  <a:pt x="28" y="3520"/>
                </a:lnTo>
                <a:lnTo>
                  <a:pt x="0" y="3520"/>
                </a:lnTo>
                <a:lnTo>
                  <a:pt x="0" y="3493"/>
                </a:lnTo>
                <a:lnTo>
                  <a:pt x="28" y="3493"/>
                </a:lnTo>
                <a:moveTo>
                  <a:pt x="28" y="3546"/>
                </a:moveTo>
                <a:lnTo>
                  <a:pt x="28" y="3573"/>
                </a:lnTo>
                <a:lnTo>
                  <a:pt x="0" y="3573"/>
                </a:lnTo>
                <a:lnTo>
                  <a:pt x="0" y="3546"/>
                </a:lnTo>
                <a:lnTo>
                  <a:pt x="28" y="3546"/>
                </a:lnTo>
                <a:moveTo>
                  <a:pt x="28" y="3599"/>
                </a:moveTo>
                <a:lnTo>
                  <a:pt x="28" y="3626"/>
                </a:lnTo>
                <a:lnTo>
                  <a:pt x="0" y="3626"/>
                </a:lnTo>
                <a:lnTo>
                  <a:pt x="0" y="3599"/>
                </a:lnTo>
                <a:lnTo>
                  <a:pt x="28" y="3599"/>
                </a:lnTo>
                <a:moveTo>
                  <a:pt x="28" y="3652"/>
                </a:moveTo>
                <a:lnTo>
                  <a:pt x="28" y="3679"/>
                </a:lnTo>
                <a:lnTo>
                  <a:pt x="0" y="3679"/>
                </a:lnTo>
                <a:lnTo>
                  <a:pt x="0" y="3652"/>
                </a:lnTo>
                <a:lnTo>
                  <a:pt x="28" y="3652"/>
                </a:lnTo>
                <a:moveTo>
                  <a:pt x="28" y="3705"/>
                </a:moveTo>
                <a:lnTo>
                  <a:pt x="28" y="3732"/>
                </a:lnTo>
                <a:lnTo>
                  <a:pt x="0" y="3732"/>
                </a:lnTo>
                <a:lnTo>
                  <a:pt x="0" y="3705"/>
                </a:lnTo>
                <a:lnTo>
                  <a:pt x="28" y="3705"/>
                </a:lnTo>
                <a:moveTo>
                  <a:pt x="28" y="3758"/>
                </a:moveTo>
                <a:lnTo>
                  <a:pt x="28" y="3785"/>
                </a:lnTo>
                <a:lnTo>
                  <a:pt x="0" y="3785"/>
                </a:lnTo>
                <a:lnTo>
                  <a:pt x="0" y="3758"/>
                </a:lnTo>
                <a:lnTo>
                  <a:pt x="28" y="3758"/>
                </a:lnTo>
                <a:moveTo>
                  <a:pt x="28" y="3811"/>
                </a:moveTo>
                <a:lnTo>
                  <a:pt x="28" y="3838"/>
                </a:lnTo>
                <a:lnTo>
                  <a:pt x="0" y="3838"/>
                </a:lnTo>
                <a:lnTo>
                  <a:pt x="0" y="3811"/>
                </a:lnTo>
                <a:lnTo>
                  <a:pt x="28" y="3811"/>
                </a:lnTo>
                <a:moveTo>
                  <a:pt x="28" y="3864"/>
                </a:moveTo>
                <a:lnTo>
                  <a:pt x="28" y="3890"/>
                </a:lnTo>
                <a:lnTo>
                  <a:pt x="0" y="3890"/>
                </a:lnTo>
                <a:lnTo>
                  <a:pt x="0" y="3864"/>
                </a:lnTo>
                <a:lnTo>
                  <a:pt x="28" y="3864"/>
                </a:lnTo>
                <a:moveTo>
                  <a:pt x="28" y="3917"/>
                </a:moveTo>
                <a:lnTo>
                  <a:pt x="28" y="3943"/>
                </a:lnTo>
                <a:lnTo>
                  <a:pt x="0" y="3943"/>
                </a:lnTo>
                <a:lnTo>
                  <a:pt x="0" y="3917"/>
                </a:lnTo>
                <a:lnTo>
                  <a:pt x="28" y="3917"/>
                </a:lnTo>
                <a:moveTo>
                  <a:pt x="28" y="3970"/>
                </a:moveTo>
                <a:lnTo>
                  <a:pt x="28" y="3996"/>
                </a:lnTo>
                <a:lnTo>
                  <a:pt x="0" y="3996"/>
                </a:lnTo>
                <a:lnTo>
                  <a:pt x="0" y="3970"/>
                </a:lnTo>
                <a:lnTo>
                  <a:pt x="28" y="3970"/>
                </a:lnTo>
                <a:moveTo>
                  <a:pt x="28" y="4023"/>
                </a:moveTo>
                <a:lnTo>
                  <a:pt x="28" y="4049"/>
                </a:lnTo>
                <a:lnTo>
                  <a:pt x="0" y="4049"/>
                </a:lnTo>
                <a:lnTo>
                  <a:pt x="0" y="4023"/>
                </a:lnTo>
                <a:lnTo>
                  <a:pt x="28" y="4023"/>
                </a:lnTo>
                <a:moveTo>
                  <a:pt x="28" y="4076"/>
                </a:moveTo>
                <a:lnTo>
                  <a:pt x="28" y="4102"/>
                </a:lnTo>
                <a:lnTo>
                  <a:pt x="0" y="4102"/>
                </a:lnTo>
                <a:lnTo>
                  <a:pt x="0" y="4076"/>
                </a:lnTo>
                <a:lnTo>
                  <a:pt x="28" y="4076"/>
                </a:lnTo>
                <a:moveTo>
                  <a:pt x="28" y="4129"/>
                </a:moveTo>
                <a:lnTo>
                  <a:pt x="28" y="4155"/>
                </a:lnTo>
                <a:lnTo>
                  <a:pt x="0" y="4155"/>
                </a:lnTo>
                <a:lnTo>
                  <a:pt x="0" y="4129"/>
                </a:lnTo>
                <a:lnTo>
                  <a:pt x="28" y="4129"/>
                </a:lnTo>
                <a:moveTo>
                  <a:pt x="28" y="4182"/>
                </a:moveTo>
                <a:lnTo>
                  <a:pt x="28" y="4208"/>
                </a:lnTo>
                <a:lnTo>
                  <a:pt x="0" y="4208"/>
                </a:lnTo>
                <a:lnTo>
                  <a:pt x="0" y="4182"/>
                </a:lnTo>
                <a:lnTo>
                  <a:pt x="28" y="4182"/>
                </a:lnTo>
                <a:moveTo>
                  <a:pt x="28" y="4235"/>
                </a:moveTo>
                <a:lnTo>
                  <a:pt x="28" y="4261"/>
                </a:lnTo>
                <a:lnTo>
                  <a:pt x="0" y="4261"/>
                </a:lnTo>
                <a:lnTo>
                  <a:pt x="0" y="4235"/>
                </a:lnTo>
                <a:lnTo>
                  <a:pt x="28" y="4235"/>
                </a:lnTo>
                <a:moveTo>
                  <a:pt x="28" y="4287"/>
                </a:moveTo>
                <a:lnTo>
                  <a:pt x="28" y="4314"/>
                </a:lnTo>
                <a:lnTo>
                  <a:pt x="0" y="4314"/>
                </a:lnTo>
                <a:lnTo>
                  <a:pt x="0" y="4287"/>
                </a:lnTo>
                <a:lnTo>
                  <a:pt x="28" y="4287"/>
                </a:lnTo>
                <a:moveTo>
                  <a:pt x="28" y="4340"/>
                </a:moveTo>
                <a:lnTo>
                  <a:pt x="28" y="4367"/>
                </a:lnTo>
                <a:lnTo>
                  <a:pt x="0" y="4367"/>
                </a:lnTo>
                <a:lnTo>
                  <a:pt x="0" y="4340"/>
                </a:lnTo>
                <a:lnTo>
                  <a:pt x="28" y="4340"/>
                </a:lnTo>
                <a:moveTo>
                  <a:pt x="28" y="4393"/>
                </a:moveTo>
                <a:lnTo>
                  <a:pt x="28" y="4420"/>
                </a:lnTo>
                <a:lnTo>
                  <a:pt x="0" y="4420"/>
                </a:lnTo>
                <a:lnTo>
                  <a:pt x="0" y="4393"/>
                </a:lnTo>
                <a:lnTo>
                  <a:pt x="28" y="4393"/>
                </a:lnTo>
                <a:moveTo>
                  <a:pt x="28" y="4446"/>
                </a:moveTo>
                <a:lnTo>
                  <a:pt x="28" y="4473"/>
                </a:lnTo>
                <a:lnTo>
                  <a:pt x="0" y="4473"/>
                </a:lnTo>
                <a:lnTo>
                  <a:pt x="0" y="4446"/>
                </a:lnTo>
                <a:lnTo>
                  <a:pt x="28" y="4446"/>
                </a:lnTo>
                <a:moveTo>
                  <a:pt x="28" y="4499"/>
                </a:moveTo>
                <a:lnTo>
                  <a:pt x="28" y="4526"/>
                </a:lnTo>
                <a:lnTo>
                  <a:pt x="0" y="4526"/>
                </a:lnTo>
                <a:lnTo>
                  <a:pt x="0" y="4499"/>
                </a:lnTo>
                <a:lnTo>
                  <a:pt x="28" y="4499"/>
                </a:lnTo>
                <a:moveTo>
                  <a:pt x="28" y="4552"/>
                </a:moveTo>
                <a:lnTo>
                  <a:pt x="28" y="4579"/>
                </a:lnTo>
                <a:lnTo>
                  <a:pt x="0" y="4579"/>
                </a:lnTo>
                <a:lnTo>
                  <a:pt x="0" y="4552"/>
                </a:lnTo>
                <a:lnTo>
                  <a:pt x="28" y="4552"/>
                </a:lnTo>
                <a:moveTo>
                  <a:pt x="28" y="4605"/>
                </a:moveTo>
                <a:lnTo>
                  <a:pt x="28" y="4632"/>
                </a:lnTo>
                <a:lnTo>
                  <a:pt x="0" y="4632"/>
                </a:lnTo>
                <a:lnTo>
                  <a:pt x="0" y="4605"/>
                </a:lnTo>
                <a:lnTo>
                  <a:pt x="28" y="4605"/>
                </a:lnTo>
                <a:moveTo>
                  <a:pt x="28" y="4658"/>
                </a:moveTo>
                <a:lnTo>
                  <a:pt x="28" y="4685"/>
                </a:lnTo>
                <a:lnTo>
                  <a:pt x="0" y="4685"/>
                </a:lnTo>
                <a:lnTo>
                  <a:pt x="0" y="4658"/>
                </a:lnTo>
                <a:lnTo>
                  <a:pt x="28" y="4658"/>
                </a:lnTo>
                <a:moveTo>
                  <a:pt x="28" y="4711"/>
                </a:moveTo>
                <a:lnTo>
                  <a:pt x="28" y="4737"/>
                </a:lnTo>
                <a:lnTo>
                  <a:pt x="0" y="4737"/>
                </a:lnTo>
                <a:lnTo>
                  <a:pt x="0" y="4711"/>
                </a:lnTo>
                <a:lnTo>
                  <a:pt x="28" y="4711"/>
                </a:lnTo>
                <a:moveTo>
                  <a:pt x="28" y="4764"/>
                </a:moveTo>
                <a:lnTo>
                  <a:pt x="28" y="4791"/>
                </a:lnTo>
                <a:lnTo>
                  <a:pt x="0" y="4791"/>
                </a:lnTo>
                <a:lnTo>
                  <a:pt x="0" y="4764"/>
                </a:lnTo>
                <a:lnTo>
                  <a:pt x="28" y="4764"/>
                </a:lnTo>
                <a:moveTo>
                  <a:pt x="28" y="4818"/>
                </a:moveTo>
                <a:lnTo>
                  <a:pt x="28" y="4844"/>
                </a:lnTo>
                <a:lnTo>
                  <a:pt x="0" y="4844"/>
                </a:lnTo>
                <a:lnTo>
                  <a:pt x="0" y="4818"/>
                </a:lnTo>
                <a:lnTo>
                  <a:pt x="28" y="4818"/>
                </a:lnTo>
                <a:moveTo>
                  <a:pt x="28" y="4871"/>
                </a:moveTo>
                <a:lnTo>
                  <a:pt x="28" y="4897"/>
                </a:lnTo>
                <a:lnTo>
                  <a:pt x="0" y="4897"/>
                </a:lnTo>
                <a:lnTo>
                  <a:pt x="0" y="4871"/>
                </a:lnTo>
                <a:lnTo>
                  <a:pt x="28" y="4871"/>
                </a:lnTo>
                <a:moveTo>
                  <a:pt x="28" y="4924"/>
                </a:moveTo>
                <a:lnTo>
                  <a:pt x="28" y="4950"/>
                </a:lnTo>
                <a:lnTo>
                  <a:pt x="0" y="4950"/>
                </a:lnTo>
                <a:lnTo>
                  <a:pt x="0" y="4924"/>
                </a:lnTo>
                <a:lnTo>
                  <a:pt x="28" y="4924"/>
                </a:lnTo>
                <a:moveTo>
                  <a:pt x="28" y="4977"/>
                </a:moveTo>
                <a:lnTo>
                  <a:pt x="28" y="5003"/>
                </a:lnTo>
                <a:lnTo>
                  <a:pt x="0" y="5003"/>
                </a:lnTo>
                <a:lnTo>
                  <a:pt x="0" y="4977"/>
                </a:lnTo>
                <a:lnTo>
                  <a:pt x="28" y="4977"/>
                </a:lnTo>
                <a:moveTo>
                  <a:pt x="28" y="5030"/>
                </a:moveTo>
                <a:lnTo>
                  <a:pt x="28" y="5056"/>
                </a:lnTo>
                <a:lnTo>
                  <a:pt x="0" y="5056"/>
                </a:lnTo>
                <a:lnTo>
                  <a:pt x="0" y="5030"/>
                </a:lnTo>
                <a:lnTo>
                  <a:pt x="28" y="5030"/>
                </a:lnTo>
                <a:moveTo>
                  <a:pt x="28" y="5083"/>
                </a:moveTo>
                <a:lnTo>
                  <a:pt x="28" y="5109"/>
                </a:lnTo>
                <a:lnTo>
                  <a:pt x="0" y="5109"/>
                </a:lnTo>
                <a:lnTo>
                  <a:pt x="0" y="5083"/>
                </a:lnTo>
                <a:lnTo>
                  <a:pt x="28" y="5083"/>
                </a:lnTo>
                <a:moveTo>
                  <a:pt x="28" y="5135"/>
                </a:moveTo>
                <a:lnTo>
                  <a:pt x="28" y="5162"/>
                </a:lnTo>
                <a:lnTo>
                  <a:pt x="0" y="5162"/>
                </a:lnTo>
                <a:lnTo>
                  <a:pt x="0" y="5135"/>
                </a:lnTo>
                <a:lnTo>
                  <a:pt x="28" y="5135"/>
                </a:lnTo>
                <a:moveTo>
                  <a:pt x="28" y="5188"/>
                </a:moveTo>
                <a:lnTo>
                  <a:pt x="28" y="5215"/>
                </a:lnTo>
                <a:lnTo>
                  <a:pt x="0" y="5215"/>
                </a:lnTo>
                <a:lnTo>
                  <a:pt x="0" y="5188"/>
                </a:lnTo>
                <a:lnTo>
                  <a:pt x="28" y="5188"/>
                </a:lnTo>
                <a:moveTo>
                  <a:pt x="28" y="5241"/>
                </a:moveTo>
                <a:lnTo>
                  <a:pt x="28" y="5268"/>
                </a:lnTo>
                <a:lnTo>
                  <a:pt x="0" y="5268"/>
                </a:lnTo>
                <a:lnTo>
                  <a:pt x="0" y="5241"/>
                </a:lnTo>
                <a:lnTo>
                  <a:pt x="28" y="5241"/>
                </a:lnTo>
                <a:moveTo>
                  <a:pt x="28" y="5294"/>
                </a:moveTo>
                <a:lnTo>
                  <a:pt x="28" y="5321"/>
                </a:lnTo>
                <a:lnTo>
                  <a:pt x="0" y="5321"/>
                </a:lnTo>
                <a:lnTo>
                  <a:pt x="0" y="5294"/>
                </a:lnTo>
                <a:lnTo>
                  <a:pt x="28" y="5294"/>
                </a:lnTo>
                <a:moveTo>
                  <a:pt x="28" y="5347"/>
                </a:moveTo>
                <a:lnTo>
                  <a:pt x="28" y="5374"/>
                </a:lnTo>
                <a:lnTo>
                  <a:pt x="0" y="5374"/>
                </a:lnTo>
                <a:lnTo>
                  <a:pt x="0" y="5347"/>
                </a:lnTo>
                <a:lnTo>
                  <a:pt x="28" y="5347"/>
                </a:lnTo>
                <a:moveTo>
                  <a:pt x="28" y="5400"/>
                </a:moveTo>
                <a:lnTo>
                  <a:pt x="28" y="5427"/>
                </a:lnTo>
                <a:lnTo>
                  <a:pt x="0" y="5427"/>
                </a:lnTo>
                <a:lnTo>
                  <a:pt x="0" y="5400"/>
                </a:lnTo>
                <a:lnTo>
                  <a:pt x="28" y="5400"/>
                </a:lnTo>
                <a:moveTo>
                  <a:pt x="28" y="5453"/>
                </a:moveTo>
                <a:lnTo>
                  <a:pt x="28" y="5480"/>
                </a:lnTo>
                <a:lnTo>
                  <a:pt x="0" y="5480"/>
                </a:lnTo>
                <a:lnTo>
                  <a:pt x="0" y="5453"/>
                </a:lnTo>
                <a:lnTo>
                  <a:pt x="28" y="5453"/>
                </a:lnTo>
                <a:moveTo>
                  <a:pt x="28" y="5506"/>
                </a:moveTo>
                <a:lnTo>
                  <a:pt x="28" y="5532"/>
                </a:lnTo>
                <a:lnTo>
                  <a:pt x="0" y="5532"/>
                </a:lnTo>
                <a:lnTo>
                  <a:pt x="0" y="5506"/>
                </a:lnTo>
                <a:lnTo>
                  <a:pt x="28" y="5506"/>
                </a:lnTo>
                <a:moveTo>
                  <a:pt x="28" y="5559"/>
                </a:moveTo>
                <a:lnTo>
                  <a:pt x="28" y="5585"/>
                </a:lnTo>
                <a:lnTo>
                  <a:pt x="0" y="5585"/>
                </a:lnTo>
                <a:lnTo>
                  <a:pt x="0" y="5559"/>
                </a:lnTo>
                <a:lnTo>
                  <a:pt x="28" y="5559"/>
                </a:lnTo>
                <a:moveTo>
                  <a:pt x="28" y="5612"/>
                </a:moveTo>
                <a:lnTo>
                  <a:pt x="28" y="5638"/>
                </a:lnTo>
                <a:lnTo>
                  <a:pt x="0" y="5638"/>
                </a:lnTo>
                <a:lnTo>
                  <a:pt x="0" y="5612"/>
                </a:lnTo>
                <a:lnTo>
                  <a:pt x="28" y="5612"/>
                </a:lnTo>
                <a:moveTo>
                  <a:pt x="28" y="5665"/>
                </a:moveTo>
                <a:lnTo>
                  <a:pt x="28" y="5691"/>
                </a:lnTo>
                <a:lnTo>
                  <a:pt x="0" y="5691"/>
                </a:lnTo>
                <a:lnTo>
                  <a:pt x="0" y="5665"/>
                </a:lnTo>
                <a:lnTo>
                  <a:pt x="28" y="5665"/>
                </a:lnTo>
                <a:moveTo>
                  <a:pt x="28" y="5718"/>
                </a:moveTo>
                <a:lnTo>
                  <a:pt x="28" y="5744"/>
                </a:lnTo>
                <a:lnTo>
                  <a:pt x="0" y="5744"/>
                </a:lnTo>
                <a:lnTo>
                  <a:pt x="0" y="5718"/>
                </a:lnTo>
                <a:lnTo>
                  <a:pt x="28" y="5718"/>
                </a:lnTo>
                <a:moveTo>
                  <a:pt x="28" y="5771"/>
                </a:moveTo>
                <a:lnTo>
                  <a:pt x="28" y="5797"/>
                </a:lnTo>
                <a:lnTo>
                  <a:pt x="0" y="5797"/>
                </a:lnTo>
                <a:lnTo>
                  <a:pt x="0" y="5771"/>
                </a:lnTo>
                <a:lnTo>
                  <a:pt x="28" y="5771"/>
                </a:lnTo>
                <a:moveTo>
                  <a:pt x="28" y="5824"/>
                </a:moveTo>
                <a:lnTo>
                  <a:pt x="28" y="5850"/>
                </a:lnTo>
                <a:lnTo>
                  <a:pt x="0" y="5850"/>
                </a:lnTo>
                <a:lnTo>
                  <a:pt x="0" y="5824"/>
                </a:lnTo>
                <a:lnTo>
                  <a:pt x="28" y="5824"/>
                </a:lnTo>
                <a:moveTo>
                  <a:pt x="28" y="5877"/>
                </a:moveTo>
                <a:lnTo>
                  <a:pt x="28" y="5903"/>
                </a:lnTo>
                <a:lnTo>
                  <a:pt x="0" y="5903"/>
                </a:lnTo>
                <a:lnTo>
                  <a:pt x="0" y="5877"/>
                </a:lnTo>
                <a:lnTo>
                  <a:pt x="28" y="5877"/>
                </a:lnTo>
                <a:moveTo>
                  <a:pt x="28" y="5930"/>
                </a:moveTo>
                <a:lnTo>
                  <a:pt x="28" y="5956"/>
                </a:lnTo>
                <a:lnTo>
                  <a:pt x="0" y="5956"/>
                </a:lnTo>
                <a:lnTo>
                  <a:pt x="0" y="5930"/>
                </a:lnTo>
                <a:lnTo>
                  <a:pt x="28" y="5930"/>
                </a:lnTo>
                <a:moveTo>
                  <a:pt x="28" y="5982"/>
                </a:moveTo>
                <a:lnTo>
                  <a:pt x="28" y="6009"/>
                </a:lnTo>
                <a:lnTo>
                  <a:pt x="0" y="6009"/>
                </a:lnTo>
                <a:lnTo>
                  <a:pt x="0" y="5982"/>
                </a:lnTo>
                <a:lnTo>
                  <a:pt x="28" y="5982"/>
                </a:lnTo>
                <a:moveTo>
                  <a:pt x="28" y="6035"/>
                </a:moveTo>
                <a:lnTo>
                  <a:pt x="28" y="6062"/>
                </a:lnTo>
                <a:lnTo>
                  <a:pt x="0" y="6062"/>
                </a:lnTo>
                <a:lnTo>
                  <a:pt x="0" y="6035"/>
                </a:lnTo>
                <a:lnTo>
                  <a:pt x="28" y="6035"/>
                </a:lnTo>
                <a:moveTo>
                  <a:pt x="28" y="6088"/>
                </a:moveTo>
                <a:lnTo>
                  <a:pt x="28" y="6115"/>
                </a:lnTo>
                <a:lnTo>
                  <a:pt x="0" y="6115"/>
                </a:lnTo>
                <a:lnTo>
                  <a:pt x="0" y="6088"/>
                </a:lnTo>
                <a:lnTo>
                  <a:pt x="28" y="6088"/>
                </a:lnTo>
                <a:moveTo>
                  <a:pt x="28" y="6141"/>
                </a:moveTo>
                <a:lnTo>
                  <a:pt x="28" y="6168"/>
                </a:lnTo>
                <a:lnTo>
                  <a:pt x="0" y="6168"/>
                </a:lnTo>
                <a:lnTo>
                  <a:pt x="0" y="6141"/>
                </a:lnTo>
                <a:lnTo>
                  <a:pt x="28" y="6141"/>
                </a:lnTo>
                <a:moveTo>
                  <a:pt x="28" y="6194"/>
                </a:moveTo>
                <a:lnTo>
                  <a:pt x="28" y="6221"/>
                </a:lnTo>
                <a:lnTo>
                  <a:pt x="0" y="6221"/>
                </a:lnTo>
                <a:lnTo>
                  <a:pt x="0" y="6194"/>
                </a:lnTo>
                <a:lnTo>
                  <a:pt x="28" y="6194"/>
                </a:lnTo>
                <a:moveTo>
                  <a:pt x="28" y="6247"/>
                </a:moveTo>
                <a:lnTo>
                  <a:pt x="28" y="6274"/>
                </a:lnTo>
                <a:lnTo>
                  <a:pt x="0" y="6274"/>
                </a:lnTo>
                <a:lnTo>
                  <a:pt x="0" y="6247"/>
                </a:lnTo>
                <a:lnTo>
                  <a:pt x="28" y="6247"/>
                </a:lnTo>
                <a:moveTo>
                  <a:pt x="28" y="6300"/>
                </a:moveTo>
                <a:lnTo>
                  <a:pt x="28" y="6327"/>
                </a:lnTo>
                <a:lnTo>
                  <a:pt x="0" y="6327"/>
                </a:lnTo>
                <a:lnTo>
                  <a:pt x="0" y="6300"/>
                </a:lnTo>
                <a:lnTo>
                  <a:pt x="28" y="6300"/>
                </a:lnTo>
                <a:moveTo>
                  <a:pt x="28" y="6353"/>
                </a:moveTo>
                <a:lnTo>
                  <a:pt x="28" y="6379"/>
                </a:lnTo>
                <a:lnTo>
                  <a:pt x="0" y="6379"/>
                </a:lnTo>
                <a:lnTo>
                  <a:pt x="0" y="6353"/>
                </a:lnTo>
                <a:lnTo>
                  <a:pt x="28" y="6353"/>
                </a:lnTo>
                <a:moveTo>
                  <a:pt x="28" y="6406"/>
                </a:moveTo>
                <a:lnTo>
                  <a:pt x="28" y="6432"/>
                </a:lnTo>
                <a:lnTo>
                  <a:pt x="0" y="6432"/>
                </a:lnTo>
                <a:lnTo>
                  <a:pt x="0" y="6406"/>
                </a:lnTo>
                <a:lnTo>
                  <a:pt x="28" y="6406"/>
                </a:lnTo>
                <a:moveTo>
                  <a:pt x="28" y="6459"/>
                </a:moveTo>
                <a:lnTo>
                  <a:pt x="28" y="6460"/>
                </a:lnTo>
                <a:lnTo>
                  <a:pt x="0" y="6460"/>
                </a:lnTo>
                <a:lnTo>
                  <a:pt x="0" y="6459"/>
                </a:lnTo>
                <a:lnTo>
                  <a:pt x="28" y="6459"/>
                </a:lnTo>
                <a:close/>
              </a:path>
            </a:pathLst>
          </a:custGeom>
          <a:solidFill>
            <a:srgbClr val="545454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4281" name=""/>
          <p:cNvSpPr/>
          <p:nvPr/>
        </p:nvSpPr>
        <p:spPr>
          <a:xfrm>
            <a:off x="585720" y="7211520"/>
            <a:ext cx="84240" cy="84240"/>
          </a:xfrm>
          <a:custGeom>
            <a:avLst/>
            <a:gdLst/>
            <a:ahLst/>
            <a:rect l="0" t="0" r="r" b="b"/>
            <a:pathLst>
              <a:path w="234" h="234">
                <a:moveTo>
                  <a:pt x="234" y="117"/>
                </a:moveTo>
                <a:cubicBezTo>
                  <a:pt x="234" y="182"/>
                  <a:pt x="182" y="234"/>
                  <a:pt x="117" y="234"/>
                </a:cubicBezTo>
                <a:lnTo>
                  <a:pt x="116" y="234"/>
                </a:lnTo>
                <a:cubicBezTo>
                  <a:pt x="52" y="234"/>
                  <a:pt x="0" y="182"/>
                  <a:pt x="0" y="117"/>
                </a:cubicBezTo>
                <a:cubicBezTo>
                  <a:pt x="0" y="52"/>
                  <a:pt x="52" y="0"/>
                  <a:pt x="116" y="0"/>
                </a:cubicBezTo>
                <a:lnTo>
                  <a:pt x="117" y="0"/>
                </a:lnTo>
                <a:cubicBezTo>
                  <a:pt x="182" y="0"/>
                  <a:pt x="234" y="52"/>
                  <a:pt x="234" y="117"/>
                </a:cubicBez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282" name=""/>
          <p:cNvSpPr/>
          <p:nvPr/>
        </p:nvSpPr>
        <p:spPr>
          <a:xfrm>
            <a:off x="585720" y="7211520"/>
            <a:ext cx="84240" cy="83880"/>
          </a:xfrm>
          <a:custGeom>
            <a:avLst/>
            <a:gdLst/>
            <a:ahLst/>
            <a:rect l="0" t="0" r="r" b="b"/>
            <a:pathLst>
              <a:path w="234" h="233">
                <a:moveTo>
                  <a:pt x="116" y="0"/>
                </a:moveTo>
                <a:cubicBezTo>
                  <a:pt x="127" y="0"/>
                  <a:pt x="136" y="1"/>
                  <a:pt x="144" y="3"/>
                </a:cubicBezTo>
                <a:lnTo>
                  <a:pt x="138" y="29"/>
                </a:lnTo>
                <a:cubicBezTo>
                  <a:pt x="131" y="27"/>
                  <a:pt x="124" y="26"/>
                  <a:pt x="116" y="26"/>
                </a:cubicBezTo>
                <a:cubicBezTo>
                  <a:pt x="109" y="26"/>
                  <a:pt x="102" y="27"/>
                  <a:pt x="95" y="29"/>
                </a:cubicBezTo>
                <a:lnTo>
                  <a:pt x="89" y="3"/>
                </a:lnTo>
                <a:cubicBezTo>
                  <a:pt x="97" y="1"/>
                  <a:pt x="107" y="0"/>
                  <a:pt x="116" y="0"/>
                </a:cubicBezTo>
                <a:moveTo>
                  <a:pt x="192" y="27"/>
                </a:moveTo>
                <a:lnTo>
                  <a:pt x="175" y="48"/>
                </a:lnTo>
                <a:cubicBezTo>
                  <a:pt x="170" y="44"/>
                  <a:pt x="164" y="40"/>
                  <a:pt x="158" y="37"/>
                </a:cubicBezTo>
                <a:lnTo>
                  <a:pt x="170" y="12"/>
                </a:lnTo>
                <a:cubicBezTo>
                  <a:pt x="178" y="16"/>
                  <a:pt x="185" y="21"/>
                  <a:pt x="192" y="27"/>
                </a:cubicBezTo>
                <a:moveTo>
                  <a:pt x="224" y="70"/>
                </a:moveTo>
                <a:lnTo>
                  <a:pt x="200" y="81"/>
                </a:lnTo>
                <a:cubicBezTo>
                  <a:pt x="197" y="74"/>
                  <a:pt x="193" y="69"/>
                  <a:pt x="189" y="63"/>
                </a:cubicBezTo>
                <a:lnTo>
                  <a:pt x="210" y="47"/>
                </a:lnTo>
                <a:cubicBezTo>
                  <a:pt x="216" y="54"/>
                  <a:pt x="220" y="62"/>
                  <a:pt x="224" y="70"/>
                </a:cubicBezTo>
                <a:moveTo>
                  <a:pt x="234" y="117"/>
                </a:moveTo>
                <a:cubicBezTo>
                  <a:pt x="234" y="120"/>
                  <a:pt x="234" y="122"/>
                  <a:pt x="234" y="124"/>
                </a:cubicBezTo>
                <a:lnTo>
                  <a:pt x="207" y="123"/>
                </a:lnTo>
                <a:cubicBezTo>
                  <a:pt x="207" y="121"/>
                  <a:pt x="207" y="119"/>
                  <a:pt x="207" y="117"/>
                </a:cubicBezTo>
                <a:cubicBezTo>
                  <a:pt x="207" y="112"/>
                  <a:pt x="207" y="106"/>
                  <a:pt x="206" y="101"/>
                </a:cubicBezTo>
                <a:lnTo>
                  <a:pt x="232" y="96"/>
                </a:lnTo>
                <a:cubicBezTo>
                  <a:pt x="233" y="103"/>
                  <a:pt x="234" y="110"/>
                  <a:pt x="234" y="117"/>
                </a:cubicBezTo>
                <a:moveTo>
                  <a:pt x="218" y="176"/>
                </a:moveTo>
                <a:lnTo>
                  <a:pt x="195" y="163"/>
                </a:lnTo>
                <a:cubicBezTo>
                  <a:pt x="199" y="157"/>
                  <a:pt x="202" y="150"/>
                  <a:pt x="204" y="144"/>
                </a:cubicBezTo>
                <a:lnTo>
                  <a:pt x="229" y="151"/>
                </a:lnTo>
                <a:cubicBezTo>
                  <a:pt x="226" y="160"/>
                  <a:pt x="223" y="168"/>
                  <a:pt x="218" y="176"/>
                </a:cubicBezTo>
                <a:moveTo>
                  <a:pt x="182" y="214"/>
                </a:moveTo>
                <a:lnTo>
                  <a:pt x="167" y="192"/>
                </a:lnTo>
                <a:cubicBezTo>
                  <a:pt x="173" y="189"/>
                  <a:pt x="178" y="184"/>
                  <a:pt x="183" y="179"/>
                </a:cubicBezTo>
                <a:lnTo>
                  <a:pt x="202" y="197"/>
                </a:lnTo>
                <a:cubicBezTo>
                  <a:pt x="196" y="204"/>
                  <a:pt x="189" y="209"/>
                  <a:pt x="182" y="214"/>
                </a:cubicBezTo>
                <a:moveTo>
                  <a:pt x="132" y="233"/>
                </a:moveTo>
                <a:lnTo>
                  <a:pt x="128" y="207"/>
                </a:lnTo>
                <a:cubicBezTo>
                  <a:pt x="136" y="206"/>
                  <a:pt x="142" y="204"/>
                  <a:pt x="149" y="202"/>
                </a:cubicBezTo>
                <a:lnTo>
                  <a:pt x="158" y="227"/>
                </a:lnTo>
                <a:cubicBezTo>
                  <a:pt x="150" y="230"/>
                  <a:pt x="141" y="232"/>
                  <a:pt x="132" y="233"/>
                </a:cubicBezTo>
                <a:moveTo>
                  <a:pt x="76" y="227"/>
                </a:moveTo>
                <a:lnTo>
                  <a:pt x="85" y="202"/>
                </a:lnTo>
                <a:cubicBezTo>
                  <a:pt x="92" y="204"/>
                  <a:pt x="99" y="206"/>
                  <a:pt x="106" y="207"/>
                </a:cubicBezTo>
                <a:lnTo>
                  <a:pt x="102" y="233"/>
                </a:lnTo>
                <a:cubicBezTo>
                  <a:pt x="93" y="232"/>
                  <a:pt x="84" y="230"/>
                  <a:pt x="76" y="227"/>
                </a:cubicBezTo>
                <a:moveTo>
                  <a:pt x="32" y="198"/>
                </a:moveTo>
                <a:lnTo>
                  <a:pt x="51" y="179"/>
                </a:lnTo>
                <a:cubicBezTo>
                  <a:pt x="56" y="184"/>
                  <a:pt x="61" y="189"/>
                  <a:pt x="67" y="193"/>
                </a:cubicBezTo>
                <a:lnTo>
                  <a:pt x="52" y="215"/>
                </a:lnTo>
                <a:cubicBezTo>
                  <a:pt x="45" y="210"/>
                  <a:pt x="38" y="204"/>
                  <a:pt x="32" y="198"/>
                </a:cubicBezTo>
                <a:moveTo>
                  <a:pt x="5" y="152"/>
                </a:moveTo>
                <a:lnTo>
                  <a:pt x="30" y="144"/>
                </a:lnTo>
                <a:cubicBezTo>
                  <a:pt x="32" y="151"/>
                  <a:pt x="35" y="157"/>
                  <a:pt x="39" y="163"/>
                </a:cubicBezTo>
                <a:lnTo>
                  <a:pt x="16" y="176"/>
                </a:lnTo>
                <a:cubicBezTo>
                  <a:pt x="11" y="169"/>
                  <a:pt x="8" y="161"/>
                  <a:pt x="5" y="152"/>
                </a:cubicBezTo>
                <a:moveTo>
                  <a:pt x="0" y="117"/>
                </a:moveTo>
                <a:cubicBezTo>
                  <a:pt x="0" y="110"/>
                  <a:pt x="0" y="103"/>
                  <a:pt x="2" y="97"/>
                </a:cubicBezTo>
                <a:lnTo>
                  <a:pt x="28" y="101"/>
                </a:lnTo>
                <a:cubicBezTo>
                  <a:pt x="27" y="107"/>
                  <a:pt x="26" y="112"/>
                  <a:pt x="26" y="117"/>
                </a:cubicBezTo>
                <a:cubicBezTo>
                  <a:pt x="26" y="119"/>
                  <a:pt x="26" y="121"/>
                  <a:pt x="26" y="123"/>
                </a:cubicBezTo>
                <a:lnTo>
                  <a:pt x="0" y="125"/>
                </a:lnTo>
                <a:cubicBezTo>
                  <a:pt x="0" y="122"/>
                  <a:pt x="0" y="120"/>
                  <a:pt x="0" y="117"/>
                </a:cubicBezTo>
                <a:moveTo>
                  <a:pt x="23" y="48"/>
                </a:moveTo>
                <a:lnTo>
                  <a:pt x="44" y="63"/>
                </a:lnTo>
                <a:cubicBezTo>
                  <a:pt x="40" y="69"/>
                  <a:pt x="36" y="75"/>
                  <a:pt x="34" y="81"/>
                </a:cubicBezTo>
                <a:lnTo>
                  <a:pt x="9" y="71"/>
                </a:lnTo>
                <a:cubicBezTo>
                  <a:pt x="13" y="62"/>
                  <a:pt x="18" y="55"/>
                  <a:pt x="23" y="48"/>
                </a:cubicBezTo>
                <a:moveTo>
                  <a:pt x="63" y="13"/>
                </a:moveTo>
                <a:lnTo>
                  <a:pt x="75" y="37"/>
                </a:lnTo>
                <a:cubicBezTo>
                  <a:pt x="69" y="40"/>
                  <a:pt x="63" y="44"/>
                  <a:pt x="58" y="48"/>
                </a:cubicBezTo>
                <a:lnTo>
                  <a:pt x="41" y="27"/>
                </a:lnTo>
                <a:cubicBezTo>
                  <a:pt x="48" y="22"/>
                  <a:pt x="55" y="17"/>
                  <a:pt x="63" y="13"/>
                </a:cubicBez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4283" name=""/>
          <p:cNvSpPr/>
          <p:nvPr/>
        </p:nvSpPr>
        <p:spPr>
          <a:xfrm>
            <a:off x="585720" y="8058960"/>
            <a:ext cx="84240" cy="84600"/>
          </a:xfrm>
          <a:custGeom>
            <a:avLst/>
            <a:gdLst/>
            <a:ahLst/>
            <a:rect l="0" t="0" r="r" b="b"/>
            <a:pathLst>
              <a:path w="234" h="235">
                <a:moveTo>
                  <a:pt x="116" y="0"/>
                </a:moveTo>
                <a:cubicBezTo>
                  <a:pt x="182" y="0"/>
                  <a:pt x="234" y="52"/>
                  <a:pt x="234" y="118"/>
                </a:cubicBezTo>
                <a:cubicBezTo>
                  <a:pt x="234" y="182"/>
                  <a:pt x="182" y="235"/>
                  <a:pt x="116" y="235"/>
                </a:cubicBezTo>
                <a:cubicBezTo>
                  <a:pt x="52" y="235"/>
                  <a:pt x="0" y="182"/>
                  <a:pt x="0" y="118"/>
                </a:cubicBezTo>
                <a:cubicBezTo>
                  <a:pt x="0" y="52"/>
                  <a:pt x="52" y="0"/>
                  <a:pt x="116" y="0"/>
                </a:cubicBez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284" name=""/>
          <p:cNvSpPr/>
          <p:nvPr/>
        </p:nvSpPr>
        <p:spPr>
          <a:xfrm>
            <a:off x="585720" y="8058960"/>
            <a:ext cx="84240" cy="83880"/>
          </a:xfrm>
          <a:custGeom>
            <a:avLst/>
            <a:gdLst/>
            <a:ahLst/>
            <a:rect l="0" t="0" r="r" b="b"/>
            <a:pathLst>
              <a:path w="234" h="233">
                <a:moveTo>
                  <a:pt x="234" y="118"/>
                </a:moveTo>
                <a:cubicBezTo>
                  <a:pt x="234" y="120"/>
                  <a:pt x="234" y="122"/>
                  <a:pt x="234" y="124"/>
                </a:cubicBezTo>
                <a:lnTo>
                  <a:pt x="207" y="123"/>
                </a:lnTo>
                <a:cubicBezTo>
                  <a:pt x="207" y="121"/>
                  <a:pt x="207" y="119"/>
                  <a:pt x="207" y="118"/>
                </a:cubicBezTo>
                <a:cubicBezTo>
                  <a:pt x="207" y="112"/>
                  <a:pt x="207" y="106"/>
                  <a:pt x="206" y="101"/>
                </a:cubicBezTo>
                <a:lnTo>
                  <a:pt x="232" y="96"/>
                </a:lnTo>
                <a:cubicBezTo>
                  <a:pt x="233" y="103"/>
                  <a:pt x="234" y="110"/>
                  <a:pt x="234" y="118"/>
                </a:cubicBezTo>
                <a:moveTo>
                  <a:pt x="218" y="176"/>
                </a:moveTo>
                <a:lnTo>
                  <a:pt x="195" y="163"/>
                </a:lnTo>
                <a:cubicBezTo>
                  <a:pt x="199" y="157"/>
                  <a:pt x="202" y="150"/>
                  <a:pt x="204" y="144"/>
                </a:cubicBezTo>
                <a:lnTo>
                  <a:pt x="229" y="152"/>
                </a:lnTo>
                <a:cubicBezTo>
                  <a:pt x="226" y="160"/>
                  <a:pt x="223" y="168"/>
                  <a:pt x="218" y="176"/>
                </a:cubicBezTo>
                <a:moveTo>
                  <a:pt x="182" y="215"/>
                </a:moveTo>
                <a:lnTo>
                  <a:pt x="167" y="193"/>
                </a:lnTo>
                <a:cubicBezTo>
                  <a:pt x="173" y="189"/>
                  <a:pt x="178" y="184"/>
                  <a:pt x="183" y="179"/>
                </a:cubicBezTo>
                <a:lnTo>
                  <a:pt x="202" y="197"/>
                </a:lnTo>
                <a:cubicBezTo>
                  <a:pt x="196" y="204"/>
                  <a:pt x="189" y="210"/>
                  <a:pt x="182" y="215"/>
                </a:cubicBezTo>
                <a:moveTo>
                  <a:pt x="132" y="233"/>
                </a:moveTo>
                <a:lnTo>
                  <a:pt x="128" y="207"/>
                </a:lnTo>
                <a:cubicBezTo>
                  <a:pt x="136" y="206"/>
                  <a:pt x="142" y="205"/>
                  <a:pt x="149" y="202"/>
                </a:cubicBezTo>
                <a:lnTo>
                  <a:pt x="158" y="227"/>
                </a:lnTo>
                <a:cubicBezTo>
                  <a:pt x="150" y="230"/>
                  <a:pt x="141" y="232"/>
                  <a:pt x="132" y="233"/>
                </a:cubicBezTo>
                <a:moveTo>
                  <a:pt x="76" y="227"/>
                </a:moveTo>
                <a:lnTo>
                  <a:pt x="85" y="202"/>
                </a:lnTo>
                <a:cubicBezTo>
                  <a:pt x="92" y="205"/>
                  <a:pt x="99" y="206"/>
                  <a:pt x="106" y="207"/>
                </a:cubicBezTo>
                <a:lnTo>
                  <a:pt x="102" y="233"/>
                </a:lnTo>
                <a:cubicBezTo>
                  <a:pt x="93" y="232"/>
                  <a:pt x="84" y="230"/>
                  <a:pt x="76" y="227"/>
                </a:cubicBezTo>
                <a:moveTo>
                  <a:pt x="32" y="198"/>
                </a:moveTo>
                <a:lnTo>
                  <a:pt x="51" y="180"/>
                </a:lnTo>
                <a:cubicBezTo>
                  <a:pt x="56" y="185"/>
                  <a:pt x="61" y="189"/>
                  <a:pt x="67" y="193"/>
                </a:cubicBezTo>
                <a:lnTo>
                  <a:pt x="52" y="215"/>
                </a:lnTo>
                <a:cubicBezTo>
                  <a:pt x="45" y="210"/>
                  <a:pt x="38" y="204"/>
                  <a:pt x="32" y="198"/>
                </a:cubicBezTo>
                <a:moveTo>
                  <a:pt x="5" y="152"/>
                </a:moveTo>
                <a:lnTo>
                  <a:pt x="30" y="144"/>
                </a:lnTo>
                <a:cubicBezTo>
                  <a:pt x="32" y="151"/>
                  <a:pt x="35" y="157"/>
                  <a:pt x="39" y="163"/>
                </a:cubicBezTo>
                <a:lnTo>
                  <a:pt x="16" y="177"/>
                </a:lnTo>
                <a:cubicBezTo>
                  <a:pt x="11" y="169"/>
                  <a:pt x="8" y="161"/>
                  <a:pt x="5" y="152"/>
                </a:cubicBezTo>
                <a:moveTo>
                  <a:pt x="0" y="118"/>
                </a:moveTo>
                <a:cubicBezTo>
                  <a:pt x="0" y="111"/>
                  <a:pt x="0" y="104"/>
                  <a:pt x="2" y="97"/>
                </a:cubicBezTo>
                <a:lnTo>
                  <a:pt x="28" y="101"/>
                </a:lnTo>
                <a:cubicBezTo>
                  <a:pt x="27" y="107"/>
                  <a:pt x="26" y="112"/>
                  <a:pt x="26" y="118"/>
                </a:cubicBezTo>
                <a:cubicBezTo>
                  <a:pt x="26" y="120"/>
                  <a:pt x="26" y="121"/>
                  <a:pt x="26" y="123"/>
                </a:cubicBezTo>
                <a:lnTo>
                  <a:pt x="0" y="125"/>
                </a:lnTo>
                <a:cubicBezTo>
                  <a:pt x="0" y="122"/>
                  <a:pt x="0" y="120"/>
                  <a:pt x="0" y="118"/>
                </a:cubicBezTo>
                <a:moveTo>
                  <a:pt x="23" y="48"/>
                </a:moveTo>
                <a:lnTo>
                  <a:pt x="44" y="64"/>
                </a:lnTo>
                <a:cubicBezTo>
                  <a:pt x="40" y="69"/>
                  <a:pt x="36" y="75"/>
                  <a:pt x="34" y="81"/>
                </a:cubicBezTo>
                <a:lnTo>
                  <a:pt x="9" y="71"/>
                </a:lnTo>
                <a:cubicBezTo>
                  <a:pt x="13" y="63"/>
                  <a:pt x="18" y="55"/>
                  <a:pt x="23" y="48"/>
                </a:cubicBezTo>
                <a:moveTo>
                  <a:pt x="63" y="14"/>
                </a:moveTo>
                <a:lnTo>
                  <a:pt x="75" y="37"/>
                </a:lnTo>
                <a:cubicBezTo>
                  <a:pt x="69" y="40"/>
                  <a:pt x="63" y="44"/>
                  <a:pt x="58" y="49"/>
                </a:cubicBezTo>
                <a:lnTo>
                  <a:pt x="41" y="28"/>
                </a:lnTo>
                <a:cubicBezTo>
                  <a:pt x="48" y="23"/>
                  <a:pt x="55" y="18"/>
                  <a:pt x="63" y="14"/>
                </a:cubicBezTo>
                <a:moveTo>
                  <a:pt x="116" y="0"/>
                </a:moveTo>
                <a:cubicBezTo>
                  <a:pt x="127" y="0"/>
                  <a:pt x="136" y="1"/>
                  <a:pt x="144" y="4"/>
                </a:cubicBezTo>
                <a:lnTo>
                  <a:pt x="138" y="30"/>
                </a:lnTo>
                <a:cubicBezTo>
                  <a:pt x="131" y="28"/>
                  <a:pt x="124" y="27"/>
                  <a:pt x="116" y="27"/>
                </a:cubicBezTo>
                <a:cubicBezTo>
                  <a:pt x="109" y="27"/>
                  <a:pt x="102" y="28"/>
                  <a:pt x="95" y="30"/>
                </a:cubicBezTo>
                <a:lnTo>
                  <a:pt x="89" y="4"/>
                </a:lnTo>
                <a:cubicBezTo>
                  <a:pt x="97" y="1"/>
                  <a:pt x="107" y="0"/>
                  <a:pt x="116" y="0"/>
                </a:cubicBezTo>
                <a:moveTo>
                  <a:pt x="192" y="28"/>
                </a:moveTo>
                <a:lnTo>
                  <a:pt x="175" y="48"/>
                </a:lnTo>
                <a:cubicBezTo>
                  <a:pt x="170" y="44"/>
                  <a:pt x="164" y="40"/>
                  <a:pt x="158" y="37"/>
                </a:cubicBezTo>
                <a:lnTo>
                  <a:pt x="170" y="13"/>
                </a:lnTo>
                <a:cubicBezTo>
                  <a:pt x="178" y="18"/>
                  <a:pt x="185" y="22"/>
                  <a:pt x="192" y="28"/>
                </a:cubicBezTo>
                <a:moveTo>
                  <a:pt x="224" y="70"/>
                </a:moveTo>
                <a:lnTo>
                  <a:pt x="200" y="81"/>
                </a:lnTo>
                <a:cubicBezTo>
                  <a:pt x="197" y="75"/>
                  <a:pt x="193" y="69"/>
                  <a:pt x="189" y="63"/>
                </a:cubicBezTo>
                <a:lnTo>
                  <a:pt x="210" y="47"/>
                </a:lnTo>
                <a:cubicBezTo>
                  <a:pt x="216" y="54"/>
                  <a:pt x="220" y="62"/>
                  <a:pt x="224" y="70"/>
                </a:cubicBez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4285" name=""/>
          <p:cNvSpPr txBox="1"/>
          <p:nvPr/>
        </p:nvSpPr>
        <p:spPr>
          <a:xfrm>
            <a:off x="793800" y="6530040"/>
            <a:ext cx="1041480" cy="15588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00" strike="noStrike" u="none">
                <a:solidFill>
                  <a:srgbClr val="090908"/>
                </a:solidFill>
                <a:effectLst/>
                <a:uFillTx/>
                <a:latin typeface="Aileron"/>
                <a:ea typeface="Aileron"/>
              </a:rPr>
              <a:t>Business University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286" name=""/>
          <p:cNvSpPr txBox="1"/>
          <p:nvPr/>
        </p:nvSpPr>
        <p:spPr>
          <a:xfrm>
            <a:off x="793800" y="7545960"/>
            <a:ext cx="6506280" cy="15588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00" strike="noStrike" u="none">
                <a:solidFill>
                  <a:srgbClr val="090908"/>
                </a:solidFill>
                <a:effectLst/>
                <a:uFillTx/>
                <a:latin typeface="Aileron"/>
                <a:ea typeface="Aileron"/>
              </a:rPr>
              <a:t>Lorem  ipsum  dolor  sit  amet,  consectetur  adipiscing  elit.  Nunc  sit  amet  sem  nec  risus  egestas  accumsan.  In  enim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287" name=""/>
          <p:cNvSpPr txBox="1"/>
          <p:nvPr/>
        </p:nvSpPr>
        <p:spPr>
          <a:xfrm>
            <a:off x="793800" y="7717680"/>
            <a:ext cx="2951640" cy="15588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00" strike="noStrike" u="none">
                <a:solidFill>
                  <a:srgbClr val="090908"/>
                </a:solidFill>
                <a:effectLst/>
                <a:uFillTx/>
                <a:latin typeface="Aileron"/>
                <a:ea typeface="Aileron"/>
              </a:rPr>
              <a:t>nunc, tincidunt ut quam eget, luctus sollicitudin neque.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288" name=""/>
          <p:cNvSpPr txBox="1"/>
          <p:nvPr/>
        </p:nvSpPr>
        <p:spPr>
          <a:xfrm>
            <a:off x="793800" y="8396280"/>
            <a:ext cx="6506280" cy="15588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00" strike="noStrike" u="none">
                <a:solidFill>
                  <a:srgbClr val="090908"/>
                </a:solidFill>
                <a:effectLst/>
                <a:uFillTx/>
                <a:latin typeface="Aileron"/>
                <a:ea typeface="Aileron"/>
              </a:rPr>
              <a:t>Lorem  ipsum  dolor  sit  amet,  consectetur  adipiscing  elit.  Nunc  sit  amet  sem  nec  risus  egestas  accumsan.  In  enim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289" name=""/>
          <p:cNvSpPr txBox="1"/>
          <p:nvPr/>
        </p:nvSpPr>
        <p:spPr>
          <a:xfrm>
            <a:off x="793800" y="8567640"/>
            <a:ext cx="2951640" cy="15588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00" strike="noStrike" u="none">
                <a:solidFill>
                  <a:srgbClr val="090908"/>
                </a:solidFill>
                <a:effectLst/>
                <a:uFillTx/>
                <a:latin typeface="Aileron"/>
                <a:ea typeface="Aileron"/>
              </a:rPr>
              <a:t>nunc, tincidunt ut quam eget, luctus sollicitudin neque.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290" name=""/>
          <p:cNvSpPr txBox="1"/>
          <p:nvPr/>
        </p:nvSpPr>
        <p:spPr>
          <a:xfrm>
            <a:off x="6158160" y="7327440"/>
            <a:ext cx="68616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000" strike="noStrike" u="none">
                <a:solidFill>
                  <a:srgbClr val="2b2b2b"/>
                </a:solidFill>
                <a:effectLst/>
                <a:uFillTx/>
                <a:latin typeface="Aileron"/>
                <a:ea typeface="Aileron"/>
              </a:rPr>
              <a:t>2019 - 2017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291" name=""/>
          <p:cNvSpPr txBox="1"/>
          <p:nvPr/>
        </p:nvSpPr>
        <p:spPr>
          <a:xfrm>
            <a:off x="6158160" y="8177760"/>
            <a:ext cx="68616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000" strike="noStrike" u="none">
                <a:solidFill>
                  <a:srgbClr val="2b2b2b"/>
                </a:solidFill>
                <a:effectLst/>
                <a:uFillTx/>
                <a:latin typeface="Aileron"/>
                <a:ea typeface="Aileron"/>
              </a:rPr>
              <a:t>2017 - 2018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292" name=""/>
          <p:cNvSpPr txBox="1"/>
          <p:nvPr/>
        </p:nvSpPr>
        <p:spPr>
          <a:xfrm>
            <a:off x="793800" y="7130520"/>
            <a:ext cx="191376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000" strike="noStrike" u="none">
                <a:solidFill>
                  <a:srgbClr val="090908"/>
                </a:solidFill>
                <a:effectLst/>
                <a:uFillTx/>
                <a:latin typeface="Aileron"/>
                <a:ea typeface="Aileron"/>
              </a:rPr>
              <a:t>Data Analysis Master’s Degree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293" name=""/>
          <p:cNvSpPr txBox="1"/>
          <p:nvPr/>
        </p:nvSpPr>
        <p:spPr>
          <a:xfrm>
            <a:off x="793800" y="7980840"/>
            <a:ext cx="236556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000" strike="noStrike" u="none">
                <a:solidFill>
                  <a:srgbClr val="090908"/>
                </a:solidFill>
                <a:effectLst/>
                <a:uFillTx/>
                <a:latin typeface="Aileron"/>
                <a:ea typeface="Aileron"/>
              </a:rPr>
              <a:t>Business &amp; Data Management Course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294" name=""/>
          <p:cNvSpPr txBox="1"/>
          <p:nvPr/>
        </p:nvSpPr>
        <p:spPr>
          <a:xfrm>
            <a:off x="793800" y="7360200"/>
            <a:ext cx="1041480" cy="15588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00" strike="noStrike" u="none">
                <a:solidFill>
                  <a:srgbClr val="090908"/>
                </a:solidFill>
                <a:effectLst/>
                <a:uFillTx/>
                <a:latin typeface="Aileron"/>
                <a:ea typeface="Aileron"/>
              </a:rPr>
              <a:t>Business University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295" name=""/>
          <p:cNvSpPr txBox="1"/>
          <p:nvPr/>
        </p:nvSpPr>
        <p:spPr>
          <a:xfrm>
            <a:off x="793800" y="8210520"/>
            <a:ext cx="860400" cy="15588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00" strike="noStrike" u="none">
                <a:solidFill>
                  <a:srgbClr val="090908"/>
                </a:solidFill>
                <a:effectLst/>
                <a:uFillTx/>
                <a:latin typeface="Aileron"/>
                <a:ea typeface="Aileron"/>
              </a:rPr>
              <a:t>Business School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296" name=""/>
          <p:cNvSpPr/>
          <p:nvPr/>
        </p:nvSpPr>
        <p:spPr>
          <a:xfrm>
            <a:off x="622800" y="3384360"/>
            <a:ext cx="10080" cy="2315880"/>
          </a:xfrm>
          <a:custGeom>
            <a:avLst/>
            <a:gdLst/>
            <a:ahLst/>
            <a:rect l="0" t="0" r="r" b="b"/>
            <a:pathLst>
              <a:path w="28" h="6433">
                <a:moveTo>
                  <a:pt x="28" y="0"/>
                </a:moveTo>
                <a:lnTo>
                  <a:pt x="28" y="26"/>
                </a:lnTo>
                <a:lnTo>
                  <a:pt x="0" y="26"/>
                </a:lnTo>
                <a:lnTo>
                  <a:pt x="0" y="0"/>
                </a:lnTo>
                <a:lnTo>
                  <a:pt x="28" y="0"/>
                </a:lnTo>
                <a:moveTo>
                  <a:pt x="28" y="53"/>
                </a:moveTo>
                <a:lnTo>
                  <a:pt x="28" y="79"/>
                </a:lnTo>
                <a:lnTo>
                  <a:pt x="0" y="79"/>
                </a:lnTo>
                <a:lnTo>
                  <a:pt x="0" y="53"/>
                </a:lnTo>
                <a:lnTo>
                  <a:pt x="28" y="53"/>
                </a:lnTo>
                <a:moveTo>
                  <a:pt x="28" y="106"/>
                </a:moveTo>
                <a:lnTo>
                  <a:pt x="28" y="132"/>
                </a:lnTo>
                <a:lnTo>
                  <a:pt x="0" y="132"/>
                </a:lnTo>
                <a:lnTo>
                  <a:pt x="0" y="106"/>
                </a:lnTo>
                <a:lnTo>
                  <a:pt x="28" y="106"/>
                </a:lnTo>
                <a:moveTo>
                  <a:pt x="28" y="159"/>
                </a:moveTo>
                <a:lnTo>
                  <a:pt x="28" y="185"/>
                </a:lnTo>
                <a:lnTo>
                  <a:pt x="0" y="185"/>
                </a:lnTo>
                <a:lnTo>
                  <a:pt x="0" y="159"/>
                </a:lnTo>
                <a:lnTo>
                  <a:pt x="28" y="159"/>
                </a:lnTo>
                <a:moveTo>
                  <a:pt x="28" y="211"/>
                </a:moveTo>
                <a:lnTo>
                  <a:pt x="28" y="238"/>
                </a:lnTo>
                <a:lnTo>
                  <a:pt x="0" y="238"/>
                </a:lnTo>
                <a:lnTo>
                  <a:pt x="0" y="211"/>
                </a:lnTo>
                <a:lnTo>
                  <a:pt x="28" y="211"/>
                </a:lnTo>
                <a:moveTo>
                  <a:pt x="28" y="265"/>
                </a:moveTo>
                <a:lnTo>
                  <a:pt x="28" y="292"/>
                </a:lnTo>
                <a:lnTo>
                  <a:pt x="0" y="292"/>
                </a:lnTo>
                <a:lnTo>
                  <a:pt x="0" y="265"/>
                </a:lnTo>
                <a:lnTo>
                  <a:pt x="28" y="265"/>
                </a:lnTo>
                <a:moveTo>
                  <a:pt x="28" y="318"/>
                </a:moveTo>
                <a:lnTo>
                  <a:pt x="28" y="345"/>
                </a:lnTo>
                <a:lnTo>
                  <a:pt x="0" y="345"/>
                </a:lnTo>
                <a:lnTo>
                  <a:pt x="0" y="318"/>
                </a:lnTo>
                <a:lnTo>
                  <a:pt x="28" y="318"/>
                </a:lnTo>
                <a:moveTo>
                  <a:pt x="28" y="371"/>
                </a:moveTo>
                <a:lnTo>
                  <a:pt x="28" y="398"/>
                </a:lnTo>
                <a:lnTo>
                  <a:pt x="0" y="398"/>
                </a:lnTo>
                <a:lnTo>
                  <a:pt x="0" y="371"/>
                </a:lnTo>
                <a:lnTo>
                  <a:pt x="28" y="371"/>
                </a:lnTo>
                <a:moveTo>
                  <a:pt x="28" y="424"/>
                </a:moveTo>
                <a:lnTo>
                  <a:pt x="28" y="451"/>
                </a:lnTo>
                <a:lnTo>
                  <a:pt x="0" y="451"/>
                </a:lnTo>
                <a:lnTo>
                  <a:pt x="0" y="424"/>
                </a:lnTo>
                <a:lnTo>
                  <a:pt x="28" y="424"/>
                </a:lnTo>
                <a:moveTo>
                  <a:pt x="28" y="477"/>
                </a:moveTo>
                <a:lnTo>
                  <a:pt x="28" y="504"/>
                </a:lnTo>
                <a:lnTo>
                  <a:pt x="0" y="504"/>
                </a:lnTo>
                <a:lnTo>
                  <a:pt x="0" y="477"/>
                </a:lnTo>
                <a:lnTo>
                  <a:pt x="28" y="477"/>
                </a:lnTo>
                <a:moveTo>
                  <a:pt x="28" y="530"/>
                </a:moveTo>
                <a:lnTo>
                  <a:pt x="28" y="557"/>
                </a:lnTo>
                <a:lnTo>
                  <a:pt x="0" y="557"/>
                </a:lnTo>
                <a:lnTo>
                  <a:pt x="0" y="530"/>
                </a:lnTo>
                <a:lnTo>
                  <a:pt x="28" y="530"/>
                </a:lnTo>
                <a:moveTo>
                  <a:pt x="28" y="583"/>
                </a:moveTo>
                <a:lnTo>
                  <a:pt x="28" y="610"/>
                </a:lnTo>
                <a:lnTo>
                  <a:pt x="0" y="610"/>
                </a:lnTo>
                <a:lnTo>
                  <a:pt x="0" y="583"/>
                </a:lnTo>
                <a:lnTo>
                  <a:pt x="28" y="583"/>
                </a:lnTo>
                <a:moveTo>
                  <a:pt x="28" y="636"/>
                </a:moveTo>
                <a:lnTo>
                  <a:pt x="28" y="662"/>
                </a:lnTo>
                <a:lnTo>
                  <a:pt x="0" y="662"/>
                </a:lnTo>
                <a:lnTo>
                  <a:pt x="0" y="636"/>
                </a:lnTo>
                <a:lnTo>
                  <a:pt x="28" y="636"/>
                </a:lnTo>
                <a:moveTo>
                  <a:pt x="28" y="689"/>
                </a:moveTo>
                <a:lnTo>
                  <a:pt x="28" y="715"/>
                </a:lnTo>
                <a:lnTo>
                  <a:pt x="0" y="715"/>
                </a:lnTo>
                <a:lnTo>
                  <a:pt x="0" y="689"/>
                </a:lnTo>
                <a:lnTo>
                  <a:pt x="28" y="689"/>
                </a:lnTo>
                <a:moveTo>
                  <a:pt x="28" y="742"/>
                </a:moveTo>
                <a:lnTo>
                  <a:pt x="28" y="768"/>
                </a:lnTo>
                <a:lnTo>
                  <a:pt x="0" y="768"/>
                </a:lnTo>
                <a:lnTo>
                  <a:pt x="0" y="742"/>
                </a:lnTo>
                <a:lnTo>
                  <a:pt x="28" y="742"/>
                </a:lnTo>
                <a:moveTo>
                  <a:pt x="28" y="795"/>
                </a:moveTo>
                <a:lnTo>
                  <a:pt x="28" y="821"/>
                </a:lnTo>
                <a:lnTo>
                  <a:pt x="0" y="821"/>
                </a:lnTo>
                <a:lnTo>
                  <a:pt x="0" y="795"/>
                </a:lnTo>
                <a:lnTo>
                  <a:pt x="28" y="795"/>
                </a:lnTo>
                <a:moveTo>
                  <a:pt x="28" y="848"/>
                </a:moveTo>
                <a:lnTo>
                  <a:pt x="28" y="874"/>
                </a:lnTo>
                <a:lnTo>
                  <a:pt x="0" y="874"/>
                </a:lnTo>
                <a:lnTo>
                  <a:pt x="0" y="848"/>
                </a:lnTo>
                <a:lnTo>
                  <a:pt x="28" y="848"/>
                </a:lnTo>
                <a:moveTo>
                  <a:pt x="28" y="901"/>
                </a:moveTo>
                <a:lnTo>
                  <a:pt x="28" y="927"/>
                </a:lnTo>
                <a:lnTo>
                  <a:pt x="0" y="927"/>
                </a:lnTo>
                <a:lnTo>
                  <a:pt x="0" y="901"/>
                </a:lnTo>
                <a:lnTo>
                  <a:pt x="28" y="901"/>
                </a:lnTo>
                <a:moveTo>
                  <a:pt x="28" y="954"/>
                </a:moveTo>
                <a:lnTo>
                  <a:pt x="28" y="980"/>
                </a:lnTo>
                <a:lnTo>
                  <a:pt x="0" y="980"/>
                </a:lnTo>
                <a:lnTo>
                  <a:pt x="0" y="954"/>
                </a:lnTo>
                <a:lnTo>
                  <a:pt x="28" y="954"/>
                </a:lnTo>
                <a:moveTo>
                  <a:pt x="28" y="1007"/>
                </a:moveTo>
                <a:lnTo>
                  <a:pt x="28" y="1033"/>
                </a:lnTo>
                <a:lnTo>
                  <a:pt x="0" y="1033"/>
                </a:lnTo>
                <a:lnTo>
                  <a:pt x="0" y="1007"/>
                </a:lnTo>
                <a:lnTo>
                  <a:pt x="28" y="1007"/>
                </a:lnTo>
                <a:moveTo>
                  <a:pt x="28" y="1059"/>
                </a:moveTo>
                <a:lnTo>
                  <a:pt x="28" y="1086"/>
                </a:lnTo>
                <a:lnTo>
                  <a:pt x="0" y="1086"/>
                </a:lnTo>
                <a:lnTo>
                  <a:pt x="0" y="1059"/>
                </a:lnTo>
                <a:lnTo>
                  <a:pt x="28" y="1059"/>
                </a:lnTo>
                <a:moveTo>
                  <a:pt x="28" y="1112"/>
                </a:moveTo>
                <a:lnTo>
                  <a:pt x="28" y="1139"/>
                </a:lnTo>
                <a:lnTo>
                  <a:pt x="0" y="1139"/>
                </a:lnTo>
                <a:lnTo>
                  <a:pt x="0" y="1112"/>
                </a:lnTo>
                <a:lnTo>
                  <a:pt x="28" y="1112"/>
                </a:lnTo>
                <a:moveTo>
                  <a:pt x="28" y="1165"/>
                </a:moveTo>
                <a:lnTo>
                  <a:pt x="28" y="1192"/>
                </a:lnTo>
                <a:lnTo>
                  <a:pt x="0" y="1192"/>
                </a:lnTo>
                <a:lnTo>
                  <a:pt x="0" y="1165"/>
                </a:lnTo>
                <a:lnTo>
                  <a:pt x="28" y="1165"/>
                </a:lnTo>
                <a:moveTo>
                  <a:pt x="28" y="1218"/>
                </a:moveTo>
                <a:lnTo>
                  <a:pt x="28" y="1245"/>
                </a:lnTo>
                <a:lnTo>
                  <a:pt x="0" y="1245"/>
                </a:lnTo>
                <a:lnTo>
                  <a:pt x="0" y="1218"/>
                </a:lnTo>
                <a:lnTo>
                  <a:pt x="28" y="1218"/>
                </a:lnTo>
                <a:moveTo>
                  <a:pt x="28" y="1271"/>
                </a:moveTo>
                <a:lnTo>
                  <a:pt x="28" y="1298"/>
                </a:lnTo>
                <a:lnTo>
                  <a:pt x="0" y="1298"/>
                </a:lnTo>
                <a:lnTo>
                  <a:pt x="0" y="1271"/>
                </a:lnTo>
                <a:lnTo>
                  <a:pt x="28" y="1271"/>
                </a:lnTo>
                <a:moveTo>
                  <a:pt x="28" y="1324"/>
                </a:moveTo>
                <a:lnTo>
                  <a:pt x="28" y="1351"/>
                </a:lnTo>
                <a:lnTo>
                  <a:pt x="0" y="1351"/>
                </a:lnTo>
                <a:lnTo>
                  <a:pt x="0" y="1324"/>
                </a:lnTo>
                <a:lnTo>
                  <a:pt x="28" y="1324"/>
                </a:lnTo>
                <a:moveTo>
                  <a:pt x="28" y="1377"/>
                </a:moveTo>
                <a:lnTo>
                  <a:pt x="28" y="1404"/>
                </a:lnTo>
                <a:lnTo>
                  <a:pt x="0" y="1404"/>
                </a:lnTo>
                <a:lnTo>
                  <a:pt x="0" y="1377"/>
                </a:lnTo>
                <a:lnTo>
                  <a:pt x="28" y="1377"/>
                </a:lnTo>
                <a:moveTo>
                  <a:pt x="28" y="1430"/>
                </a:moveTo>
                <a:lnTo>
                  <a:pt x="28" y="1457"/>
                </a:lnTo>
                <a:lnTo>
                  <a:pt x="0" y="1457"/>
                </a:lnTo>
                <a:lnTo>
                  <a:pt x="0" y="1430"/>
                </a:lnTo>
                <a:lnTo>
                  <a:pt x="28" y="1430"/>
                </a:lnTo>
                <a:moveTo>
                  <a:pt x="28" y="1483"/>
                </a:moveTo>
                <a:lnTo>
                  <a:pt x="28" y="1509"/>
                </a:lnTo>
                <a:lnTo>
                  <a:pt x="0" y="1509"/>
                </a:lnTo>
                <a:lnTo>
                  <a:pt x="0" y="1483"/>
                </a:lnTo>
                <a:lnTo>
                  <a:pt x="28" y="1483"/>
                </a:lnTo>
                <a:moveTo>
                  <a:pt x="28" y="1536"/>
                </a:moveTo>
                <a:lnTo>
                  <a:pt x="28" y="1562"/>
                </a:lnTo>
                <a:lnTo>
                  <a:pt x="0" y="1562"/>
                </a:lnTo>
                <a:lnTo>
                  <a:pt x="0" y="1536"/>
                </a:lnTo>
                <a:lnTo>
                  <a:pt x="28" y="1536"/>
                </a:lnTo>
                <a:moveTo>
                  <a:pt x="28" y="1589"/>
                </a:moveTo>
                <a:lnTo>
                  <a:pt x="28" y="1615"/>
                </a:lnTo>
                <a:lnTo>
                  <a:pt x="0" y="1615"/>
                </a:lnTo>
                <a:lnTo>
                  <a:pt x="0" y="1589"/>
                </a:lnTo>
                <a:lnTo>
                  <a:pt x="28" y="1589"/>
                </a:lnTo>
                <a:moveTo>
                  <a:pt x="28" y="1642"/>
                </a:moveTo>
                <a:lnTo>
                  <a:pt x="28" y="1668"/>
                </a:lnTo>
                <a:lnTo>
                  <a:pt x="0" y="1668"/>
                </a:lnTo>
                <a:lnTo>
                  <a:pt x="0" y="1642"/>
                </a:lnTo>
                <a:lnTo>
                  <a:pt x="28" y="1642"/>
                </a:lnTo>
                <a:moveTo>
                  <a:pt x="28" y="1695"/>
                </a:moveTo>
                <a:lnTo>
                  <a:pt x="28" y="1721"/>
                </a:lnTo>
                <a:lnTo>
                  <a:pt x="0" y="1721"/>
                </a:lnTo>
                <a:lnTo>
                  <a:pt x="0" y="1695"/>
                </a:lnTo>
                <a:lnTo>
                  <a:pt x="28" y="1695"/>
                </a:lnTo>
                <a:moveTo>
                  <a:pt x="28" y="1748"/>
                </a:moveTo>
                <a:lnTo>
                  <a:pt x="28" y="1774"/>
                </a:lnTo>
                <a:lnTo>
                  <a:pt x="0" y="1774"/>
                </a:lnTo>
                <a:lnTo>
                  <a:pt x="0" y="1748"/>
                </a:lnTo>
                <a:lnTo>
                  <a:pt x="28" y="1748"/>
                </a:lnTo>
                <a:moveTo>
                  <a:pt x="28" y="1801"/>
                </a:moveTo>
                <a:lnTo>
                  <a:pt x="28" y="1827"/>
                </a:lnTo>
                <a:lnTo>
                  <a:pt x="0" y="1827"/>
                </a:lnTo>
                <a:lnTo>
                  <a:pt x="0" y="1801"/>
                </a:lnTo>
                <a:lnTo>
                  <a:pt x="28" y="1801"/>
                </a:lnTo>
                <a:moveTo>
                  <a:pt x="28" y="1854"/>
                </a:moveTo>
                <a:lnTo>
                  <a:pt x="28" y="1880"/>
                </a:lnTo>
                <a:lnTo>
                  <a:pt x="0" y="1880"/>
                </a:lnTo>
                <a:lnTo>
                  <a:pt x="0" y="1854"/>
                </a:lnTo>
                <a:lnTo>
                  <a:pt x="28" y="1854"/>
                </a:lnTo>
                <a:moveTo>
                  <a:pt x="28" y="1906"/>
                </a:moveTo>
                <a:lnTo>
                  <a:pt x="28" y="1933"/>
                </a:lnTo>
                <a:lnTo>
                  <a:pt x="0" y="1933"/>
                </a:lnTo>
                <a:lnTo>
                  <a:pt x="0" y="1906"/>
                </a:lnTo>
                <a:lnTo>
                  <a:pt x="28" y="1906"/>
                </a:lnTo>
                <a:moveTo>
                  <a:pt x="28" y="1959"/>
                </a:moveTo>
                <a:lnTo>
                  <a:pt x="28" y="1986"/>
                </a:lnTo>
                <a:lnTo>
                  <a:pt x="0" y="1986"/>
                </a:lnTo>
                <a:lnTo>
                  <a:pt x="0" y="1959"/>
                </a:lnTo>
                <a:lnTo>
                  <a:pt x="28" y="1959"/>
                </a:lnTo>
                <a:moveTo>
                  <a:pt x="28" y="2012"/>
                </a:moveTo>
                <a:lnTo>
                  <a:pt x="28" y="2039"/>
                </a:lnTo>
                <a:lnTo>
                  <a:pt x="0" y="2039"/>
                </a:lnTo>
                <a:lnTo>
                  <a:pt x="0" y="2012"/>
                </a:lnTo>
                <a:lnTo>
                  <a:pt x="28" y="2012"/>
                </a:lnTo>
                <a:moveTo>
                  <a:pt x="28" y="2065"/>
                </a:moveTo>
                <a:lnTo>
                  <a:pt x="28" y="2092"/>
                </a:lnTo>
                <a:lnTo>
                  <a:pt x="0" y="2092"/>
                </a:lnTo>
                <a:lnTo>
                  <a:pt x="0" y="2065"/>
                </a:lnTo>
                <a:lnTo>
                  <a:pt x="28" y="2065"/>
                </a:lnTo>
                <a:moveTo>
                  <a:pt x="28" y="2118"/>
                </a:moveTo>
                <a:lnTo>
                  <a:pt x="28" y="2145"/>
                </a:lnTo>
                <a:lnTo>
                  <a:pt x="0" y="2145"/>
                </a:lnTo>
                <a:lnTo>
                  <a:pt x="0" y="2118"/>
                </a:lnTo>
                <a:lnTo>
                  <a:pt x="28" y="2118"/>
                </a:lnTo>
                <a:moveTo>
                  <a:pt x="28" y="2171"/>
                </a:moveTo>
                <a:lnTo>
                  <a:pt x="28" y="2198"/>
                </a:lnTo>
                <a:lnTo>
                  <a:pt x="0" y="2198"/>
                </a:lnTo>
                <a:lnTo>
                  <a:pt x="0" y="2171"/>
                </a:lnTo>
                <a:lnTo>
                  <a:pt x="28" y="2171"/>
                </a:lnTo>
                <a:moveTo>
                  <a:pt x="28" y="2224"/>
                </a:moveTo>
                <a:lnTo>
                  <a:pt x="28" y="2251"/>
                </a:lnTo>
                <a:lnTo>
                  <a:pt x="0" y="2251"/>
                </a:lnTo>
                <a:lnTo>
                  <a:pt x="0" y="2224"/>
                </a:lnTo>
                <a:lnTo>
                  <a:pt x="28" y="2224"/>
                </a:lnTo>
                <a:moveTo>
                  <a:pt x="28" y="2277"/>
                </a:moveTo>
                <a:lnTo>
                  <a:pt x="28" y="2303"/>
                </a:lnTo>
                <a:lnTo>
                  <a:pt x="0" y="2303"/>
                </a:lnTo>
                <a:lnTo>
                  <a:pt x="0" y="2277"/>
                </a:lnTo>
                <a:lnTo>
                  <a:pt x="28" y="2277"/>
                </a:lnTo>
                <a:moveTo>
                  <a:pt x="28" y="2330"/>
                </a:moveTo>
                <a:lnTo>
                  <a:pt x="28" y="2356"/>
                </a:lnTo>
                <a:lnTo>
                  <a:pt x="0" y="2356"/>
                </a:lnTo>
                <a:lnTo>
                  <a:pt x="0" y="2330"/>
                </a:lnTo>
                <a:lnTo>
                  <a:pt x="28" y="2330"/>
                </a:lnTo>
                <a:moveTo>
                  <a:pt x="28" y="2383"/>
                </a:moveTo>
                <a:lnTo>
                  <a:pt x="28" y="2409"/>
                </a:lnTo>
                <a:lnTo>
                  <a:pt x="0" y="2409"/>
                </a:lnTo>
                <a:lnTo>
                  <a:pt x="0" y="2383"/>
                </a:lnTo>
                <a:lnTo>
                  <a:pt x="28" y="2383"/>
                </a:lnTo>
                <a:moveTo>
                  <a:pt x="28" y="2436"/>
                </a:moveTo>
                <a:lnTo>
                  <a:pt x="28" y="2462"/>
                </a:lnTo>
                <a:lnTo>
                  <a:pt x="0" y="2462"/>
                </a:lnTo>
                <a:lnTo>
                  <a:pt x="0" y="2436"/>
                </a:lnTo>
                <a:lnTo>
                  <a:pt x="28" y="2436"/>
                </a:lnTo>
                <a:moveTo>
                  <a:pt x="28" y="2489"/>
                </a:moveTo>
                <a:lnTo>
                  <a:pt x="28" y="2515"/>
                </a:lnTo>
                <a:lnTo>
                  <a:pt x="0" y="2515"/>
                </a:lnTo>
                <a:lnTo>
                  <a:pt x="0" y="2489"/>
                </a:lnTo>
                <a:lnTo>
                  <a:pt x="28" y="2489"/>
                </a:lnTo>
                <a:moveTo>
                  <a:pt x="28" y="2542"/>
                </a:moveTo>
                <a:lnTo>
                  <a:pt x="28" y="2568"/>
                </a:lnTo>
                <a:lnTo>
                  <a:pt x="0" y="2568"/>
                </a:lnTo>
                <a:lnTo>
                  <a:pt x="0" y="2542"/>
                </a:lnTo>
                <a:lnTo>
                  <a:pt x="28" y="2542"/>
                </a:lnTo>
                <a:moveTo>
                  <a:pt x="28" y="2595"/>
                </a:moveTo>
                <a:lnTo>
                  <a:pt x="28" y="2621"/>
                </a:lnTo>
                <a:lnTo>
                  <a:pt x="0" y="2621"/>
                </a:lnTo>
                <a:lnTo>
                  <a:pt x="0" y="2595"/>
                </a:lnTo>
                <a:lnTo>
                  <a:pt x="28" y="2595"/>
                </a:lnTo>
                <a:moveTo>
                  <a:pt x="28" y="2648"/>
                </a:moveTo>
                <a:lnTo>
                  <a:pt x="28" y="2674"/>
                </a:lnTo>
                <a:lnTo>
                  <a:pt x="0" y="2674"/>
                </a:lnTo>
                <a:lnTo>
                  <a:pt x="0" y="2648"/>
                </a:lnTo>
                <a:lnTo>
                  <a:pt x="28" y="2648"/>
                </a:lnTo>
                <a:moveTo>
                  <a:pt x="28" y="2701"/>
                </a:moveTo>
                <a:lnTo>
                  <a:pt x="28" y="2727"/>
                </a:lnTo>
                <a:lnTo>
                  <a:pt x="0" y="2727"/>
                </a:lnTo>
                <a:lnTo>
                  <a:pt x="0" y="2701"/>
                </a:lnTo>
                <a:lnTo>
                  <a:pt x="28" y="2701"/>
                </a:lnTo>
                <a:moveTo>
                  <a:pt x="28" y="2753"/>
                </a:moveTo>
                <a:lnTo>
                  <a:pt x="28" y="2780"/>
                </a:lnTo>
                <a:lnTo>
                  <a:pt x="0" y="2780"/>
                </a:lnTo>
                <a:lnTo>
                  <a:pt x="0" y="2753"/>
                </a:lnTo>
                <a:lnTo>
                  <a:pt x="28" y="2753"/>
                </a:lnTo>
                <a:moveTo>
                  <a:pt x="28" y="2806"/>
                </a:moveTo>
                <a:lnTo>
                  <a:pt x="28" y="2833"/>
                </a:lnTo>
                <a:lnTo>
                  <a:pt x="0" y="2833"/>
                </a:lnTo>
                <a:lnTo>
                  <a:pt x="0" y="2806"/>
                </a:lnTo>
                <a:lnTo>
                  <a:pt x="28" y="2806"/>
                </a:lnTo>
                <a:moveTo>
                  <a:pt x="28" y="2859"/>
                </a:moveTo>
                <a:lnTo>
                  <a:pt x="28" y="2886"/>
                </a:lnTo>
                <a:lnTo>
                  <a:pt x="0" y="2886"/>
                </a:lnTo>
                <a:lnTo>
                  <a:pt x="0" y="2859"/>
                </a:lnTo>
                <a:lnTo>
                  <a:pt x="28" y="2859"/>
                </a:lnTo>
                <a:moveTo>
                  <a:pt x="28" y="2912"/>
                </a:moveTo>
                <a:lnTo>
                  <a:pt x="28" y="2939"/>
                </a:lnTo>
                <a:lnTo>
                  <a:pt x="0" y="2939"/>
                </a:lnTo>
                <a:lnTo>
                  <a:pt x="0" y="2912"/>
                </a:lnTo>
                <a:lnTo>
                  <a:pt x="28" y="2912"/>
                </a:lnTo>
                <a:moveTo>
                  <a:pt x="28" y="2965"/>
                </a:moveTo>
                <a:lnTo>
                  <a:pt x="28" y="2992"/>
                </a:lnTo>
                <a:lnTo>
                  <a:pt x="0" y="2992"/>
                </a:lnTo>
                <a:lnTo>
                  <a:pt x="0" y="2965"/>
                </a:lnTo>
                <a:lnTo>
                  <a:pt x="28" y="2965"/>
                </a:lnTo>
                <a:moveTo>
                  <a:pt x="28" y="3018"/>
                </a:moveTo>
                <a:lnTo>
                  <a:pt x="28" y="3045"/>
                </a:lnTo>
                <a:lnTo>
                  <a:pt x="0" y="3045"/>
                </a:lnTo>
                <a:lnTo>
                  <a:pt x="0" y="3018"/>
                </a:lnTo>
                <a:lnTo>
                  <a:pt x="28" y="3018"/>
                </a:lnTo>
                <a:moveTo>
                  <a:pt x="28" y="3071"/>
                </a:moveTo>
                <a:lnTo>
                  <a:pt x="28" y="3098"/>
                </a:lnTo>
                <a:lnTo>
                  <a:pt x="0" y="3098"/>
                </a:lnTo>
                <a:lnTo>
                  <a:pt x="0" y="3071"/>
                </a:lnTo>
                <a:lnTo>
                  <a:pt x="28" y="3071"/>
                </a:lnTo>
                <a:moveTo>
                  <a:pt x="28" y="3124"/>
                </a:moveTo>
                <a:lnTo>
                  <a:pt x="28" y="3150"/>
                </a:lnTo>
                <a:lnTo>
                  <a:pt x="0" y="3150"/>
                </a:lnTo>
                <a:lnTo>
                  <a:pt x="0" y="3124"/>
                </a:lnTo>
                <a:lnTo>
                  <a:pt x="28" y="3124"/>
                </a:lnTo>
                <a:moveTo>
                  <a:pt x="28" y="3177"/>
                </a:moveTo>
                <a:lnTo>
                  <a:pt x="28" y="3203"/>
                </a:lnTo>
                <a:lnTo>
                  <a:pt x="0" y="3203"/>
                </a:lnTo>
                <a:lnTo>
                  <a:pt x="0" y="3177"/>
                </a:lnTo>
                <a:lnTo>
                  <a:pt x="28" y="3177"/>
                </a:lnTo>
                <a:moveTo>
                  <a:pt x="28" y="3230"/>
                </a:moveTo>
                <a:lnTo>
                  <a:pt x="28" y="3256"/>
                </a:lnTo>
                <a:lnTo>
                  <a:pt x="0" y="3256"/>
                </a:lnTo>
                <a:lnTo>
                  <a:pt x="0" y="3230"/>
                </a:lnTo>
                <a:lnTo>
                  <a:pt x="28" y="3230"/>
                </a:lnTo>
                <a:moveTo>
                  <a:pt x="28" y="3283"/>
                </a:moveTo>
                <a:lnTo>
                  <a:pt x="28" y="3309"/>
                </a:lnTo>
                <a:lnTo>
                  <a:pt x="0" y="3309"/>
                </a:lnTo>
                <a:lnTo>
                  <a:pt x="0" y="3283"/>
                </a:lnTo>
                <a:lnTo>
                  <a:pt x="28" y="3283"/>
                </a:lnTo>
                <a:moveTo>
                  <a:pt x="28" y="3336"/>
                </a:moveTo>
                <a:lnTo>
                  <a:pt x="28" y="3362"/>
                </a:lnTo>
                <a:lnTo>
                  <a:pt x="0" y="3362"/>
                </a:lnTo>
                <a:lnTo>
                  <a:pt x="0" y="3336"/>
                </a:lnTo>
                <a:lnTo>
                  <a:pt x="28" y="3336"/>
                </a:lnTo>
                <a:moveTo>
                  <a:pt x="28" y="3389"/>
                </a:moveTo>
                <a:lnTo>
                  <a:pt x="28" y="3415"/>
                </a:lnTo>
                <a:lnTo>
                  <a:pt x="0" y="3415"/>
                </a:lnTo>
                <a:lnTo>
                  <a:pt x="0" y="3389"/>
                </a:lnTo>
                <a:lnTo>
                  <a:pt x="28" y="3389"/>
                </a:lnTo>
                <a:moveTo>
                  <a:pt x="28" y="3442"/>
                </a:moveTo>
                <a:lnTo>
                  <a:pt x="28" y="3468"/>
                </a:lnTo>
                <a:lnTo>
                  <a:pt x="0" y="3468"/>
                </a:lnTo>
                <a:lnTo>
                  <a:pt x="0" y="3442"/>
                </a:lnTo>
                <a:lnTo>
                  <a:pt x="28" y="3442"/>
                </a:lnTo>
                <a:moveTo>
                  <a:pt x="28" y="3495"/>
                </a:moveTo>
                <a:lnTo>
                  <a:pt x="28" y="3521"/>
                </a:lnTo>
                <a:lnTo>
                  <a:pt x="0" y="3521"/>
                </a:lnTo>
                <a:lnTo>
                  <a:pt x="0" y="3495"/>
                </a:lnTo>
                <a:lnTo>
                  <a:pt x="28" y="3495"/>
                </a:lnTo>
                <a:moveTo>
                  <a:pt x="28" y="3547"/>
                </a:moveTo>
                <a:lnTo>
                  <a:pt x="28" y="3574"/>
                </a:lnTo>
                <a:lnTo>
                  <a:pt x="0" y="3574"/>
                </a:lnTo>
                <a:lnTo>
                  <a:pt x="0" y="3547"/>
                </a:lnTo>
                <a:lnTo>
                  <a:pt x="28" y="3547"/>
                </a:lnTo>
                <a:moveTo>
                  <a:pt x="28" y="3600"/>
                </a:moveTo>
                <a:lnTo>
                  <a:pt x="28" y="3627"/>
                </a:lnTo>
                <a:lnTo>
                  <a:pt x="0" y="3627"/>
                </a:lnTo>
                <a:lnTo>
                  <a:pt x="0" y="3600"/>
                </a:lnTo>
                <a:lnTo>
                  <a:pt x="28" y="3600"/>
                </a:lnTo>
                <a:moveTo>
                  <a:pt x="28" y="3653"/>
                </a:moveTo>
                <a:lnTo>
                  <a:pt x="28" y="3680"/>
                </a:lnTo>
                <a:lnTo>
                  <a:pt x="0" y="3680"/>
                </a:lnTo>
                <a:lnTo>
                  <a:pt x="0" y="3653"/>
                </a:lnTo>
                <a:lnTo>
                  <a:pt x="28" y="3653"/>
                </a:lnTo>
                <a:moveTo>
                  <a:pt x="28" y="3706"/>
                </a:moveTo>
                <a:lnTo>
                  <a:pt x="28" y="3733"/>
                </a:lnTo>
                <a:lnTo>
                  <a:pt x="0" y="3733"/>
                </a:lnTo>
                <a:lnTo>
                  <a:pt x="0" y="3706"/>
                </a:lnTo>
                <a:lnTo>
                  <a:pt x="28" y="3706"/>
                </a:lnTo>
                <a:moveTo>
                  <a:pt x="28" y="3759"/>
                </a:moveTo>
                <a:lnTo>
                  <a:pt x="28" y="3786"/>
                </a:lnTo>
                <a:lnTo>
                  <a:pt x="0" y="3786"/>
                </a:lnTo>
                <a:lnTo>
                  <a:pt x="0" y="3759"/>
                </a:lnTo>
                <a:lnTo>
                  <a:pt x="28" y="3759"/>
                </a:lnTo>
                <a:moveTo>
                  <a:pt x="28" y="3812"/>
                </a:moveTo>
                <a:lnTo>
                  <a:pt x="28" y="3839"/>
                </a:lnTo>
                <a:lnTo>
                  <a:pt x="0" y="3839"/>
                </a:lnTo>
                <a:lnTo>
                  <a:pt x="0" y="3812"/>
                </a:lnTo>
                <a:lnTo>
                  <a:pt x="28" y="3812"/>
                </a:lnTo>
                <a:moveTo>
                  <a:pt x="28" y="3865"/>
                </a:moveTo>
                <a:lnTo>
                  <a:pt x="28" y="3892"/>
                </a:lnTo>
                <a:lnTo>
                  <a:pt x="0" y="3892"/>
                </a:lnTo>
                <a:lnTo>
                  <a:pt x="0" y="3865"/>
                </a:lnTo>
                <a:lnTo>
                  <a:pt x="28" y="3865"/>
                </a:lnTo>
                <a:moveTo>
                  <a:pt x="28" y="3918"/>
                </a:moveTo>
                <a:lnTo>
                  <a:pt x="28" y="3945"/>
                </a:lnTo>
                <a:lnTo>
                  <a:pt x="0" y="3945"/>
                </a:lnTo>
                <a:lnTo>
                  <a:pt x="0" y="3918"/>
                </a:lnTo>
                <a:lnTo>
                  <a:pt x="28" y="3918"/>
                </a:lnTo>
                <a:moveTo>
                  <a:pt x="28" y="3971"/>
                </a:moveTo>
                <a:lnTo>
                  <a:pt x="28" y="3997"/>
                </a:lnTo>
                <a:lnTo>
                  <a:pt x="0" y="3997"/>
                </a:lnTo>
                <a:lnTo>
                  <a:pt x="0" y="3971"/>
                </a:lnTo>
                <a:lnTo>
                  <a:pt x="28" y="3971"/>
                </a:lnTo>
                <a:moveTo>
                  <a:pt x="28" y="4024"/>
                </a:moveTo>
                <a:lnTo>
                  <a:pt x="28" y="4050"/>
                </a:lnTo>
                <a:lnTo>
                  <a:pt x="0" y="4050"/>
                </a:lnTo>
                <a:lnTo>
                  <a:pt x="0" y="4024"/>
                </a:lnTo>
                <a:lnTo>
                  <a:pt x="28" y="4024"/>
                </a:lnTo>
                <a:moveTo>
                  <a:pt x="28" y="4077"/>
                </a:moveTo>
                <a:lnTo>
                  <a:pt x="28" y="4103"/>
                </a:lnTo>
                <a:lnTo>
                  <a:pt x="0" y="4103"/>
                </a:lnTo>
                <a:lnTo>
                  <a:pt x="0" y="4077"/>
                </a:lnTo>
                <a:lnTo>
                  <a:pt x="28" y="4077"/>
                </a:lnTo>
                <a:moveTo>
                  <a:pt x="28" y="4130"/>
                </a:moveTo>
                <a:lnTo>
                  <a:pt x="28" y="4156"/>
                </a:lnTo>
                <a:lnTo>
                  <a:pt x="0" y="4156"/>
                </a:lnTo>
                <a:lnTo>
                  <a:pt x="0" y="4130"/>
                </a:lnTo>
                <a:lnTo>
                  <a:pt x="28" y="4130"/>
                </a:lnTo>
                <a:moveTo>
                  <a:pt x="28" y="4183"/>
                </a:moveTo>
                <a:lnTo>
                  <a:pt x="28" y="4209"/>
                </a:lnTo>
                <a:lnTo>
                  <a:pt x="0" y="4209"/>
                </a:lnTo>
                <a:lnTo>
                  <a:pt x="0" y="4183"/>
                </a:lnTo>
                <a:lnTo>
                  <a:pt x="28" y="4183"/>
                </a:lnTo>
                <a:moveTo>
                  <a:pt x="28" y="4236"/>
                </a:moveTo>
                <a:lnTo>
                  <a:pt x="28" y="4262"/>
                </a:lnTo>
                <a:lnTo>
                  <a:pt x="0" y="4262"/>
                </a:lnTo>
                <a:lnTo>
                  <a:pt x="0" y="4236"/>
                </a:lnTo>
                <a:lnTo>
                  <a:pt x="28" y="4236"/>
                </a:lnTo>
                <a:moveTo>
                  <a:pt x="28" y="4289"/>
                </a:moveTo>
                <a:lnTo>
                  <a:pt x="28" y="4315"/>
                </a:lnTo>
                <a:lnTo>
                  <a:pt x="0" y="4315"/>
                </a:lnTo>
                <a:lnTo>
                  <a:pt x="0" y="4289"/>
                </a:lnTo>
                <a:lnTo>
                  <a:pt x="28" y="4289"/>
                </a:lnTo>
                <a:moveTo>
                  <a:pt x="28" y="4342"/>
                </a:moveTo>
                <a:lnTo>
                  <a:pt x="28" y="4368"/>
                </a:lnTo>
                <a:lnTo>
                  <a:pt x="0" y="4368"/>
                </a:lnTo>
                <a:lnTo>
                  <a:pt x="0" y="4342"/>
                </a:lnTo>
                <a:lnTo>
                  <a:pt x="28" y="4342"/>
                </a:lnTo>
                <a:moveTo>
                  <a:pt x="28" y="4394"/>
                </a:moveTo>
                <a:lnTo>
                  <a:pt x="28" y="4421"/>
                </a:lnTo>
                <a:lnTo>
                  <a:pt x="0" y="4421"/>
                </a:lnTo>
                <a:lnTo>
                  <a:pt x="0" y="4394"/>
                </a:lnTo>
                <a:lnTo>
                  <a:pt x="28" y="4394"/>
                </a:lnTo>
                <a:moveTo>
                  <a:pt x="28" y="4447"/>
                </a:moveTo>
                <a:lnTo>
                  <a:pt x="28" y="4474"/>
                </a:lnTo>
                <a:lnTo>
                  <a:pt x="0" y="4474"/>
                </a:lnTo>
                <a:lnTo>
                  <a:pt x="0" y="4447"/>
                </a:lnTo>
                <a:lnTo>
                  <a:pt x="28" y="4447"/>
                </a:lnTo>
                <a:moveTo>
                  <a:pt x="28" y="4500"/>
                </a:moveTo>
                <a:lnTo>
                  <a:pt x="28" y="4527"/>
                </a:lnTo>
                <a:lnTo>
                  <a:pt x="0" y="4527"/>
                </a:lnTo>
                <a:lnTo>
                  <a:pt x="0" y="4500"/>
                </a:lnTo>
                <a:lnTo>
                  <a:pt x="28" y="4500"/>
                </a:lnTo>
                <a:moveTo>
                  <a:pt x="28" y="4553"/>
                </a:moveTo>
                <a:lnTo>
                  <a:pt x="28" y="4580"/>
                </a:lnTo>
                <a:lnTo>
                  <a:pt x="0" y="4580"/>
                </a:lnTo>
                <a:lnTo>
                  <a:pt x="0" y="4553"/>
                </a:lnTo>
                <a:lnTo>
                  <a:pt x="28" y="4553"/>
                </a:lnTo>
                <a:moveTo>
                  <a:pt x="28" y="4606"/>
                </a:moveTo>
                <a:lnTo>
                  <a:pt x="28" y="4633"/>
                </a:lnTo>
                <a:lnTo>
                  <a:pt x="0" y="4633"/>
                </a:lnTo>
                <a:lnTo>
                  <a:pt x="0" y="4606"/>
                </a:lnTo>
                <a:lnTo>
                  <a:pt x="28" y="4606"/>
                </a:lnTo>
                <a:moveTo>
                  <a:pt x="28" y="4659"/>
                </a:moveTo>
                <a:lnTo>
                  <a:pt x="28" y="4686"/>
                </a:lnTo>
                <a:lnTo>
                  <a:pt x="0" y="4686"/>
                </a:lnTo>
                <a:lnTo>
                  <a:pt x="0" y="4659"/>
                </a:lnTo>
                <a:lnTo>
                  <a:pt x="28" y="4659"/>
                </a:lnTo>
                <a:moveTo>
                  <a:pt x="28" y="4712"/>
                </a:moveTo>
                <a:lnTo>
                  <a:pt x="28" y="4739"/>
                </a:lnTo>
                <a:lnTo>
                  <a:pt x="0" y="4739"/>
                </a:lnTo>
                <a:lnTo>
                  <a:pt x="0" y="4712"/>
                </a:lnTo>
                <a:lnTo>
                  <a:pt x="28" y="4712"/>
                </a:lnTo>
                <a:moveTo>
                  <a:pt x="28" y="4765"/>
                </a:moveTo>
                <a:lnTo>
                  <a:pt x="28" y="4792"/>
                </a:lnTo>
                <a:lnTo>
                  <a:pt x="0" y="4792"/>
                </a:lnTo>
                <a:lnTo>
                  <a:pt x="0" y="4765"/>
                </a:lnTo>
                <a:lnTo>
                  <a:pt x="28" y="4765"/>
                </a:lnTo>
                <a:moveTo>
                  <a:pt x="28" y="4818"/>
                </a:moveTo>
                <a:lnTo>
                  <a:pt x="28" y="4844"/>
                </a:lnTo>
                <a:lnTo>
                  <a:pt x="0" y="4844"/>
                </a:lnTo>
                <a:lnTo>
                  <a:pt x="0" y="4818"/>
                </a:lnTo>
                <a:lnTo>
                  <a:pt x="28" y="4818"/>
                </a:lnTo>
                <a:moveTo>
                  <a:pt x="28" y="4871"/>
                </a:moveTo>
                <a:lnTo>
                  <a:pt x="28" y="4897"/>
                </a:lnTo>
                <a:lnTo>
                  <a:pt x="0" y="4897"/>
                </a:lnTo>
                <a:lnTo>
                  <a:pt x="0" y="4871"/>
                </a:lnTo>
                <a:lnTo>
                  <a:pt x="28" y="4871"/>
                </a:lnTo>
                <a:moveTo>
                  <a:pt x="28" y="4924"/>
                </a:moveTo>
                <a:lnTo>
                  <a:pt x="28" y="4950"/>
                </a:lnTo>
                <a:lnTo>
                  <a:pt x="0" y="4950"/>
                </a:lnTo>
                <a:lnTo>
                  <a:pt x="0" y="4924"/>
                </a:lnTo>
                <a:lnTo>
                  <a:pt x="28" y="4924"/>
                </a:lnTo>
                <a:moveTo>
                  <a:pt x="28" y="4977"/>
                </a:moveTo>
                <a:lnTo>
                  <a:pt x="28" y="5003"/>
                </a:lnTo>
                <a:lnTo>
                  <a:pt x="0" y="5003"/>
                </a:lnTo>
                <a:lnTo>
                  <a:pt x="0" y="4977"/>
                </a:lnTo>
                <a:lnTo>
                  <a:pt x="28" y="4977"/>
                </a:lnTo>
                <a:moveTo>
                  <a:pt x="28" y="5030"/>
                </a:moveTo>
                <a:lnTo>
                  <a:pt x="28" y="5056"/>
                </a:lnTo>
                <a:lnTo>
                  <a:pt x="0" y="5056"/>
                </a:lnTo>
                <a:lnTo>
                  <a:pt x="0" y="5030"/>
                </a:lnTo>
                <a:lnTo>
                  <a:pt x="28" y="5030"/>
                </a:lnTo>
                <a:moveTo>
                  <a:pt x="28" y="5083"/>
                </a:moveTo>
                <a:lnTo>
                  <a:pt x="28" y="5109"/>
                </a:lnTo>
                <a:lnTo>
                  <a:pt x="0" y="5109"/>
                </a:lnTo>
                <a:lnTo>
                  <a:pt x="0" y="5083"/>
                </a:lnTo>
                <a:lnTo>
                  <a:pt x="28" y="5083"/>
                </a:lnTo>
                <a:moveTo>
                  <a:pt x="28" y="5136"/>
                </a:moveTo>
                <a:lnTo>
                  <a:pt x="28" y="5162"/>
                </a:lnTo>
                <a:lnTo>
                  <a:pt x="0" y="5162"/>
                </a:lnTo>
                <a:lnTo>
                  <a:pt x="0" y="5136"/>
                </a:lnTo>
                <a:lnTo>
                  <a:pt x="28" y="5136"/>
                </a:lnTo>
                <a:moveTo>
                  <a:pt x="28" y="5189"/>
                </a:moveTo>
                <a:lnTo>
                  <a:pt x="28" y="5215"/>
                </a:lnTo>
                <a:lnTo>
                  <a:pt x="0" y="5215"/>
                </a:lnTo>
                <a:lnTo>
                  <a:pt x="0" y="5189"/>
                </a:lnTo>
                <a:lnTo>
                  <a:pt x="28" y="5189"/>
                </a:lnTo>
                <a:moveTo>
                  <a:pt x="28" y="5241"/>
                </a:moveTo>
                <a:lnTo>
                  <a:pt x="28" y="5268"/>
                </a:lnTo>
                <a:lnTo>
                  <a:pt x="0" y="5268"/>
                </a:lnTo>
                <a:lnTo>
                  <a:pt x="0" y="5241"/>
                </a:lnTo>
                <a:lnTo>
                  <a:pt x="28" y="5241"/>
                </a:lnTo>
                <a:moveTo>
                  <a:pt x="28" y="5294"/>
                </a:moveTo>
                <a:lnTo>
                  <a:pt x="28" y="5321"/>
                </a:lnTo>
                <a:lnTo>
                  <a:pt x="0" y="5321"/>
                </a:lnTo>
                <a:lnTo>
                  <a:pt x="0" y="5294"/>
                </a:lnTo>
                <a:lnTo>
                  <a:pt x="28" y="5294"/>
                </a:lnTo>
                <a:moveTo>
                  <a:pt x="28" y="5347"/>
                </a:moveTo>
                <a:lnTo>
                  <a:pt x="28" y="5374"/>
                </a:lnTo>
                <a:lnTo>
                  <a:pt x="0" y="5374"/>
                </a:lnTo>
                <a:lnTo>
                  <a:pt x="0" y="5347"/>
                </a:lnTo>
                <a:lnTo>
                  <a:pt x="28" y="5347"/>
                </a:lnTo>
                <a:moveTo>
                  <a:pt x="28" y="5400"/>
                </a:moveTo>
                <a:lnTo>
                  <a:pt x="28" y="5427"/>
                </a:lnTo>
                <a:lnTo>
                  <a:pt x="0" y="5427"/>
                </a:lnTo>
                <a:lnTo>
                  <a:pt x="0" y="5400"/>
                </a:lnTo>
                <a:lnTo>
                  <a:pt x="28" y="5400"/>
                </a:lnTo>
                <a:moveTo>
                  <a:pt x="28" y="5453"/>
                </a:moveTo>
                <a:lnTo>
                  <a:pt x="28" y="5480"/>
                </a:lnTo>
                <a:lnTo>
                  <a:pt x="0" y="5480"/>
                </a:lnTo>
                <a:lnTo>
                  <a:pt x="0" y="5453"/>
                </a:lnTo>
                <a:lnTo>
                  <a:pt x="28" y="5453"/>
                </a:lnTo>
                <a:moveTo>
                  <a:pt x="28" y="5506"/>
                </a:moveTo>
                <a:lnTo>
                  <a:pt x="28" y="5533"/>
                </a:lnTo>
                <a:lnTo>
                  <a:pt x="0" y="5533"/>
                </a:lnTo>
                <a:lnTo>
                  <a:pt x="0" y="5506"/>
                </a:lnTo>
                <a:lnTo>
                  <a:pt x="28" y="5506"/>
                </a:lnTo>
                <a:moveTo>
                  <a:pt x="28" y="5559"/>
                </a:moveTo>
                <a:lnTo>
                  <a:pt x="28" y="5586"/>
                </a:lnTo>
                <a:lnTo>
                  <a:pt x="0" y="5586"/>
                </a:lnTo>
                <a:lnTo>
                  <a:pt x="0" y="5559"/>
                </a:lnTo>
                <a:lnTo>
                  <a:pt x="28" y="5559"/>
                </a:lnTo>
                <a:moveTo>
                  <a:pt x="28" y="5612"/>
                </a:moveTo>
                <a:lnTo>
                  <a:pt x="28" y="5638"/>
                </a:lnTo>
                <a:lnTo>
                  <a:pt x="0" y="5638"/>
                </a:lnTo>
                <a:lnTo>
                  <a:pt x="0" y="5612"/>
                </a:lnTo>
                <a:lnTo>
                  <a:pt x="28" y="5612"/>
                </a:lnTo>
                <a:moveTo>
                  <a:pt x="28" y="5665"/>
                </a:moveTo>
                <a:lnTo>
                  <a:pt x="28" y="5691"/>
                </a:lnTo>
                <a:lnTo>
                  <a:pt x="0" y="5691"/>
                </a:lnTo>
                <a:lnTo>
                  <a:pt x="0" y="5665"/>
                </a:lnTo>
                <a:lnTo>
                  <a:pt x="28" y="5665"/>
                </a:lnTo>
                <a:moveTo>
                  <a:pt x="28" y="5718"/>
                </a:moveTo>
                <a:lnTo>
                  <a:pt x="28" y="5744"/>
                </a:lnTo>
                <a:lnTo>
                  <a:pt x="0" y="5744"/>
                </a:lnTo>
                <a:lnTo>
                  <a:pt x="0" y="5718"/>
                </a:lnTo>
                <a:lnTo>
                  <a:pt x="28" y="5718"/>
                </a:lnTo>
                <a:moveTo>
                  <a:pt x="28" y="5771"/>
                </a:moveTo>
                <a:lnTo>
                  <a:pt x="28" y="5797"/>
                </a:lnTo>
                <a:lnTo>
                  <a:pt x="0" y="5797"/>
                </a:lnTo>
                <a:lnTo>
                  <a:pt x="0" y="5771"/>
                </a:lnTo>
                <a:lnTo>
                  <a:pt x="28" y="5771"/>
                </a:lnTo>
                <a:moveTo>
                  <a:pt x="28" y="5824"/>
                </a:moveTo>
                <a:lnTo>
                  <a:pt x="28" y="5850"/>
                </a:lnTo>
                <a:lnTo>
                  <a:pt x="0" y="5850"/>
                </a:lnTo>
                <a:lnTo>
                  <a:pt x="0" y="5824"/>
                </a:lnTo>
                <a:lnTo>
                  <a:pt x="28" y="5824"/>
                </a:lnTo>
                <a:moveTo>
                  <a:pt x="28" y="5877"/>
                </a:moveTo>
                <a:lnTo>
                  <a:pt x="28" y="5903"/>
                </a:lnTo>
                <a:lnTo>
                  <a:pt x="0" y="5903"/>
                </a:lnTo>
                <a:lnTo>
                  <a:pt x="0" y="5877"/>
                </a:lnTo>
                <a:lnTo>
                  <a:pt x="28" y="5877"/>
                </a:lnTo>
                <a:moveTo>
                  <a:pt x="28" y="5930"/>
                </a:moveTo>
                <a:lnTo>
                  <a:pt x="28" y="5956"/>
                </a:lnTo>
                <a:lnTo>
                  <a:pt x="0" y="5956"/>
                </a:lnTo>
                <a:lnTo>
                  <a:pt x="0" y="5930"/>
                </a:lnTo>
                <a:lnTo>
                  <a:pt x="28" y="5930"/>
                </a:lnTo>
                <a:moveTo>
                  <a:pt x="28" y="5983"/>
                </a:moveTo>
                <a:lnTo>
                  <a:pt x="28" y="6009"/>
                </a:lnTo>
                <a:lnTo>
                  <a:pt x="0" y="6009"/>
                </a:lnTo>
                <a:lnTo>
                  <a:pt x="0" y="5983"/>
                </a:lnTo>
                <a:lnTo>
                  <a:pt x="28" y="5983"/>
                </a:lnTo>
                <a:moveTo>
                  <a:pt x="28" y="6036"/>
                </a:moveTo>
                <a:lnTo>
                  <a:pt x="28" y="6062"/>
                </a:lnTo>
                <a:lnTo>
                  <a:pt x="0" y="6062"/>
                </a:lnTo>
                <a:lnTo>
                  <a:pt x="0" y="6036"/>
                </a:lnTo>
                <a:lnTo>
                  <a:pt x="28" y="6036"/>
                </a:lnTo>
                <a:moveTo>
                  <a:pt x="28" y="6088"/>
                </a:moveTo>
                <a:lnTo>
                  <a:pt x="28" y="6115"/>
                </a:lnTo>
                <a:lnTo>
                  <a:pt x="0" y="6115"/>
                </a:lnTo>
                <a:lnTo>
                  <a:pt x="0" y="6088"/>
                </a:lnTo>
                <a:lnTo>
                  <a:pt x="28" y="6088"/>
                </a:lnTo>
                <a:moveTo>
                  <a:pt x="28" y="6141"/>
                </a:moveTo>
                <a:lnTo>
                  <a:pt x="28" y="6168"/>
                </a:lnTo>
                <a:lnTo>
                  <a:pt x="0" y="6168"/>
                </a:lnTo>
                <a:lnTo>
                  <a:pt x="0" y="6141"/>
                </a:lnTo>
                <a:lnTo>
                  <a:pt x="28" y="6141"/>
                </a:lnTo>
                <a:moveTo>
                  <a:pt x="28" y="6194"/>
                </a:moveTo>
                <a:lnTo>
                  <a:pt x="28" y="6221"/>
                </a:lnTo>
                <a:lnTo>
                  <a:pt x="0" y="6221"/>
                </a:lnTo>
                <a:lnTo>
                  <a:pt x="0" y="6194"/>
                </a:lnTo>
                <a:lnTo>
                  <a:pt x="28" y="6194"/>
                </a:lnTo>
                <a:moveTo>
                  <a:pt x="28" y="6247"/>
                </a:moveTo>
                <a:lnTo>
                  <a:pt x="28" y="6274"/>
                </a:lnTo>
                <a:lnTo>
                  <a:pt x="0" y="6274"/>
                </a:lnTo>
                <a:lnTo>
                  <a:pt x="0" y="6247"/>
                </a:lnTo>
                <a:lnTo>
                  <a:pt x="28" y="6247"/>
                </a:lnTo>
                <a:moveTo>
                  <a:pt x="28" y="6300"/>
                </a:moveTo>
                <a:lnTo>
                  <a:pt x="28" y="6327"/>
                </a:lnTo>
                <a:lnTo>
                  <a:pt x="0" y="6327"/>
                </a:lnTo>
                <a:lnTo>
                  <a:pt x="0" y="6300"/>
                </a:lnTo>
                <a:lnTo>
                  <a:pt x="28" y="6300"/>
                </a:lnTo>
                <a:moveTo>
                  <a:pt x="28" y="6353"/>
                </a:moveTo>
                <a:lnTo>
                  <a:pt x="28" y="6380"/>
                </a:lnTo>
                <a:lnTo>
                  <a:pt x="0" y="6380"/>
                </a:lnTo>
                <a:lnTo>
                  <a:pt x="0" y="6353"/>
                </a:lnTo>
                <a:lnTo>
                  <a:pt x="28" y="6353"/>
                </a:lnTo>
                <a:moveTo>
                  <a:pt x="28" y="6406"/>
                </a:moveTo>
                <a:lnTo>
                  <a:pt x="28" y="6433"/>
                </a:lnTo>
                <a:lnTo>
                  <a:pt x="0" y="6433"/>
                </a:lnTo>
                <a:lnTo>
                  <a:pt x="0" y="6406"/>
                </a:lnTo>
                <a:lnTo>
                  <a:pt x="28" y="6406"/>
                </a:lnTo>
                <a:close/>
              </a:path>
            </a:pathLst>
          </a:custGeom>
          <a:solidFill>
            <a:srgbClr val="545454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4297" name=""/>
          <p:cNvSpPr/>
          <p:nvPr/>
        </p:nvSpPr>
        <p:spPr>
          <a:xfrm>
            <a:off x="585720" y="3357720"/>
            <a:ext cx="84240" cy="84600"/>
          </a:xfrm>
          <a:custGeom>
            <a:avLst/>
            <a:gdLst/>
            <a:ahLst/>
            <a:rect l="0" t="0" r="r" b="b"/>
            <a:pathLst>
              <a:path w="234" h="235">
                <a:moveTo>
                  <a:pt x="116" y="0"/>
                </a:moveTo>
                <a:cubicBezTo>
                  <a:pt x="182" y="0"/>
                  <a:pt x="234" y="52"/>
                  <a:pt x="234" y="118"/>
                </a:cubicBezTo>
                <a:cubicBezTo>
                  <a:pt x="234" y="182"/>
                  <a:pt x="182" y="235"/>
                  <a:pt x="116" y="235"/>
                </a:cubicBezTo>
                <a:cubicBezTo>
                  <a:pt x="52" y="235"/>
                  <a:pt x="0" y="182"/>
                  <a:pt x="0" y="118"/>
                </a:cubicBezTo>
                <a:cubicBezTo>
                  <a:pt x="0" y="52"/>
                  <a:pt x="52" y="0"/>
                  <a:pt x="116" y="0"/>
                </a:cubicBez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298" name=""/>
          <p:cNvSpPr/>
          <p:nvPr/>
        </p:nvSpPr>
        <p:spPr>
          <a:xfrm>
            <a:off x="585720" y="3357720"/>
            <a:ext cx="84240" cy="84240"/>
          </a:xfrm>
          <a:custGeom>
            <a:avLst/>
            <a:gdLst/>
            <a:ahLst/>
            <a:rect l="0" t="0" r="r" b="b"/>
            <a:pathLst>
              <a:path w="234" h="234">
                <a:moveTo>
                  <a:pt x="116" y="0"/>
                </a:moveTo>
                <a:cubicBezTo>
                  <a:pt x="127" y="0"/>
                  <a:pt x="136" y="1"/>
                  <a:pt x="144" y="3"/>
                </a:cubicBezTo>
                <a:lnTo>
                  <a:pt x="138" y="29"/>
                </a:lnTo>
                <a:cubicBezTo>
                  <a:pt x="131" y="27"/>
                  <a:pt x="124" y="27"/>
                  <a:pt x="116" y="27"/>
                </a:cubicBezTo>
                <a:cubicBezTo>
                  <a:pt x="109" y="27"/>
                  <a:pt x="102" y="27"/>
                  <a:pt x="95" y="29"/>
                </a:cubicBezTo>
                <a:lnTo>
                  <a:pt x="89" y="3"/>
                </a:lnTo>
                <a:cubicBezTo>
                  <a:pt x="97" y="1"/>
                  <a:pt x="107" y="0"/>
                  <a:pt x="116" y="0"/>
                </a:cubicBezTo>
                <a:moveTo>
                  <a:pt x="192" y="27"/>
                </a:moveTo>
                <a:lnTo>
                  <a:pt x="175" y="48"/>
                </a:lnTo>
                <a:cubicBezTo>
                  <a:pt x="170" y="43"/>
                  <a:pt x="164" y="39"/>
                  <a:pt x="158" y="36"/>
                </a:cubicBezTo>
                <a:lnTo>
                  <a:pt x="170" y="13"/>
                </a:lnTo>
                <a:cubicBezTo>
                  <a:pt x="178" y="17"/>
                  <a:pt x="185" y="22"/>
                  <a:pt x="192" y="27"/>
                </a:cubicBezTo>
                <a:moveTo>
                  <a:pt x="224" y="70"/>
                </a:moveTo>
                <a:lnTo>
                  <a:pt x="200" y="81"/>
                </a:lnTo>
                <a:cubicBezTo>
                  <a:pt x="197" y="75"/>
                  <a:pt x="193" y="68"/>
                  <a:pt x="189" y="62"/>
                </a:cubicBezTo>
                <a:lnTo>
                  <a:pt x="210" y="46"/>
                </a:lnTo>
                <a:cubicBezTo>
                  <a:pt x="216" y="54"/>
                  <a:pt x="220" y="61"/>
                  <a:pt x="224" y="70"/>
                </a:cubicBezTo>
                <a:moveTo>
                  <a:pt x="234" y="118"/>
                </a:moveTo>
                <a:cubicBezTo>
                  <a:pt x="234" y="120"/>
                  <a:pt x="234" y="122"/>
                  <a:pt x="234" y="124"/>
                </a:cubicBezTo>
                <a:lnTo>
                  <a:pt x="207" y="123"/>
                </a:lnTo>
                <a:cubicBezTo>
                  <a:pt x="207" y="121"/>
                  <a:pt x="207" y="120"/>
                  <a:pt x="207" y="118"/>
                </a:cubicBezTo>
                <a:cubicBezTo>
                  <a:pt x="207" y="112"/>
                  <a:pt x="207" y="107"/>
                  <a:pt x="206" y="101"/>
                </a:cubicBezTo>
                <a:lnTo>
                  <a:pt x="232" y="96"/>
                </a:lnTo>
                <a:cubicBezTo>
                  <a:pt x="233" y="103"/>
                  <a:pt x="234" y="110"/>
                  <a:pt x="234" y="118"/>
                </a:cubicBezTo>
                <a:moveTo>
                  <a:pt x="218" y="176"/>
                </a:moveTo>
                <a:lnTo>
                  <a:pt x="195" y="163"/>
                </a:lnTo>
                <a:cubicBezTo>
                  <a:pt x="199" y="157"/>
                  <a:pt x="202" y="151"/>
                  <a:pt x="204" y="144"/>
                </a:cubicBezTo>
                <a:lnTo>
                  <a:pt x="229" y="152"/>
                </a:lnTo>
                <a:cubicBezTo>
                  <a:pt x="226" y="160"/>
                  <a:pt x="223" y="169"/>
                  <a:pt x="218" y="176"/>
                </a:cubicBezTo>
                <a:moveTo>
                  <a:pt x="182" y="215"/>
                </a:moveTo>
                <a:lnTo>
                  <a:pt x="167" y="193"/>
                </a:lnTo>
                <a:cubicBezTo>
                  <a:pt x="173" y="189"/>
                  <a:pt x="178" y="185"/>
                  <a:pt x="183" y="179"/>
                </a:cubicBezTo>
                <a:lnTo>
                  <a:pt x="202" y="198"/>
                </a:lnTo>
                <a:cubicBezTo>
                  <a:pt x="196" y="204"/>
                  <a:pt x="189" y="210"/>
                  <a:pt x="182" y="215"/>
                </a:cubicBezTo>
                <a:moveTo>
                  <a:pt x="132" y="234"/>
                </a:moveTo>
                <a:lnTo>
                  <a:pt x="128" y="207"/>
                </a:lnTo>
                <a:cubicBezTo>
                  <a:pt x="136" y="206"/>
                  <a:pt x="142" y="205"/>
                  <a:pt x="149" y="202"/>
                </a:cubicBezTo>
                <a:lnTo>
                  <a:pt x="158" y="227"/>
                </a:lnTo>
                <a:cubicBezTo>
                  <a:pt x="150" y="230"/>
                  <a:pt x="141" y="232"/>
                  <a:pt x="132" y="234"/>
                </a:cubicBezTo>
                <a:moveTo>
                  <a:pt x="76" y="227"/>
                </a:moveTo>
                <a:lnTo>
                  <a:pt x="85" y="202"/>
                </a:lnTo>
                <a:cubicBezTo>
                  <a:pt x="92" y="205"/>
                  <a:pt x="99" y="206"/>
                  <a:pt x="106" y="207"/>
                </a:cubicBezTo>
                <a:lnTo>
                  <a:pt x="102" y="234"/>
                </a:lnTo>
                <a:cubicBezTo>
                  <a:pt x="93" y="232"/>
                  <a:pt x="84" y="230"/>
                  <a:pt x="76" y="227"/>
                </a:cubicBezTo>
                <a:moveTo>
                  <a:pt x="32" y="198"/>
                </a:moveTo>
                <a:lnTo>
                  <a:pt x="51" y="180"/>
                </a:lnTo>
                <a:cubicBezTo>
                  <a:pt x="56" y="185"/>
                  <a:pt x="61" y="189"/>
                  <a:pt x="67" y="193"/>
                </a:cubicBezTo>
                <a:lnTo>
                  <a:pt x="52" y="215"/>
                </a:lnTo>
                <a:cubicBezTo>
                  <a:pt x="45" y="210"/>
                  <a:pt x="38" y="204"/>
                  <a:pt x="32" y="198"/>
                </a:cubicBezTo>
                <a:moveTo>
                  <a:pt x="5" y="152"/>
                </a:moveTo>
                <a:lnTo>
                  <a:pt x="30" y="144"/>
                </a:lnTo>
                <a:cubicBezTo>
                  <a:pt x="32" y="151"/>
                  <a:pt x="35" y="157"/>
                  <a:pt x="39" y="163"/>
                </a:cubicBezTo>
                <a:lnTo>
                  <a:pt x="16" y="177"/>
                </a:lnTo>
                <a:cubicBezTo>
                  <a:pt x="11" y="169"/>
                  <a:pt x="8" y="161"/>
                  <a:pt x="5" y="152"/>
                </a:cubicBezTo>
                <a:moveTo>
                  <a:pt x="0" y="118"/>
                </a:moveTo>
                <a:cubicBezTo>
                  <a:pt x="0" y="111"/>
                  <a:pt x="0" y="104"/>
                  <a:pt x="2" y="97"/>
                </a:cubicBezTo>
                <a:lnTo>
                  <a:pt x="28" y="102"/>
                </a:lnTo>
                <a:cubicBezTo>
                  <a:pt x="27" y="107"/>
                  <a:pt x="26" y="112"/>
                  <a:pt x="26" y="118"/>
                </a:cubicBezTo>
                <a:cubicBezTo>
                  <a:pt x="26" y="120"/>
                  <a:pt x="26" y="122"/>
                  <a:pt x="26" y="123"/>
                </a:cubicBezTo>
                <a:lnTo>
                  <a:pt x="0" y="125"/>
                </a:lnTo>
                <a:cubicBezTo>
                  <a:pt x="0" y="123"/>
                  <a:pt x="0" y="120"/>
                  <a:pt x="0" y="118"/>
                </a:cubicBezTo>
                <a:moveTo>
                  <a:pt x="23" y="47"/>
                </a:moveTo>
                <a:lnTo>
                  <a:pt x="44" y="63"/>
                </a:lnTo>
                <a:cubicBezTo>
                  <a:pt x="40" y="68"/>
                  <a:pt x="36" y="75"/>
                  <a:pt x="34" y="82"/>
                </a:cubicBezTo>
                <a:lnTo>
                  <a:pt x="9" y="71"/>
                </a:lnTo>
                <a:cubicBezTo>
                  <a:pt x="13" y="62"/>
                  <a:pt x="18" y="54"/>
                  <a:pt x="23" y="47"/>
                </a:cubicBezTo>
                <a:moveTo>
                  <a:pt x="63" y="13"/>
                </a:moveTo>
                <a:lnTo>
                  <a:pt x="75" y="36"/>
                </a:lnTo>
                <a:cubicBezTo>
                  <a:pt x="69" y="40"/>
                  <a:pt x="63" y="43"/>
                  <a:pt x="58" y="48"/>
                </a:cubicBezTo>
                <a:lnTo>
                  <a:pt x="41" y="28"/>
                </a:lnTo>
                <a:cubicBezTo>
                  <a:pt x="48" y="22"/>
                  <a:pt x="55" y="17"/>
                  <a:pt x="63" y="13"/>
                </a:cubicBez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4299" name=""/>
          <p:cNvSpPr/>
          <p:nvPr/>
        </p:nvSpPr>
        <p:spPr>
          <a:xfrm>
            <a:off x="585720" y="4205160"/>
            <a:ext cx="84240" cy="84600"/>
          </a:xfrm>
          <a:custGeom>
            <a:avLst/>
            <a:gdLst/>
            <a:ahLst/>
            <a:rect l="0" t="0" r="r" b="b"/>
            <a:pathLst>
              <a:path w="234" h="235">
                <a:moveTo>
                  <a:pt x="234" y="118"/>
                </a:moveTo>
                <a:cubicBezTo>
                  <a:pt x="234" y="182"/>
                  <a:pt x="182" y="235"/>
                  <a:pt x="116" y="235"/>
                </a:cubicBezTo>
                <a:cubicBezTo>
                  <a:pt x="52" y="235"/>
                  <a:pt x="0" y="182"/>
                  <a:pt x="0" y="118"/>
                </a:cubicBezTo>
                <a:cubicBezTo>
                  <a:pt x="0" y="52"/>
                  <a:pt x="52" y="0"/>
                  <a:pt x="116" y="0"/>
                </a:cubicBezTo>
                <a:cubicBezTo>
                  <a:pt x="182" y="0"/>
                  <a:pt x="234" y="52"/>
                  <a:pt x="234" y="118"/>
                </a:cubicBez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300" name=""/>
          <p:cNvSpPr/>
          <p:nvPr/>
        </p:nvSpPr>
        <p:spPr>
          <a:xfrm>
            <a:off x="585720" y="4205160"/>
            <a:ext cx="84240" cy="83880"/>
          </a:xfrm>
          <a:custGeom>
            <a:avLst/>
            <a:gdLst/>
            <a:ahLst/>
            <a:rect l="0" t="0" r="r" b="b"/>
            <a:pathLst>
              <a:path w="234" h="233">
                <a:moveTo>
                  <a:pt x="116" y="0"/>
                </a:moveTo>
                <a:cubicBezTo>
                  <a:pt x="127" y="0"/>
                  <a:pt x="136" y="1"/>
                  <a:pt x="144" y="3"/>
                </a:cubicBezTo>
                <a:lnTo>
                  <a:pt x="138" y="29"/>
                </a:lnTo>
                <a:cubicBezTo>
                  <a:pt x="131" y="27"/>
                  <a:pt x="124" y="27"/>
                  <a:pt x="116" y="27"/>
                </a:cubicBezTo>
                <a:cubicBezTo>
                  <a:pt x="109" y="27"/>
                  <a:pt x="102" y="27"/>
                  <a:pt x="95" y="29"/>
                </a:cubicBezTo>
                <a:lnTo>
                  <a:pt x="89" y="3"/>
                </a:lnTo>
                <a:cubicBezTo>
                  <a:pt x="97" y="1"/>
                  <a:pt x="107" y="0"/>
                  <a:pt x="116" y="0"/>
                </a:cubicBezTo>
                <a:moveTo>
                  <a:pt x="192" y="27"/>
                </a:moveTo>
                <a:lnTo>
                  <a:pt x="175" y="48"/>
                </a:lnTo>
                <a:cubicBezTo>
                  <a:pt x="170" y="44"/>
                  <a:pt x="164" y="40"/>
                  <a:pt x="158" y="37"/>
                </a:cubicBezTo>
                <a:lnTo>
                  <a:pt x="170" y="13"/>
                </a:lnTo>
                <a:cubicBezTo>
                  <a:pt x="178" y="17"/>
                  <a:pt x="185" y="21"/>
                  <a:pt x="192" y="27"/>
                </a:cubicBezTo>
                <a:moveTo>
                  <a:pt x="224" y="70"/>
                </a:moveTo>
                <a:lnTo>
                  <a:pt x="200" y="81"/>
                </a:lnTo>
                <a:cubicBezTo>
                  <a:pt x="197" y="75"/>
                  <a:pt x="193" y="69"/>
                  <a:pt x="189" y="63"/>
                </a:cubicBezTo>
                <a:lnTo>
                  <a:pt x="210" y="47"/>
                </a:lnTo>
                <a:cubicBezTo>
                  <a:pt x="216" y="54"/>
                  <a:pt x="220" y="62"/>
                  <a:pt x="224" y="70"/>
                </a:cubicBezTo>
                <a:moveTo>
                  <a:pt x="234" y="118"/>
                </a:moveTo>
                <a:cubicBezTo>
                  <a:pt x="234" y="120"/>
                  <a:pt x="234" y="122"/>
                  <a:pt x="234" y="124"/>
                </a:cubicBezTo>
                <a:lnTo>
                  <a:pt x="207" y="123"/>
                </a:lnTo>
                <a:cubicBezTo>
                  <a:pt x="207" y="121"/>
                  <a:pt x="207" y="119"/>
                  <a:pt x="207" y="118"/>
                </a:cubicBezTo>
                <a:cubicBezTo>
                  <a:pt x="207" y="112"/>
                  <a:pt x="207" y="107"/>
                  <a:pt x="206" y="101"/>
                </a:cubicBezTo>
                <a:lnTo>
                  <a:pt x="232" y="96"/>
                </a:lnTo>
                <a:cubicBezTo>
                  <a:pt x="233" y="103"/>
                  <a:pt x="234" y="110"/>
                  <a:pt x="234" y="118"/>
                </a:cubicBezTo>
                <a:moveTo>
                  <a:pt x="218" y="176"/>
                </a:moveTo>
                <a:lnTo>
                  <a:pt x="195" y="163"/>
                </a:lnTo>
                <a:cubicBezTo>
                  <a:pt x="199" y="157"/>
                  <a:pt x="202" y="151"/>
                  <a:pt x="204" y="144"/>
                </a:cubicBezTo>
                <a:lnTo>
                  <a:pt x="229" y="152"/>
                </a:lnTo>
                <a:cubicBezTo>
                  <a:pt x="226" y="160"/>
                  <a:pt x="223" y="169"/>
                  <a:pt x="218" y="176"/>
                </a:cubicBezTo>
                <a:moveTo>
                  <a:pt x="182" y="215"/>
                </a:moveTo>
                <a:lnTo>
                  <a:pt x="167" y="193"/>
                </a:lnTo>
                <a:cubicBezTo>
                  <a:pt x="173" y="189"/>
                  <a:pt x="178" y="184"/>
                  <a:pt x="183" y="179"/>
                </a:cubicBezTo>
                <a:lnTo>
                  <a:pt x="202" y="197"/>
                </a:lnTo>
                <a:cubicBezTo>
                  <a:pt x="196" y="204"/>
                  <a:pt x="189" y="210"/>
                  <a:pt x="182" y="215"/>
                </a:cubicBezTo>
                <a:moveTo>
                  <a:pt x="132" y="233"/>
                </a:moveTo>
                <a:lnTo>
                  <a:pt x="128" y="207"/>
                </a:lnTo>
                <a:cubicBezTo>
                  <a:pt x="136" y="206"/>
                  <a:pt x="142" y="205"/>
                  <a:pt x="149" y="202"/>
                </a:cubicBezTo>
                <a:lnTo>
                  <a:pt x="158" y="227"/>
                </a:lnTo>
                <a:cubicBezTo>
                  <a:pt x="150" y="230"/>
                  <a:pt x="141" y="232"/>
                  <a:pt x="132" y="233"/>
                </a:cubicBezTo>
                <a:moveTo>
                  <a:pt x="76" y="227"/>
                </a:moveTo>
                <a:lnTo>
                  <a:pt x="85" y="202"/>
                </a:lnTo>
                <a:cubicBezTo>
                  <a:pt x="92" y="205"/>
                  <a:pt x="99" y="206"/>
                  <a:pt x="106" y="207"/>
                </a:cubicBezTo>
                <a:lnTo>
                  <a:pt x="102" y="233"/>
                </a:lnTo>
                <a:cubicBezTo>
                  <a:pt x="93" y="232"/>
                  <a:pt x="84" y="230"/>
                  <a:pt x="76" y="227"/>
                </a:cubicBezTo>
                <a:moveTo>
                  <a:pt x="32" y="198"/>
                </a:moveTo>
                <a:lnTo>
                  <a:pt x="51" y="180"/>
                </a:lnTo>
                <a:cubicBezTo>
                  <a:pt x="56" y="185"/>
                  <a:pt x="61" y="189"/>
                  <a:pt x="67" y="193"/>
                </a:cubicBezTo>
                <a:lnTo>
                  <a:pt x="52" y="215"/>
                </a:lnTo>
                <a:cubicBezTo>
                  <a:pt x="45" y="210"/>
                  <a:pt x="38" y="204"/>
                  <a:pt x="32" y="198"/>
                </a:cubicBezTo>
                <a:moveTo>
                  <a:pt x="5" y="152"/>
                </a:moveTo>
                <a:lnTo>
                  <a:pt x="30" y="144"/>
                </a:lnTo>
                <a:cubicBezTo>
                  <a:pt x="32" y="151"/>
                  <a:pt x="35" y="157"/>
                  <a:pt x="39" y="163"/>
                </a:cubicBezTo>
                <a:lnTo>
                  <a:pt x="16" y="177"/>
                </a:lnTo>
                <a:cubicBezTo>
                  <a:pt x="11" y="169"/>
                  <a:pt x="8" y="161"/>
                  <a:pt x="5" y="152"/>
                </a:cubicBezTo>
                <a:moveTo>
                  <a:pt x="0" y="118"/>
                </a:moveTo>
                <a:cubicBezTo>
                  <a:pt x="0" y="111"/>
                  <a:pt x="0" y="104"/>
                  <a:pt x="2" y="97"/>
                </a:cubicBezTo>
                <a:lnTo>
                  <a:pt x="28" y="102"/>
                </a:lnTo>
                <a:cubicBezTo>
                  <a:pt x="27" y="107"/>
                  <a:pt x="26" y="112"/>
                  <a:pt x="26" y="118"/>
                </a:cubicBezTo>
                <a:cubicBezTo>
                  <a:pt x="26" y="120"/>
                  <a:pt x="26" y="121"/>
                  <a:pt x="26" y="123"/>
                </a:cubicBezTo>
                <a:lnTo>
                  <a:pt x="0" y="125"/>
                </a:lnTo>
                <a:cubicBezTo>
                  <a:pt x="0" y="123"/>
                  <a:pt x="0" y="120"/>
                  <a:pt x="0" y="118"/>
                </a:cubicBezTo>
                <a:moveTo>
                  <a:pt x="23" y="48"/>
                </a:moveTo>
                <a:lnTo>
                  <a:pt x="44" y="64"/>
                </a:lnTo>
                <a:cubicBezTo>
                  <a:pt x="40" y="69"/>
                  <a:pt x="36" y="75"/>
                  <a:pt x="34" y="81"/>
                </a:cubicBezTo>
                <a:lnTo>
                  <a:pt x="9" y="71"/>
                </a:lnTo>
                <a:cubicBezTo>
                  <a:pt x="13" y="63"/>
                  <a:pt x="18" y="55"/>
                  <a:pt x="23" y="48"/>
                </a:cubicBezTo>
                <a:moveTo>
                  <a:pt x="63" y="13"/>
                </a:moveTo>
                <a:lnTo>
                  <a:pt x="75" y="37"/>
                </a:lnTo>
                <a:cubicBezTo>
                  <a:pt x="69" y="40"/>
                  <a:pt x="63" y="44"/>
                  <a:pt x="58" y="49"/>
                </a:cubicBezTo>
                <a:lnTo>
                  <a:pt x="41" y="28"/>
                </a:lnTo>
                <a:cubicBezTo>
                  <a:pt x="48" y="22"/>
                  <a:pt x="55" y="17"/>
                  <a:pt x="63" y="13"/>
                </a:cubicBez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4301" name=""/>
          <p:cNvSpPr/>
          <p:nvPr/>
        </p:nvSpPr>
        <p:spPr>
          <a:xfrm>
            <a:off x="585720" y="5031360"/>
            <a:ext cx="84240" cy="84600"/>
          </a:xfrm>
          <a:custGeom>
            <a:avLst/>
            <a:gdLst/>
            <a:ahLst/>
            <a:rect l="0" t="0" r="r" b="b"/>
            <a:pathLst>
              <a:path w="234" h="235">
                <a:moveTo>
                  <a:pt x="116" y="0"/>
                </a:moveTo>
                <a:cubicBezTo>
                  <a:pt x="182" y="0"/>
                  <a:pt x="234" y="52"/>
                  <a:pt x="234" y="117"/>
                </a:cubicBezTo>
                <a:cubicBezTo>
                  <a:pt x="234" y="182"/>
                  <a:pt x="182" y="235"/>
                  <a:pt x="116" y="235"/>
                </a:cubicBezTo>
                <a:cubicBezTo>
                  <a:pt x="52" y="235"/>
                  <a:pt x="0" y="182"/>
                  <a:pt x="0" y="117"/>
                </a:cubicBezTo>
                <a:cubicBezTo>
                  <a:pt x="0" y="52"/>
                  <a:pt x="52" y="0"/>
                  <a:pt x="116" y="0"/>
                </a:cubicBez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302" name=""/>
          <p:cNvSpPr/>
          <p:nvPr/>
        </p:nvSpPr>
        <p:spPr>
          <a:xfrm>
            <a:off x="585720" y="5031360"/>
            <a:ext cx="84240" cy="84240"/>
          </a:xfrm>
          <a:custGeom>
            <a:avLst/>
            <a:gdLst/>
            <a:ahLst/>
            <a:rect l="0" t="0" r="r" b="b"/>
            <a:pathLst>
              <a:path w="234" h="234">
                <a:moveTo>
                  <a:pt x="234" y="118"/>
                </a:moveTo>
                <a:cubicBezTo>
                  <a:pt x="234" y="120"/>
                  <a:pt x="234" y="122"/>
                  <a:pt x="234" y="124"/>
                </a:cubicBezTo>
                <a:lnTo>
                  <a:pt x="207" y="123"/>
                </a:lnTo>
                <a:cubicBezTo>
                  <a:pt x="207" y="121"/>
                  <a:pt x="207" y="120"/>
                  <a:pt x="207" y="118"/>
                </a:cubicBezTo>
                <a:cubicBezTo>
                  <a:pt x="207" y="112"/>
                  <a:pt x="207" y="107"/>
                  <a:pt x="206" y="101"/>
                </a:cubicBezTo>
                <a:lnTo>
                  <a:pt x="232" y="96"/>
                </a:lnTo>
                <a:cubicBezTo>
                  <a:pt x="233" y="103"/>
                  <a:pt x="234" y="110"/>
                  <a:pt x="234" y="118"/>
                </a:cubicBezTo>
                <a:moveTo>
                  <a:pt x="218" y="176"/>
                </a:moveTo>
                <a:lnTo>
                  <a:pt x="195" y="163"/>
                </a:lnTo>
                <a:cubicBezTo>
                  <a:pt x="199" y="157"/>
                  <a:pt x="202" y="151"/>
                  <a:pt x="204" y="144"/>
                </a:cubicBezTo>
                <a:lnTo>
                  <a:pt x="229" y="152"/>
                </a:lnTo>
                <a:cubicBezTo>
                  <a:pt x="226" y="160"/>
                  <a:pt x="223" y="169"/>
                  <a:pt x="218" y="176"/>
                </a:cubicBezTo>
                <a:moveTo>
                  <a:pt x="182" y="215"/>
                </a:moveTo>
                <a:lnTo>
                  <a:pt x="167" y="193"/>
                </a:lnTo>
                <a:cubicBezTo>
                  <a:pt x="173" y="189"/>
                  <a:pt x="178" y="185"/>
                  <a:pt x="183" y="179"/>
                </a:cubicBezTo>
                <a:lnTo>
                  <a:pt x="202" y="198"/>
                </a:lnTo>
                <a:cubicBezTo>
                  <a:pt x="196" y="204"/>
                  <a:pt x="189" y="210"/>
                  <a:pt x="182" y="215"/>
                </a:cubicBezTo>
                <a:moveTo>
                  <a:pt x="132" y="234"/>
                </a:moveTo>
                <a:lnTo>
                  <a:pt x="128" y="207"/>
                </a:lnTo>
                <a:cubicBezTo>
                  <a:pt x="136" y="206"/>
                  <a:pt x="142" y="205"/>
                  <a:pt x="149" y="202"/>
                </a:cubicBezTo>
                <a:lnTo>
                  <a:pt x="158" y="227"/>
                </a:lnTo>
                <a:cubicBezTo>
                  <a:pt x="150" y="230"/>
                  <a:pt x="141" y="232"/>
                  <a:pt x="132" y="234"/>
                </a:cubicBezTo>
                <a:moveTo>
                  <a:pt x="76" y="227"/>
                </a:moveTo>
                <a:lnTo>
                  <a:pt x="85" y="202"/>
                </a:lnTo>
                <a:cubicBezTo>
                  <a:pt x="92" y="205"/>
                  <a:pt x="99" y="206"/>
                  <a:pt x="106" y="207"/>
                </a:cubicBezTo>
                <a:lnTo>
                  <a:pt x="102" y="234"/>
                </a:lnTo>
                <a:cubicBezTo>
                  <a:pt x="93" y="232"/>
                  <a:pt x="84" y="230"/>
                  <a:pt x="76" y="227"/>
                </a:cubicBezTo>
                <a:moveTo>
                  <a:pt x="32" y="198"/>
                </a:moveTo>
                <a:lnTo>
                  <a:pt x="51" y="180"/>
                </a:lnTo>
                <a:cubicBezTo>
                  <a:pt x="56" y="185"/>
                  <a:pt x="61" y="189"/>
                  <a:pt x="67" y="193"/>
                </a:cubicBezTo>
                <a:lnTo>
                  <a:pt x="52" y="215"/>
                </a:lnTo>
                <a:cubicBezTo>
                  <a:pt x="45" y="210"/>
                  <a:pt x="38" y="204"/>
                  <a:pt x="32" y="198"/>
                </a:cubicBezTo>
                <a:moveTo>
                  <a:pt x="5" y="152"/>
                </a:moveTo>
                <a:lnTo>
                  <a:pt x="30" y="144"/>
                </a:lnTo>
                <a:cubicBezTo>
                  <a:pt x="32" y="151"/>
                  <a:pt x="35" y="157"/>
                  <a:pt x="39" y="163"/>
                </a:cubicBezTo>
                <a:lnTo>
                  <a:pt x="16" y="177"/>
                </a:lnTo>
                <a:cubicBezTo>
                  <a:pt x="11" y="169"/>
                  <a:pt x="8" y="161"/>
                  <a:pt x="5" y="152"/>
                </a:cubicBezTo>
                <a:moveTo>
                  <a:pt x="0" y="118"/>
                </a:moveTo>
                <a:cubicBezTo>
                  <a:pt x="0" y="111"/>
                  <a:pt x="0" y="104"/>
                  <a:pt x="2" y="97"/>
                </a:cubicBezTo>
                <a:lnTo>
                  <a:pt x="28" y="102"/>
                </a:lnTo>
                <a:cubicBezTo>
                  <a:pt x="27" y="107"/>
                  <a:pt x="26" y="112"/>
                  <a:pt x="26" y="118"/>
                </a:cubicBezTo>
                <a:cubicBezTo>
                  <a:pt x="26" y="120"/>
                  <a:pt x="26" y="122"/>
                  <a:pt x="26" y="123"/>
                </a:cubicBezTo>
                <a:lnTo>
                  <a:pt x="0" y="125"/>
                </a:lnTo>
                <a:cubicBezTo>
                  <a:pt x="0" y="123"/>
                  <a:pt x="0" y="120"/>
                  <a:pt x="0" y="118"/>
                </a:cubicBezTo>
                <a:moveTo>
                  <a:pt x="23" y="47"/>
                </a:moveTo>
                <a:lnTo>
                  <a:pt x="44" y="64"/>
                </a:lnTo>
                <a:cubicBezTo>
                  <a:pt x="40" y="69"/>
                  <a:pt x="36" y="75"/>
                  <a:pt x="34" y="82"/>
                </a:cubicBezTo>
                <a:lnTo>
                  <a:pt x="9" y="71"/>
                </a:lnTo>
                <a:cubicBezTo>
                  <a:pt x="13" y="63"/>
                  <a:pt x="18" y="54"/>
                  <a:pt x="23" y="47"/>
                </a:cubicBezTo>
                <a:moveTo>
                  <a:pt x="63" y="13"/>
                </a:moveTo>
                <a:lnTo>
                  <a:pt x="75" y="36"/>
                </a:lnTo>
                <a:cubicBezTo>
                  <a:pt x="69" y="40"/>
                  <a:pt x="63" y="43"/>
                  <a:pt x="58" y="48"/>
                </a:cubicBezTo>
                <a:lnTo>
                  <a:pt x="41" y="28"/>
                </a:lnTo>
                <a:cubicBezTo>
                  <a:pt x="48" y="22"/>
                  <a:pt x="55" y="17"/>
                  <a:pt x="63" y="13"/>
                </a:cubicBezTo>
                <a:moveTo>
                  <a:pt x="116" y="0"/>
                </a:moveTo>
                <a:cubicBezTo>
                  <a:pt x="127" y="0"/>
                  <a:pt x="136" y="1"/>
                  <a:pt x="144" y="3"/>
                </a:cubicBezTo>
                <a:lnTo>
                  <a:pt x="138" y="29"/>
                </a:lnTo>
                <a:cubicBezTo>
                  <a:pt x="131" y="27"/>
                  <a:pt x="124" y="27"/>
                  <a:pt x="116" y="27"/>
                </a:cubicBezTo>
                <a:cubicBezTo>
                  <a:pt x="109" y="27"/>
                  <a:pt x="102" y="27"/>
                  <a:pt x="95" y="29"/>
                </a:cubicBezTo>
                <a:lnTo>
                  <a:pt x="89" y="3"/>
                </a:lnTo>
                <a:cubicBezTo>
                  <a:pt x="97" y="1"/>
                  <a:pt x="107" y="0"/>
                  <a:pt x="116" y="0"/>
                </a:cubicBezTo>
                <a:moveTo>
                  <a:pt x="192" y="27"/>
                </a:moveTo>
                <a:lnTo>
                  <a:pt x="175" y="48"/>
                </a:lnTo>
                <a:cubicBezTo>
                  <a:pt x="170" y="43"/>
                  <a:pt x="164" y="39"/>
                  <a:pt x="158" y="36"/>
                </a:cubicBezTo>
                <a:lnTo>
                  <a:pt x="170" y="13"/>
                </a:lnTo>
                <a:cubicBezTo>
                  <a:pt x="178" y="17"/>
                  <a:pt x="185" y="22"/>
                  <a:pt x="192" y="27"/>
                </a:cubicBezTo>
                <a:moveTo>
                  <a:pt x="224" y="70"/>
                </a:moveTo>
                <a:lnTo>
                  <a:pt x="200" y="81"/>
                </a:lnTo>
                <a:cubicBezTo>
                  <a:pt x="197" y="75"/>
                  <a:pt x="193" y="69"/>
                  <a:pt x="189" y="63"/>
                </a:cubicBezTo>
                <a:lnTo>
                  <a:pt x="210" y="46"/>
                </a:lnTo>
                <a:cubicBezTo>
                  <a:pt x="216" y="54"/>
                  <a:pt x="220" y="62"/>
                  <a:pt x="224" y="70"/>
                </a:cubicBez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4303" name=""/>
          <p:cNvSpPr txBox="1"/>
          <p:nvPr/>
        </p:nvSpPr>
        <p:spPr>
          <a:xfrm>
            <a:off x="585720" y="5942880"/>
            <a:ext cx="2625840" cy="2610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500" strike="noStrike" u="none">
                <a:solidFill>
                  <a:srgbClr val="2b2b2b"/>
                </a:solidFill>
                <a:effectLst/>
                <a:uFillTx/>
                <a:latin typeface="Aileron"/>
                <a:ea typeface="Aileron"/>
              </a:rPr>
              <a:t>EDUCATION AND TRAINING</a:t>
            </a:r>
            <a:endParaRPr b="0" lang="en-US" sz="15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304" name=""/>
          <p:cNvSpPr txBox="1"/>
          <p:nvPr/>
        </p:nvSpPr>
        <p:spPr>
          <a:xfrm>
            <a:off x="793800" y="3485160"/>
            <a:ext cx="6506280" cy="15588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00" strike="noStrike" u="none">
                <a:solidFill>
                  <a:srgbClr val="090908"/>
                </a:solidFill>
                <a:effectLst/>
                <a:uFillTx/>
                <a:latin typeface="Aileron"/>
                <a:ea typeface="Aileron"/>
              </a:rPr>
              <a:t>Lorem  ipsum  dolor  sit  amet,  consectetur  adipiscing  elit.  Nunc  sit  amet  sem  nec  risus  egestas  accumsan.  In  enim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305" name=""/>
          <p:cNvSpPr txBox="1"/>
          <p:nvPr/>
        </p:nvSpPr>
        <p:spPr>
          <a:xfrm>
            <a:off x="793800" y="3656520"/>
            <a:ext cx="6455520" cy="15588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00" strike="noStrike" u="none">
                <a:solidFill>
                  <a:srgbClr val="090908"/>
                </a:solidFill>
                <a:effectLst/>
                <a:uFillTx/>
                <a:latin typeface="Aileron"/>
                <a:ea typeface="Aileron"/>
              </a:rPr>
              <a:t>nunc,  tincidunt  ut  quam  eget,  luctus  sollicitudin  neque.  In  enim  nunc,  tincidunt  ut  quam.  Lorem  ipsum  dolor  sit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306" name=""/>
          <p:cNvSpPr txBox="1"/>
          <p:nvPr/>
        </p:nvSpPr>
        <p:spPr>
          <a:xfrm>
            <a:off x="793800" y="3828240"/>
            <a:ext cx="1769760" cy="15588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00" strike="noStrike" u="none">
                <a:solidFill>
                  <a:srgbClr val="090908"/>
                </a:solidFill>
                <a:effectLst/>
                <a:uFillTx/>
                <a:latin typeface="Aileron"/>
                <a:ea typeface="Aileron"/>
              </a:rPr>
              <a:t>amet, consectetur adipiscing elit.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307" name=""/>
          <p:cNvSpPr txBox="1"/>
          <p:nvPr/>
        </p:nvSpPr>
        <p:spPr>
          <a:xfrm>
            <a:off x="793800" y="4327200"/>
            <a:ext cx="6506280" cy="15588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00" strike="noStrike" u="none">
                <a:solidFill>
                  <a:srgbClr val="090908"/>
                </a:solidFill>
                <a:effectLst/>
                <a:uFillTx/>
                <a:latin typeface="Aileron"/>
                <a:ea typeface="Aileron"/>
              </a:rPr>
              <a:t>Lorem  ipsum  dolor  sit  amet,  consectetur  adipiscing  elit.  Nunc  sit  amet  sem  nec  risus  egestas  accumsan.  In  enim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308" name=""/>
          <p:cNvSpPr txBox="1"/>
          <p:nvPr/>
        </p:nvSpPr>
        <p:spPr>
          <a:xfrm>
            <a:off x="793800" y="4498560"/>
            <a:ext cx="6455520" cy="15588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00" strike="noStrike" u="none">
                <a:solidFill>
                  <a:srgbClr val="090908"/>
                </a:solidFill>
                <a:effectLst/>
                <a:uFillTx/>
                <a:latin typeface="Aileron"/>
                <a:ea typeface="Aileron"/>
              </a:rPr>
              <a:t>nunc,  tincidunt  ut  quam  eget,  luctus  sollicitudin  neque.  In  enim  nunc,  tincidunt  ut  quam.  Lorem  ipsum  dolor  sit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309" name=""/>
          <p:cNvSpPr txBox="1"/>
          <p:nvPr/>
        </p:nvSpPr>
        <p:spPr>
          <a:xfrm>
            <a:off x="793800" y="4670280"/>
            <a:ext cx="1769760" cy="15588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00" strike="noStrike" u="none">
                <a:solidFill>
                  <a:srgbClr val="090908"/>
                </a:solidFill>
                <a:effectLst/>
                <a:uFillTx/>
                <a:latin typeface="Aileron"/>
                <a:ea typeface="Aileron"/>
              </a:rPr>
              <a:t>amet, consectetur adipiscing elit.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310" name=""/>
          <p:cNvSpPr txBox="1"/>
          <p:nvPr/>
        </p:nvSpPr>
        <p:spPr>
          <a:xfrm>
            <a:off x="793800" y="5176800"/>
            <a:ext cx="6506280" cy="15588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00" strike="noStrike" u="none">
                <a:solidFill>
                  <a:srgbClr val="090908"/>
                </a:solidFill>
                <a:effectLst/>
                <a:uFillTx/>
                <a:latin typeface="Aileron"/>
                <a:ea typeface="Aileron"/>
              </a:rPr>
              <a:t>Lorem  ipsum  dolor  sit  amet,  consectetur  adipiscing  elit.  Nunc  sit  amet  sem  nec  risus  egestas  accumsan.  In  enim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311" name=""/>
          <p:cNvSpPr txBox="1"/>
          <p:nvPr/>
        </p:nvSpPr>
        <p:spPr>
          <a:xfrm>
            <a:off x="793800" y="5348160"/>
            <a:ext cx="6455520" cy="15588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00" strike="noStrike" u="none">
                <a:solidFill>
                  <a:srgbClr val="090908"/>
                </a:solidFill>
                <a:effectLst/>
                <a:uFillTx/>
                <a:latin typeface="Aileron"/>
                <a:ea typeface="Aileron"/>
              </a:rPr>
              <a:t>nunc,  tincidunt  ut  quam  eget,  luctus  sollicitudin  neque.  In  enim  nunc,  tincidunt  ut  quam.  Lorem  ipsum  dolor  sit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312" name=""/>
          <p:cNvSpPr txBox="1"/>
          <p:nvPr/>
        </p:nvSpPr>
        <p:spPr>
          <a:xfrm>
            <a:off x="793800" y="5519880"/>
            <a:ext cx="1769760" cy="15588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00" strike="noStrike" u="none">
                <a:solidFill>
                  <a:srgbClr val="090908"/>
                </a:solidFill>
                <a:effectLst/>
                <a:uFillTx/>
                <a:latin typeface="Aileron"/>
                <a:ea typeface="Aileron"/>
              </a:rPr>
              <a:t>amet, consectetur adipiscing elit.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313" name=""/>
          <p:cNvSpPr txBox="1"/>
          <p:nvPr/>
        </p:nvSpPr>
        <p:spPr>
          <a:xfrm>
            <a:off x="6158160" y="3266280"/>
            <a:ext cx="68616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000" strike="noStrike" u="none">
                <a:solidFill>
                  <a:srgbClr val="2b2b2b"/>
                </a:solidFill>
                <a:effectLst/>
                <a:uFillTx/>
                <a:latin typeface="Aileron"/>
                <a:ea typeface="Aileron"/>
              </a:rPr>
              <a:t>2018 - 2020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314" name=""/>
          <p:cNvSpPr txBox="1"/>
          <p:nvPr/>
        </p:nvSpPr>
        <p:spPr>
          <a:xfrm>
            <a:off x="6158160" y="4108680"/>
            <a:ext cx="68616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000" strike="noStrike" u="none">
                <a:solidFill>
                  <a:srgbClr val="2b2b2b"/>
                </a:solidFill>
                <a:effectLst/>
                <a:uFillTx/>
                <a:latin typeface="Aileron"/>
                <a:ea typeface="Aileron"/>
              </a:rPr>
              <a:t>2020 - 2024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315" name=""/>
          <p:cNvSpPr txBox="1"/>
          <p:nvPr/>
        </p:nvSpPr>
        <p:spPr>
          <a:xfrm>
            <a:off x="6183000" y="4957920"/>
            <a:ext cx="65304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000" strike="noStrike" u="none">
                <a:solidFill>
                  <a:srgbClr val="2b2b2b"/>
                </a:solidFill>
                <a:effectLst/>
                <a:uFillTx/>
                <a:latin typeface="Aileron"/>
                <a:ea typeface="Aileron"/>
              </a:rPr>
              <a:t>2024- 2028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316" name=""/>
          <p:cNvSpPr txBox="1"/>
          <p:nvPr/>
        </p:nvSpPr>
        <p:spPr>
          <a:xfrm>
            <a:off x="793800" y="3277080"/>
            <a:ext cx="168552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000" strike="noStrike" u="none">
                <a:solidFill>
                  <a:srgbClr val="090908"/>
                </a:solidFill>
                <a:effectLst/>
                <a:uFillTx/>
                <a:latin typeface="Aileron"/>
                <a:ea typeface="Aileron"/>
              </a:rPr>
              <a:t>Salford &amp; Co - Data Analyst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317" name=""/>
          <p:cNvSpPr txBox="1"/>
          <p:nvPr/>
        </p:nvSpPr>
        <p:spPr>
          <a:xfrm>
            <a:off x="793800" y="4124520"/>
            <a:ext cx="188712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000" strike="noStrike" u="none">
                <a:solidFill>
                  <a:srgbClr val="090908"/>
                </a:solidFill>
                <a:effectLst/>
                <a:uFillTx/>
                <a:latin typeface="Aileron"/>
                <a:ea typeface="Aileron"/>
              </a:rPr>
              <a:t>Thynk Unlimited - Consultant 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318" name=""/>
          <p:cNvSpPr txBox="1"/>
          <p:nvPr/>
        </p:nvSpPr>
        <p:spPr>
          <a:xfrm>
            <a:off x="793800" y="4950720"/>
            <a:ext cx="186516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000" strike="noStrike" u="none">
                <a:solidFill>
                  <a:srgbClr val="090908"/>
                </a:solidFill>
                <a:effectLst/>
                <a:uFillTx/>
                <a:latin typeface="Aileron"/>
                <a:ea typeface="Aileron"/>
              </a:rPr>
              <a:t>Wardiere Inc. - Senior Analyst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319" name=""/>
          <p:cNvSpPr txBox="1"/>
          <p:nvPr/>
        </p:nvSpPr>
        <p:spPr>
          <a:xfrm>
            <a:off x="585720" y="2900520"/>
            <a:ext cx="1787760" cy="2610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500" strike="noStrike" u="none">
                <a:solidFill>
                  <a:srgbClr val="2b2b2b"/>
                </a:solidFill>
                <a:effectLst/>
                <a:uFillTx/>
                <a:latin typeface="Aileron"/>
                <a:ea typeface="Aileron"/>
              </a:rPr>
              <a:t>WORK EXPERIENCE</a:t>
            </a:r>
            <a:endParaRPr b="0" lang="en-US" sz="15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320" name=""/>
          <p:cNvSpPr txBox="1"/>
          <p:nvPr/>
        </p:nvSpPr>
        <p:spPr>
          <a:xfrm>
            <a:off x="576000" y="1551240"/>
            <a:ext cx="790560" cy="2610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500" strike="noStrike" u="none">
                <a:solidFill>
                  <a:srgbClr val="2b2b2b"/>
                </a:solidFill>
                <a:effectLst/>
                <a:uFillTx/>
                <a:latin typeface="Aileron"/>
                <a:ea typeface="Aileron"/>
              </a:rPr>
              <a:t>PROFILE</a:t>
            </a:r>
            <a:endParaRPr b="0" lang="en-US" sz="15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321" name=""/>
          <p:cNvSpPr txBox="1"/>
          <p:nvPr/>
        </p:nvSpPr>
        <p:spPr>
          <a:xfrm>
            <a:off x="576000" y="1865160"/>
            <a:ext cx="641304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090908"/>
                </a:solidFill>
                <a:effectLst/>
                <a:uFillTx/>
                <a:latin typeface="Aileron"/>
                <a:ea typeface="Aileron"/>
              </a:rPr>
              <a:t>I have experience providing detailed market analysis, strategic consulting, innovative financial solutions to a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322" name=""/>
          <p:cNvSpPr txBox="1"/>
          <p:nvPr/>
        </p:nvSpPr>
        <p:spPr>
          <a:xfrm>
            <a:off x="576000" y="2074680"/>
            <a:ext cx="601272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090908"/>
                </a:solidFill>
                <a:effectLst/>
                <a:uFillTx/>
                <a:latin typeface="Aileron"/>
                <a:ea typeface="Aileron"/>
              </a:rPr>
              <a:t>wide range of clients, including government agencies, startups, and multinationals. My expertise also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323" name=""/>
          <p:cNvSpPr txBox="1"/>
          <p:nvPr/>
        </p:nvSpPr>
        <p:spPr>
          <a:xfrm>
            <a:off x="576000" y="2284200"/>
            <a:ext cx="605952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090908"/>
                </a:solidFill>
                <a:effectLst/>
                <a:uFillTx/>
                <a:latin typeface="Aileron"/>
                <a:ea typeface="Aileron"/>
              </a:rPr>
              <a:t>extends to risk management and the development of complex economic models. For me, teamwork is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324" name=""/>
          <p:cNvSpPr/>
          <p:nvPr/>
        </p:nvSpPr>
        <p:spPr>
          <a:xfrm>
            <a:off x="585720" y="9318240"/>
            <a:ext cx="6294600" cy="9720"/>
          </a:xfrm>
          <a:custGeom>
            <a:avLst/>
            <a:gdLst/>
            <a:ahLst/>
            <a:rect l="0" t="0" r="r" b="b"/>
            <a:pathLst>
              <a:path w="17485" h="27">
                <a:moveTo>
                  <a:pt x="0" y="0"/>
                </a:moveTo>
                <a:lnTo>
                  <a:pt x="26" y="0"/>
                </a:lnTo>
                <a:lnTo>
                  <a:pt x="26" y="27"/>
                </a:lnTo>
                <a:lnTo>
                  <a:pt x="0" y="27"/>
                </a:lnTo>
                <a:lnTo>
                  <a:pt x="0" y="0"/>
                </a:lnTo>
                <a:moveTo>
                  <a:pt x="53" y="0"/>
                </a:moveTo>
                <a:lnTo>
                  <a:pt x="79" y="0"/>
                </a:lnTo>
                <a:lnTo>
                  <a:pt x="79" y="27"/>
                </a:lnTo>
                <a:lnTo>
                  <a:pt x="53" y="27"/>
                </a:lnTo>
                <a:lnTo>
                  <a:pt x="53" y="0"/>
                </a:lnTo>
                <a:moveTo>
                  <a:pt x="106" y="0"/>
                </a:moveTo>
                <a:lnTo>
                  <a:pt x="132" y="0"/>
                </a:lnTo>
                <a:lnTo>
                  <a:pt x="132" y="27"/>
                </a:lnTo>
                <a:lnTo>
                  <a:pt x="106" y="27"/>
                </a:lnTo>
                <a:lnTo>
                  <a:pt x="106" y="0"/>
                </a:lnTo>
                <a:moveTo>
                  <a:pt x="158" y="0"/>
                </a:moveTo>
                <a:lnTo>
                  <a:pt x="185" y="0"/>
                </a:lnTo>
                <a:lnTo>
                  <a:pt x="185" y="27"/>
                </a:lnTo>
                <a:lnTo>
                  <a:pt x="158" y="27"/>
                </a:lnTo>
                <a:lnTo>
                  <a:pt x="158" y="0"/>
                </a:lnTo>
                <a:moveTo>
                  <a:pt x="211" y="0"/>
                </a:moveTo>
                <a:lnTo>
                  <a:pt x="238" y="0"/>
                </a:lnTo>
                <a:lnTo>
                  <a:pt x="238" y="27"/>
                </a:lnTo>
                <a:lnTo>
                  <a:pt x="211" y="27"/>
                </a:lnTo>
                <a:lnTo>
                  <a:pt x="211" y="0"/>
                </a:lnTo>
                <a:moveTo>
                  <a:pt x="264" y="0"/>
                </a:moveTo>
                <a:lnTo>
                  <a:pt x="291" y="0"/>
                </a:lnTo>
                <a:lnTo>
                  <a:pt x="291" y="27"/>
                </a:lnTo>
                <a:lnTo>
                  <a:pt x="264" y="27"/>
                </a:lnTo>
                <a:lnTo>
                  <a:pt x="264" y="0"/>
                </a:lnTo>
                <a:moveTo>
                  <a:pt x="317" y="0"/>
                </a:moveTo>
                <a:lnTo>
                  <a:pt x="344" y="0"/>
                </a:lnTo>
                <a:lnTo>
                  <a:pt x="344" y="27"/>
                </a:lnTo>
                <a:lnTo>
                  <a:pt x="317" y="27"/>
                </a:lnTo>
                <a:lnTo>
                  <a:pt x="317" y="0"/>
                </a:lnTo>
                <a:moveTo>
                  <a:pt x="370" y="0"/>
                </a:moveTo>
                <a:lnTo>
                  <a:pt x="397" y="0"/>
                </a:lnTo>
                <a:lnTo>
                  <a:pt x="397" y="27"/>
                </a:lnTo>
                <a:lnTo>
                  <a:pt x="370" y="27"/>
                </a:lnTo>
                <a:lnTo>
                  <a:pt x="370" y="0"/>
                </a:lnTo>
                <a:moveTo>
                  <a:pt x="423" y="0"/>
                </a:moveTo>
                <a:lnTo>
                  <a:pt x="450" y="0"/>
                </a:lnTo>
                <a:lnTo>
                  <a:pt x="450" y="27"/>
                </a:lnTo>
                <a:lnTo>
                  <a:pt x="423" y="27"/>
                </a:lnTo>
                <a:lnTo>
                  <a:pt x="423" y="0"/>
                </a:lnTo>
                <a:moveTo>
                  <a:pt x="476" y="0"/>
                </a:moveTo>
                <a:lnTo>
                  <a:pt x="503" y="0"/>
                </a:lnTo>
                <a:lnTo>
                  <a:pt x="503" y="27"/>
                </a:lnTo>
                <a:lnTo>
                  <a:pt x="476" y="27"/>
                </a:lnTo>
                <a:lnTo>
                  <a:pt x="476" y="0"/>
                </a:lnTo>
                <a:moveTo>
                  <a:pt x="529" y="0"/>
                </a:moveTo>
                <a:lnTo>
                  <a:pt x="556" y="0"/>
                </a:lnTo>
                <a:lnTo>
                  <a:pt x="556" y="27"/>
                </a:lnTo>
                <a:lnTo>
                  <a:pt x="529" y="27"/>
                </a:lnTo>
                <a:lnTo>
                  <a:pt x="529" y="0"/>
                </a:lnTo>
                <a:moveTo>
                  <a:pt x="582" y="0"/>
                </a:moveTo>
                <a:lnTo>
                  <a:pt x="608" y="0"/>
                </a:lnTo>
                <a:lnTo>
                  <a:pt x="608" y="27"/>
                </a:lnTo>
                <a:lnTo>
                  <a:pt x="582" y="27"/>
                </a:lnTo>
                <a:lnTo>
                  <a:pt x="582" y="0"/>
                </a:lnTo>
                <a:moveTo>
                  <a:pt x="635" y="0"/>
                </a:moveTo>
                <a:lnTo>
                  <a:pt x="661" y="0"/>
                </a:lnTo>
                <a:lnTo>
                  <a:pt x="661" y="27"/>
                </a:lnTo>
                <a:lnTo>
                  <a:pt x="635" y="27"/>
                </a:lnTo>
                <a:lnTo>
                  <a:pt x="635" y="0"/>
                </a:lnTo>
                <a:moveTo>
                  <a:pt x="688" y="0"/>
                </a:moveTo>
                <a:lnTo>
                  <a:pt x="714" y="0"/>
                </a:lnTo>
                <a:lnTo>
                  <a:pt x="714" y="27"/>
                </a:lnTo>
                <a:lnTo>
                  <a:pt x="688" y="27"/>
                </a:lnTo>
                <a:lnTo>
                  <a:pt x="688" y="0"/>
                </a:lnTo>
                <a:moveTo>
                  <a:pt x="741" y="0"/>
                </a:moveTo>
                <a:lnTo>
                  <a:pt x="767" y="0"/>
                </a:lnTo>
                <a:lnTo>
                  <a:pt x="767" y="27"/>
                </a:lnTo>
                <a:lnTo>
                  <a:pt x="741" y="27"/>
                </a:lnTo>
                <a:lnTo>
                  <a:pt x="741" y="0"/>
                </a:lnTo>
                <a:moveTo>
                  <a:pt x="794" y="0"/>
                </a:moveTo>
                <a:lnTo>
                  <a:pt x="820" y="0"/>
                </a:lnTo>
                <a:lnTo>
                  <a:pt x="820" y="27"/>
                </a:lnTo>
                <a:lnTo>
                  <a:pt x="794" y="27"/>
                </a:lnTo>
                <a:lnTo>
                  <a:pt x="794" y="0"/>
                </a:lnTo>
                <a:moveTo>
                  <a:pt x="847" y="0"/>
                </a:moveTo>
                <a:lnTo>
                  <a:pt x="873" y="0"/>
                </a:lnTo>
                <a:lnTo>
                  <a:pt x="873" y="27"/>
                </a:lnTo>
                <a:lnTo>
                  <a:pt x="847" y="27"/>
                </a:lnTo>
                <a:lnTo>
                  <a:pt x="847" y="0"/>
                </a:lnTo>
                <a:moveTo>
                  <a:pt x="900" y="0"/>
                </a:moveTo>
                <a:lnTo>
                  <a:pt x="926" y="0"/>
                </a:lnTo>
                <a:lnTo>
                  <a:pt x="926" y="27"/>
                </a:lnTo>
                <a:lnTo>
                  <a:pt x="900" y="27"/>
                </a:lnTo>
                <a:lnTo>
                  <a:pt x="900" y="0"/>
                </a:lnTo>
                <a:moveTo>
                  <a:pt x="953" y="0"/>
                </a:moveTo>
                <a:lnTo>
                  <a:pt x="979" y="0"/>
                </a:lnTo>
                <a:lnTo>
                  <a:pt x="979" y="27"/>
                </a:lnTo>
                <a:lnTo>
                  <a:pt x="953" y="27"/>
                </a:lnTo>
                <a:lnTo>
                  <a:pt x="953" y="0"/>
                </a:lnTo>
                <a:moveTo>
                  <a:pt x="1005" y="0"/>
                </a:moveTo>
                <a:lnTo>
                  <a:pt x="1032" y="0"/>
                </a:lnTo>
                <a:lnTo>
                  <a:pt x="1032" y="27"/>
                </a:lnTo>
                <a:lnTo>
                  <a:pt x="1005" y="27"/>
                </a:lnTo>
                <a:lnTo>
                  <a:pt x="1005" y="0"/>
                </a:lnTo>
                <a:moveTo>
                  <a:pt x="1058" y="0"/>
                </a:moveTo>
                <a:lnTo>
                  <a:pt x="1085" y="0"/>
                </a:lnTo>
                <a:lnTo>
                  <a:pt x="1085" y="27"/>
                </a:lnTo>
                <a:lnTo>
                  <a:pt x="1058" y="27"/>
                </a:lnTo>
                <a:lnTo>
                  <a:pt x="1058" y="0"/>
                </a:lnTo>
                <a:moveTo>
                  <a:pt x="1111" y="0"/>
                </a:moveTo>
                <a:lnTo>
                  <a:pt x="1138" y="0"/>
                </a:lnTo>
                <a:lnTo>
                  <a:pt x="1138" y="27"/>
                </a:lnTo>
                <a:lnTo>
                  <a:pt x="1111" y="27"/>
                </a:lnTo>
                <a:lnTo>
                  <a:pt x="1111" y="0"/>
                </a:lnTo>
                <a:moveTo>
                  <a:pt x="1164" y="0"/>
                </a:moveTo>
                <a:lnTo>
                  <a:pt x="1191" y="0"/>
                </a:lnTo>
                <a:lnTo>
                  <a:pt x="1191" y="27"/>
                </a:lnTo>
                <a:lnTo>
                  <a:pt x="1164" y="27"/>
                </a:lnTo>
                <a:lnTo>
                  <a:pt x="1164" y="0"/>
                </a:lnTo>
                <a:moveTo>
                  <a:pt x="1217" y="0"/>
                </a:moveTo>
                <a:lnTo>
                  <a:pt x="1244" y="0"/>
                </a:lnTo>
                <a:lnTo>
                  <a:pt x="1244" y="27"/>
                </a:lnTo>
                <a:lnTo>
                  <a:pt x="1217" y="27"/>
                </a:lnTo>
                <a:lnTo>
                  <a:pt x="1217" y="0"/>
                </a:lnTo>
                <a:moveTo>
                  <a:pt x="1270" y="0"/>
                </a:moveTo>
                <a:lnTo>
                  <a:pt x="1297" y="0"/>
                </a:lnTo>
                <a:lnTo>
                  <a:pt x="1297" y="27"/>
                </a:lnTo>
                <a:lnTo>
                  <a:pt x="1270" y="27"/>
                </a:lnTo>
                <a:lnTo>
                  <a:pt x="1270" y="0"/>
                </a:lnTo>
                <a:moveTo>
                  <a:pt x="1323" y="0"/>
                </a:moveTo>
                <a:lnTo>
                  <a:pt x="1350" y="0"/>
                </a:lnTo>
                <a:lnTo>
                  <a:pt x="1350" y="27"/>
                </a:lnTo>
                <a:lnTo>
                  <a:pt x="1323" y="27"/>
                </a:lnTo>
                <a:lnTo>
                  <a:pt x="1323" y="0"/>
                </a:lnTo>
                <a:moveTo>
                  <a:pt x="1376" y="0"/>
                </a:moveTo>
                <a:lnTo>
                  <a:pt x="1403" y="0"/>
                </a:lnTo>
                <a:lnTo>
                  <a:pt x="1403" y="27"/>
                </a:lnTo>
                <a:lnTo>
                  <a:pt x="1376" y="27"/>
                </a:lnTo>
                <a:lnTo>
                  <a:pt x="1376" y="0"/>
                </a:lnTo>
                <a:moveTo>
                  <a:pt x="1429" y="0"/>
                </a:moveTo>
                <a:lnTo>
                  <a:pt x="1455" y="0"/>
                </a:lnTo>
                <a:lnTo>
                  <a:pt x="1455" y="27"/>
                </a:lnTo>
                <a:lnTo>
                  <a:pt x="1429" y="27"/>
                </a:lnTo>
                <a:lnTo>
                  <a:pt x="1429" y="0"/>
                </a:lnTo>
                <a:moveTo>
                  <a:pt x="1482" y="0"/>
                </a:moveTo>
                <a:lnTo>
                  <a:pt x="1508" y="0"/>
                </a:lnTo>
                <a:lnTo>
                  <a:pt x="1508" y="27"/>
                </a:lnTo>
                <a:lnTo>
                  <a:pt x="1482" y="27"/>
                </a:lnTo>
                <a:lnTo>
                  <a:pt x="1482" y="0"/>
                </a:lnTo>
                <a:moveTo>
                  <a:pt x="1535" y="0"/>
                </a:moveTo>
                <a:lnTo>
                  <a:pt x="1561" y="0"/>
                </a:lnTo>
                <a:lnTo>
                  <a:pt x="1561" y="27"/>
                </a:lnTo>
                <a:lnTo>
                  <a:pt x="1535" y="27"/>
                </a:lnTo>
                <a:lnTo>
                  <a:pt x="1535" y="0"/>
                </a:lnTo>
                <a:moveTo>
                  <a:pt x="1588" y="0"/>
                </a:moveTo>
                <a:lnTo>
                  <a:pt x="1614" y="0"/>
                </a:lnTo>
                <a:lnTo>
                  <a:pt x="1614" y="27"/>
                </a:lnTo>
                <a:lnTo>
                  <a:pt x="1588" y="27"/>
                </a:lnTo>
                <a:lnTo>
                  <a:pt x="1588" y="0"/>
                </a:lnTo>
                <a:moveTo>
                  <a:pt x="1641" y="0"/>
                </a:moveTo>
                <a:lnTo>
                  <a:pt x="1667" y="0"/>
                </a:lnTo>
                <a:lnTo>
                  <a:pt x="1667" y="27"/>
                </a:lnTo>
                <a:lnTo>
                  <a:pt x="1641" y="27"/>
                </a:lnTo>
                <a:lnTo>
                  <a:pt x="1641" y="0"/>
                </a:lnTo>
                <a:moveTo>
                  <a:pt x="1694" y="0"/>
                </a:moveTo>
                <a:lnTo>
                  <a:pt x="1720" y="0"/>
                </a:lnTo>
                <a:lnTo>
                  <a:pt x="1720" y="27"/>
                </a:lnTo>
                <a:lnTo>
                  <a:pt x="1694" y="27"/>
                </a:lnTo>
                <a:lnTo>
                  <a:pt x="1694" y="0"/>
                </a:lnTo>
                <a:moveTo>
                  <a:pt x="1747" y="0"/>
                </a:moveTo>
                <a:lnTo>
                  <a:pt x="1773" y="0"/>
                </a:lnTo>
                <a:lnTo>
                  <a:pt x="1773" y="27"/>
                </a:lnTo>
                <a:lnTo>
                  <a:pt x="1747" y="27"/>
                </a:lnTo>
                <a:lnTo>
                  <a:pt x="1747" y="0"/>
                </a:lnTo>
                <a:moveTo>
                  <a:pt x="1800" y="0"/>
                </a:moveTo>
                <a:lnTo>
                  <a:pt x="1826" y="0"/>
                </a:lnTo>
                <a:lnTo>
                  <a:pt x="1826" y="27"/>
                </a:lnTo>
                <a:lnTo>
                  <a:pt x="1800" y="27"/>
                </a:lnTo>
                <a:lnTo>
                  <a:pt x="1800" y="0"/>
                </a:lnTo>
                <a:moveTo>
                  <a:pt x="1852" y="0"/>
                </a:moveTo>
                <a:lnTo>
                  <a:pt x="1879" y="0"/>
                </a:lnTo>
                <a:lnTo>
                  <a:pt x="1879" y="27"/>
                </a:lnTo>
                <a:lnTo>
                  <a:pt x="1852" y="27"/>
                </a:lnTo>
                <a:lnTo>
                  <a:pt x="1852" y="0"/>
                </a:lnTo>
                <a:moveTo>
                  <a:pt x="1905" y="0"/>
                </a:moveTo>
                <a:lnTo>
                  <a:pt x="1932" y="0"/>
                </a:lnTo>
                <a:lnTo>
                  <a:pt x="1932" y="27"/>
                </a:lnTo>
                <a:lnTo>
                  <a:pt x="1905" y="27"/>
                </a:lnTo>
                <a:lnTo>
                  <a:pt x="1905" y="0"/>
                </a:lnTo>
                <a:moveTo>
                  <a:pt x="1958" y="0"/>
                </a:moveTo>
                <a:lnTo>
                  <a:pt x="1985" y="0"/>
                </a:lnTo>
                <a:lnTo>
                  <a:pt x="1985" y="27"/>
                </a:lnTo>
                <a:lnTo>
                  <a:pt x="1958" y="27"/>
                </a:lnTo>
                <a:lnTo>
                  <a:pt x="1958" y="0"/>
                </a:lnTo>
                <a:moveTo>
                  <a:pt x="2011" y="0"/>
                </a:moveTo>
                <a:lnTo>
                  <a:pt x="2038" y="0"/>
                </a:lnTo>
                <a:lnTo>
                  <a:pt x="2038" y="27"/>
                </a:lnTo>
                <a:lnTo>
                  <a:pt x="2011" y="27"/>
                </a:lnTo>
                <a:lnTo>
                  <a:pt x="2011" y="0"/>
                </a:lnTo>
                <a:moveTo>
                  <a:pt x="2064" y="0"/>
                </a:moveTo>
                <a:lnTo>
                  <a:pt x="2091" y="0"/>
                </a:lnTo>
                <a:lnTo>
                  <a:pt x="2091" y="27"/>
                </a:lnTo>
                <a:lnTo>
                  <a:pt x="2064" y="27"/>
                </a:lnTo>
                <a:lnTo>
                  <a:pt x="2064" y="0"/>
                </a:lnTo>
                <a:moveTo>
                  <a:pt x="2117" y="0"/>
                </a:moveTo>
                <a:lnTo>
                  <a:pt x="2144" y="0"/>
                </a:lnTo>
                <a:lnTo>
                  <a:pt x="2144" y="27"/>
                </a:lnTo>
                <a:lnTo>
                  <a:pt x="2117" y="27"/>
                </a:lnTo>
                <a:lnTo>
                  <a:pt x="2117" y="0"/>
                </a:lnTo>
                <a:moveTo>
                  <a:pt x="2170" y="0"/>
                </a:moveTo>
                <a:lnTo>
                  <a:pt x="2197" y="0"/>
                </a:lnTo>
                <a:lnTo>
                  <a:pt x="2197" y="27"/>
                </a:lnTo>
                <a:lnTo>
                  <a:pt x="2170" y="27"/>
                </a:lnTo>
                <a:lnTo>
                  <a:pt x="2170" y="0"/>
                </a:lnTo>
                <a:moveTo>
                  <a:pt x="2223" y="0"/>
                </a:moveTo>
                <a:lnTo>
                  <a:pt x="2249" y="0"/>
                </a:lnTo>
                <a:lnTo>
                  <a:pt x="2249" y="27"/>
                </a:lnTo>
                <a:lnTo>
                  <a:pt x="2223" y="27"/>
                </a:lnTo>
                <a:lnTo>
                  <a:pt x="2223" y="0"/>
                </a:lnTo>
                <a:moveTo>
                  <a:pt x="2276" y="0"/>
                </a:moveTo>
                <a:lnTo>
                  <a:pt x="2302" y="0"/>
                </a:lnTo>
                <a:lnTo>
                  <a:pt x="2302" y="27"/>
                </a:lnTo>
                <a:lnTo>
                  <a:pt x="2276" y="27"/>
                </a:lnTo>
                <a:lnTo>
                  <a:pt x="2276" y="0"/>
                </a:lnTo>
                <a:moveTo>
                  <a:pt x="2329" y="0"/>
                </a:moveTo>
                <a:lnTo>
                  <a:pt x="2355" y="0"/>
                </a:lnTo>
                <a:lnTo>
                  <a:pt x="2355" y="27"/>
                </a:lnTo>
                <a:lnTo>
                  <a:pt x="2329" y="27"/>
                </a:lnTo>
                <a:lnTo>
                  <a:pt x="2329" y="0"/>
                </a:lnTo>
                <a:moveTo>
                  <a:pt x="2382" y="0"/>
                </a:moveTo>
                <a:lnTo>
                  <a:pt x="2408" y="0"/>
                </a:lnTo>
                <a:lnTo>
                  <a:pt x="2408" y="27"/>
                </a:lnTo>
                <a:lnTo>
                  <a:pt x="2382" y="27"/>
                </a:lnTo>
                <a:lnTo>
                  <a:pt x="2382" y="0"/>
                </a:lnTo>
                <a:moveTo>
                  <a:pt x="2435" y="0"/>
                </a:moveTo>
                <a:lnTo>
                  <a:pt x="2461" y="0"/>
                </a:lnTo>
                <a:lnTo>
                  <a:pt x="2461" y="27"/>
                </a:lnTo>
                <a:lnTo>
                  <a:pt x="2435" y="27"/>
                </a:lnTo>
                <a:lnTo>
                  <a:pt x="2435" y="0"/>
                </a:lnTo>
                <a:moveTo>
                  <a:pt x="2488" y="0"/>
                </a:moveTo>
                <a:lnTo>
                  <a:pt x="2514" y="0"/>
                </a:lnTo>
                <a:lnTo>
                  <a:pt x="2514" y="27"/>
                </a:lnTo>
                <a:lnTo>
                  <a:pt x="2488" y="27"/>
                </a:lnTo>
                <a:lnTo>
                  <a:pt x="2488" y="0"/>
                </a:lnTo>
                <a:moveTo>
                  <a:pt x="2541" y="0"/>
                </a:moveTo>
                <a:lnTo>
                  <a:pt x="2567" y="0"/>
                </a:lnTo>
                <a:lnTo>
                  <a:pt x="2567" y="27"/>
                </a:lnTo>
                <a:lnTo>
                  <a:pt x="2541" y="27"/>
                </a:lnTo>
                <a:lnTo>
                  <a:pt x="2541" y="0"/>
                </a:lnTo>
                <a:moveTo>
                  <a:pt x="2594" y="0"/>
                </a:moveTo>
                <a:lnTo>
                  <a:pt x="2620" y="0"/>
                </a:lnTo>
                <a:lnTo>
                  <a:pt x="2620" y="27"/>
                </a:lnTo>
                <a:lnTo>
                  <a:pt x="2594" y="27"/>
                </a:lnTo>
                <a:lnTo>
                  <a:pt x="2594" y="0"/>
                </a:lnTo>
                <a:moveTo>
                  <a:pt x="2647" y="0"/>
                </a:moveTo>
                <a:lnTo>
                  <a:pt x="2673" y="0"/>
                </a:lnTo>
                <a:lnTo>
                  <a:pt x="2673" y="27"/>
                </a:lnTo>
                <a:lnTo>
                  <a:pt x="2647" y="27"/>
                </a:lnTo>
                <a:lnTo>
                  <a:pt x="2647" y="0"/>
                </a:lnTo>
                <a:moveTo>
                  <a:pt x="2699" y="0"/>
                </a:moveTo>
                <a:lnTo>
                  <a:pt x="2726" y="0"/>
                </a:lnTo>
                <a:lnTo>
                  <a:pt x="2726" y="27"/>
                </a:lnTo>
                <a:lnTo>
                  <a:pt x="2699" y="27"/>
                </a:lnTo>
                <a:lnTo>
                  <a:pt x="2699" y="0"/>
                </a:lnTo>
                <a:moveTo>
                  <a:pt x="2752" y="0"/>
                </a:moveTo>
                <a:lnTo>
                  <a:pt x="2779" y="0"/>
                </a:lnTo>
                <a:lnTo>
                  <a:pt x="2779" y="27"/>
                </a:lnTo>
                <a:lnTo>
                  <a:pt x="2752" y="27"/>
                </a:lnTo>
                <a:lnTo>
                  <a:pt x="2752" y="0"/>
                </a:lnTo>
                <a:moveTo>
                  <a:pt x="2805" y="0"/>
                </a:moveTo>
                <a:lnTo>
                  <a:pt x="2832" y="0"/>
                </a:lnTo>
                <a:lnTo>
                  <a:pt x="2832" y="27"/>
                </a:lnTo>
                <a:lnTo>
                  <a:pt x="2805" y="27"/>
                </a:lnTo>
                <a:lnTo>
                  <a:pt x="2805" y="0"/>
                </a:lnTo>
                <a:moveTo>
                  <a:pt x="2858" y="0"/>
                </a:moveTo>
                <a:lnTo>
                  <a:pt x="2885" y="0"/>
                </a:lnTo>
                <a:lnTo>
                  <a:pt x="2885" y="27"/>
                </a:lnTo>
                <a:lnTo>
                  <a:pt x="2858" y="27"/>
                </a:lnTo>
                <a:lnTo>
                  <a:pt x="2858" y="0"/>
                </a:lnTo>
                <a:moveTo>
                  <a:pt x="2911" y="0"/>
                </a:moveTo>
                <a:lnTo>
                  <a:pt x="2938" y="0"/>
                </a:lnTo>
                <a:lnTo>
                  <a:pt x="2938" y="27"/>
                </a:lnTo>
                <a:lnTo>
                  <a:pt x="2911" y="27"/>
                </a:lnTo>
                <a:lnTo>
                  <a:pt x="2911" y="0"/>
                </a:lnTo>
                <a:moveTo>
                  <a:pt x="2964" y="0"/>
                </a:moveTo>
                <a:lnTo>
                  <a:pt x="2991" y="0"/>
                </a:lnTo>
                <a:lnTo>
                  <a:pt x="2991" y="27"/>
                </a:lnTo>
                <a:lnTo>
                  <a:pt x="2964" y="27"/>
                </a:lnTo>
                <a:lnTo>
                  <a:pt x="2964" y="0"/>
                </a:lnTo>
                <a:moveTo>
                  <a:pt x="3017" y="0"/>
                </a:moveTo>
                <a:lnTo>
                  <a:pt x="3044" y="0"/>
                </a:lnTo>
                <a:lnTo>
                  <a:pt x="3044" y="27"/>
                </a:lnTo>
                <a:lnTo>
                  <a:pt x="3017" y="27"/>
                </a:lnTo>
                <a:lnTo>
                  <a:pt x="3017" y="0"/>
                </a:lnTo>
                <a:moveTo>
                  <a:pt x="3070" y="0"/>
                </a:moveTo>
                <a:lnTo>
                  <a:pt x="3096" y="0"/>
                </a:lnTo>
                <a:lnTo>
                  <a:pt x="3096" y="27"/>
                </a:lnTo>
                <a:lnTo>
                  <a:pt x="3070" y="27"/>
                </a:lnTo>
                <a:lnTo>
                  <a:pt x="3070" y="0"/>
                </a:lnTo>
                <a:moveTo>
                  <a:pt x="3123" y="0"/>
                </a:moveTo>
                <a:lnTo>
                  <a:pt x="3149" y="0"/>
                </a:lnTo>
                <a:lnTo>
                  <a:pt x="3149" y="27"/>
                </a:lnTo>
                <a:lnTo>
                  <a:pt x="3123" y="27"/>
                </a:lnTo>
                <a:lnTo>
                  <a:pt x="3123" y="0"/>
                </a:lnTo>
                <a:moveTo>
                  <a:pt x="3176" y="0"/>
                </a:moveTo>
                <a:lnTo>
                  <a:pt x="3202" y="0"/>
                </a:lnTo>
                <a:lnTo>
                  <a:pt x="3202" y="27"/>
                </a:lnTo>
                <a:lnTo>
                  <a:pt x="3176" y="27"/>
                </a:lnTo>
                <a:lnTo>
                  <a:pt x="3176" y="0"/>
                </a:lnTo>
                <a:moveTo>
                  <a:pt x="3229" y="0"/>
                </a:moveTo>
                <a:lnTo>
                  <a:pt x="3255" y="0"/>
                </a:lnTo>
                <a:lnTo>
                  <a:pt x="3255" y="27"/>
                </a:lnTo>
                <a:lnTo>
                  <a:pt x="3229" y="27"/>
                </a:lnTo>
                <a:lnTo>
                  <a:pt x="3229" y="0"/>
                </a:lnTo>
                <a:moveTo>
                  <a:pt x="3282" y="0"/>
                </a:moveTo>
                <a:lnTo>
                  <a:pt x="3308" y="0"/>
                </a:lnTo>
                <a:lnTo>
                  <a:pt x="3308" y="27"/>
                </a:lnTo>
                <a:lnTo>
                  <a:pt x="3282" y="27"/>
                </a:lnTo>
                <a:lnTo>
                  <a:pt x="3282" y="0"/>
                </a:lnTo>
                <a:moveTo>
                  <a:pt x="3335" y="0"/>
                </a:moveTo>
                <a:lnTo>
                  <a:pt x="3361" y="0"/>
                </a:lnTo>
                <a:lnTo>
                  <a:pt x="3361" y="27"/>
                </a:lnTo>
                <a:lnTo>
                  <a:pt x="3335" y="27"/>
                </a:lnTo>
                <a:lnTo>
                  <a:pt x="3335" y="0"/>
                </a:lnTo>
                <a:moveTo>
                  <a:pt x="3388" y="0"/>
                </a:moveTo>
                <a:lnTo>
                  <a:pt x="3414" y="0"/>
                </a:lnTo>
                <a:lnTo>
                  <a:pt x="3414" y="27"/>
                </a:lnTo>
                <a:lnTo>
                  <a:pt x="3388" y="27"/>
                </a:lnTo>
                <a:lnTo>
                  <a:pt x="3388" y="0"/>
                </a:lnTo>
                <a:moveTo>
                  <a:pt x="3441" y="0"/>
                </a:moveTo>
                <a:lnTo>
                  <a:pt x="3467" y="0"/>
                </a:lnTo>
                <a:lnTo>
                  <a:pt x="3467" y="27"/>
                </a:lnTo>
                <a:lnTo>
                  <a:pt x="3441" y="27"/>
                </a:lnTo>
                <a:lnTo>
                  <a:pt x="3441" y="0"/>
                </a:lnTo>
                <a:moveTo>
                  <a:pt x="3493" y="0"/>
                </a:moveTo>
                <a:lnTo>
                  <a:pt x="3520" y="0"/>
                </a:lnTo>
                <a:lnTo>
                  <a:pt x="3520" y="27"/>
                </a:lnTo>
                <a:lnTo>
                  <a:pt x="3493" y="27"/>
                </a:lnTo>
                <a:lnTo>
                  <a:pt x="3493" y="0"/>
                </a:lnTo>
                <a:moveTo>
                  <a:pt x="3546" y="0"/>
                </a:moveTo>
                <a:lnTo>
                  <a:pt x="3573" y="0"/>
                </a:lnTo>
                <a:lnTo>
                  <a:pt x="3573" y="27"/>
                </a:lnTo>
                <a:lnTo>
                  <a:pt x="3546" y="27"/>
                </a:lnTo>
                <a:lnTo>
                  <a:pt x="3546" y="0"/>
                </a:lnTo>
                <a:moveTo>
                  <a:pt x="3599" y="0"/>
                </a:moveTo>
                <a:lnTo>
                  <a:pt x="3626" y="0"/>
                </a:lnTo>
                <a:lnTo>
                  <a:pt x="3626" y="27"/>
                </a:lnTo>
                <a:lnTo>
                  <a:pt x="3599" y="27"/>
                </a:lnTo>
                <a:lnTo>
                  <a:pt x="3599" y="0"/>
                </a:lnTo>
                <a:moveTo>
                  <a:pt x="3652" y="0"/>
                </a:moveTo>
                <a:lnTo>
                  <a:pt x="3679" y="0"/>
                </a:lnTo>
                <a:lnTo>
                  <a:pt x="3679" y="27"/>
                </a:lnTo>
                <a:lnTo>
                  <a:pt x="3652" y="27"/>
                </a:lnTo>
                <a:lnTo>
                  <a:pt x="3652" y="0"/>
                </a:lnTo>
                <a:moveTo>
                  <a:pt x="3705" y="0"/>
                </a:moveTo>
                <a:lnTo>
                  <a:pt x="3732" y="0"/>
                </a:lnTo>
                <a:lnTo>
                  <a:pt x="3732" y="27"/>
                </a:lnTo>
                <a:lnTo>
                  <a:pt x="3705" y="27"/>
                </a:lnTo>
                <a:lnTo>
                  <a:pt x="3705" y="0"/>
                </a:lnTo>
                <a:moveTo>
                  <a:pt x="3758" y="0"/>
                </a:moveTo>
                <a:lnTo>
                  <a:pt x="3785" y="0"/>
                </a:lnTo>
                <a:lnTo>
                  <a:pt x="3785" y="27"/>
                </a:lnTo>
                <a:lnTo>
                  <a:pt x="3758" y="27"/>
                </a:lnTo>
                <a:lnTo>
                  <a:pt x="3758" y="0"/>
                </a:lnTo>
                <a:moveTo>
                  <a:pt x="3811" y="0"/>
                </a:moveTo>
                <a:lnTo>
                  <a:pt x="3838" y="0"/>
                </a:lnTo>
                <a:lnTo>
                  <a:pt x="3838" y="27"/>
                </a:lnTo>
                <a:lnTo>
                  <a:pt x="3811" y="27"/>
                </a:lnTo>
                <a:lnTo>
                  <a:pt x="3811" y="0"/>
                </a:lnTo>
                <a:moveTo>
                  <a:pt x="3864" y="0"/>
                </a:moveTo>
                <a:lnTo>
                  <a:pt x="3891" y="0"/>
                </a:lnTo>
                <a:lnTo>
                  <a:pt x="3891" y="27"/>
                </a:lnTo>
                <a:lnTo>
                  <a:pt x="3864" y="27"/>
                </a:lnTo>
                <a:lnTo>
                  <a:pt x="3864" y="0"/>
                </a:lnTo>
                <a:moveTo>
                  <a:pt x="3917" y="0"/>
                </a:moveTo>
                <a:lnTo>
                  <a:pt x="3943" y="0"/>
                </a:lnTo>
                <a:lnTo>
                  <a:pt x="3943" y="27"/>
                </a:lnTo>
                <a:lnTo>
                  <a:pt x="3917" y="27"/>
                </a:lnTo>
                <a:lnTo>
                  <a:pt x="3917" y="0"/>
                </a:lnTo>
                <a:moveTo>
                  <a:pt x="3970" y="0"/>
                </a:moveTo>
                <a:lnTo>
                  <a:pt x="3996" y="0"/>
                </a:lnTo>
                <a:lnTo>
                  <a:pt x="3996" y="27"/>
                </a:lnTo>
                <a:lnTo>
                  <a:pt x="3970" y="27"/>
                </a:lnTo>
                <a:lnTo>
                  <a:pt x="3970" y="0"/>
                </a:lnTo>
                <a:moveTo>
                  <a:pt x="4023" y="0"/>
                </a:moveTo>
                <a:lnTo>
                  <a:pt x="4049" y="0"/>
                </a:lnTo>
                <a:lnTo>
                  <a:pt x="4049" y="27"/>
                </a:lnTo>
                <a:lnTo>
                  <a:pt x="4023" y="27"/>
                </a:lnTo>
                <a:lnTo>
                  <a:pt x="4023" y="0"/>
                </a:lnTo>
                <a:moveTo>
                  <a:pt x="4076" y="0"/>
                </a:moveTo>
                <a:lnTo>
                  <a:pt x="4102" y="0"/>
                </a:lnTo>
                <a:lnTo>
                  <a:pt x="4102" y="27"/>
                </a:lnTo>
                <a:lnTo>
                  <a:pt x="4076" y="27"/>
                </a:lnTo>
                <a:lnTo>
                  <a:pt x="4076" y="0"/>
                </a:lnTo>
                <a:moveTo>
                  <a:pt x="4129" y="0"/>
                </a:moveTo>
                <a:lnTo>
                  <a:pt x="4155" y="0"/>
                </a:lnTo>
                <a:lnTo>
                  <a:pt x="4155" y="27"/>
                </a:lnTo>
                <a:lnTo>
                  <a:pt x="4129" y="27"/>
                </a:lnTo>
                <a:lnTo>
                  <a:pt x="4129" y="0"/>
                </a:lnTo>
                <a:moveTo>
                  <a:pt x="4182" y="0"/>
                </a:moveTo>
                <a:lnTo>
                  <a:pt x="4208" y="0"/>
                </a:lnTo>
                <a:lnTo>
                  <a:pt x="4208" y="27"/>
                </a:lnTo>
                <a:lnTo>
                  <a:pt x="4182" y="27"/>
                </a:lnTo>
                <a:lnTo>
                  <a:pt x="4182" y="0"/>
                </a:lnTo>
                <a:moveTo>
                  <a:pt x="4235" y="0"/>
                </a:moveTo>
                <a:lnTo>
                  <a:pt x="4261" y="0"/>
                </a:lnTo>
                <a:lnTo>
                  <a:pt x="4261" y="27"/>
                </a:lnTo>
                <a:lnTo>
                  <a:pt x="4235" y="27"/>
                </a:lnTo>
                <a:lnTo>
                  <a:pt x="4235" y="0"/>
                </a:lnTo>
                <a:moveTo>
                  <a:pt x="4288" y="0"/>
                </a:moveTo>
                <a:lnTo>
                  <a:pt x="4314" y="0"/>
                </a:lnTo>
                <a:lnTo>
                  <a:pt x="4314" y="27"/>
                </a:lnTo>
                <a:lnTo>
                  <a:pt x="4288" y="27"/>
                </a:lnTo>
                <a:lnTo>
                  <a:pt x="4288" y="0"/>
                </a:lnTo>
                <a:moveTo>
                  <a:pt x="4340" y="0"/>
                </a:moveTo>
                <a:lnTo>
                  <a:pt x="4367" y="0"/>
                </a:lnTo>
                <a:lnTo>
                  <a:pt x="4367" y="27"/>
                </a:lnTo>
                <a:lnTo>
                  <a:pt x="4340" y="27"/>
                </a:lnTo>
                <a:lnTo>
                  <a:pt x="4340" y="0"/>
                </a:lnTo>
                <a:moveTo>
                  <a:pt x="4393" y="0"/>
                </a:moveTo>
                <a:lnTo>
                  <a:pt x="4420" y="0"/>
                </a:lnTo>
                <a:lnTo>
                  <a:pt x="4420" y="27"/>
                </a:lnTo>
                <a:lnTo>
                  <a:pt x="4393" y="27"/>
                </a:lnTo>
                <a:lnTo>
                  <a:pt x="4393" y="0"/>
                </a:lnTo>
                <a:moveTo>
                  <a:pt x="4446" y="0"/>
                </a:moveTo>
                <a:lnTo>
                  <a:pt x="4473" y="0"/>
                </a:lnTo>
                <a:lnTo>
                  <a:pt x="4473" y="27"/>
                </a:lnTo>
                <a:lnTo>
                  <a:pt x="4446" y="27"/>
                </a:lnTo>
                <a:lnTo>
                  <a:pt x="4446" y="0"/>
                </a:lnTo>
                <a:moveTo>
                  <a:pt x="4499" y="0"/>
                </a:moveTo>
                <a:lnTo>
                  <a:pt x="4526" y="0"/>
                </a:lnTo>
                <a:lnTo>
                  <a:pt x="4526" y="27"/>
                </a:lnTo>
                <a:lnTo>
                  <a:pt x="4499" y="27"/>
                </a:lnTo>
                <a:lnTo>
                  <a:pt x="4499" y="0"/>
                </a:lnTo>
                <a:moveTo>
                  <a:pt x="4552" y="0"/>
                </a:moveTo>
                <a:lnTo>
                  <a:pt x="4579" y="0"/>
                </a:lnTo>
                <a:lnTo>
                  <a:pt x="4579" y="27"/>
                </a:lnTo>
                <a:lnTo>
                  <a:pt x="4552" y="27"/>
                </a:lnTo>
                <a:lnTo>
                  <a:pt x="4552" y="0"/>
                </a:lnTo>
                <a:moveTo>
                  <a:pt x="4605" y="0"/>
                </a:moveTo>
                <a:lnTo>
                  <a:pt x="4632" y="0"/>
                </a:lnTo>
                <a:lnTo>
                  <a:pt x="4632" y="27"/>
                </a:lnTo>
                <a:lnTo>
                  <a:pt x="4605" y="27"/>
                </a:lnTo>
                <a:lnTo>
                  <a:pt x="4605" y="0"/>
                </a:lnTo>
                <a:moveTo>
                  <a:pt x="4658" y="0"/>
                </a:moveTo>
                <a:lnTo>
                  <a:pt x="4685" y="0"/>
                </a:lnTo>
                <a:lnTo>
                  <a:pt x="4685" y="27"/>
                </a:lnTo>
                <a:lnTo>
                  <a:pt x="4658" y="27"/>
                </a:lnTo>
                <a:lnTo>
                  <a:pt x="4658" y="0"/>
                </a:lnTo>
                <a:moveTo>
                  <a:pt x="4711" y="0"/>
                </a:moveTo>
                <a:lnTo>
                  <a:pt x="4738" y="0"/>
                </a:lnTo>
                <a:lnTo>
                  <a:pt x="4738" y="27"/>
                </a:lnTo>
                <a:lnTo>
                  <a:pt x="4711" y="27"/>
                </a:lnTo>
                <a:lnTo>
                  <a:pt x="4711" y="0"/>
                </a:lnTo>
                <a:moveTo>
                  <a:pt x="4764" y="0"/>
                </a:moveTo>
                <a:lnTo>
                  <a:pt x="4790" y="0"/>
                </a:lnTo>
                <a:lnTo>
                  <a:pt x="4790" y="27"/>
                </a:lnTo>
                <a:lnTo>
                  <a:pt x="4764" y="27"/>
                </a:lnTo>
                <a:lnTo>
                  <a:pt x="4764" y="0"/>
                </a:lnTo>
                <a:moveTo>
                  <a:pt x="4817" y="0"/>
                </a:moveTo>
                <a:lnTo>
                  <a:pt x="4843" y="0"/>
                </a:lnTo>
                <a:lnTo>
                  <a:pt x="4843" y="27"/>
                </a:lnTo>
                <a:lnTo>
                  <a:pt x="4817" y="27"/>
                </a:lnTo>
                <a:lnTo>
                  <a:pt x="4817" y="0"/>
                </a:lnTo>
                <a:moveTo>
                  <a:pt x="4870" y="0"/>
                </a:moveTo>
                <a:lnTo>
                  <a:pt x="4896" y="0"/>
                </a:lnTo>
                <a:lnTo>
                  <a:pt x="4896" y="27"/>
                </a:lnTo>
                <a:lnTo>
                  <a:pt x="4870" y="27"/>
                </a:lnTo>
                <a:lnTo>
                  <a:pt x="4870" y="0"/>
                </a:lnTo>
                <a:moveTo>
                  <a:pt x="4923" y="0"/>
                </a:moveTo>
                <a:lnTo>
                  <a:pt x="4949" y="0"/>
                </a:lnTo>
                <a:lnTo>
                  <a:pt x="4949" y="27"/>
                </a:lnTo>
                <a:lnTo>
                  <a:pt x="4923" y="27"/>
                </a:lnTo>
                <a:lnTo>
                  <a:pt x="4923" y="0"/>
                </a:lnTo>
                <a:moveTo>
                  <a:pt x="4976" y="0"/>
                </a:moveTo>
                <a:lnTo>
                  <a:pt x="5002" y="0"/>
                </a:lnTo>
                <a:lnTo>
                  <a:pt x="5002" y="27"/>
                </a:lnTo>
                <a:lnTo>
                  <a:pt x="4976" y="27"/>
                </a:lnTo>
                <a:lnTo>
                  <a:pt x="4976" y="0"/>
                </a:lnTo>
                <a:moveTo>
                  <a:pt x="5029" y="0"/>
                </a:moveTo>
                <a:lnTo>
                  <a:pt x="5055" y="0"/>
                </a:lnTo>
                <a:lnTo>
                  <a:pt x="5055" y="27"/>
                </a:lnTo>
                <a:lnTo>
                  <a:pt x="5029" y="27"/>
                </a:lnTo>
                <a:lnTo>
                  <a:pt x="5029" y="0"/>
                </a:lnTo>
                <a:moveTo>
                  <a:pt x="5082" y="0"/>
                </a:moveTo>
                <a:lnTo>
                  <a:pt x="5108" y="0"/>
                </a:lnTo>
                <a:lnTo>
                  <a:pt x="5108" y="27"/>
                </a:lnTo>
                <a:lnTo>
                  <a:pt x="5082" y="27"/>
                </a:lnTo>
                <a:lnTo>
                  <a:pt x="5082" y="0"/>
                </a:lnTo>
                <a:moveTo>
                  <a:pt x="5135" y="0"/>
                </a:moveTo>
                <a:lnTo>
                  <a:pt x="5161" y="0"/>
                </a:lnTo>
                <a:lnTo>
                  <a:pt x="5161" y="27"/>
                </a:lnTo>
                <a:lnTo>
                  <a:pt x="5135" y="27"/>
                </a:lnTo>
                <a:lnTo>
                  <a:pt x="5135" y="0"/>
                </a:lnTo>
                <a:moveTo>
                  <a:pt x="5187" y="0"/>
                </a:moveTo>
                <a:lnTo>
                  <a:pt x="5214" y="0"/>
                </a:lnTo>
                <a:lnTo>
                  <a:pt x="5214" y="27"/>
                </a:lnTo>
                <a:lnTo>
                  <a:pt x="5187" y="27"/>
                </a:lnTo>
                <a:lnTo>
                  <a:pt x="5187" y="0"/>
                </a:lnTo>
                <a:moveTo>
                  <a:pt x="5240" y="0"/>
                </a:moveTo>
                <a:lnTo>
                  <a:pt x="5267" y="0"/>
                </a:lnTo>
                <a:lnTo>
                  <a:pt x="5267" y="27"/>
                </a:lnTo>
                <a:lnTo>
                  <a:pt x="5240" y="27"/>
                </a:lnTo>
                <a:lnTo>
                  <a:pt x="5240" y="0"/>
                </a:lnTo>
                <a:moveTo>
                  <a:pt x="5293" y="0"/>
                </a:moveTo>
                <a:lnTo>
                  <a:pt x="5320" y="0"/>
                </a:lnTo>
                <a:lnTo>
                  <a:pt x="5320" y="27"/>
                </a:lnTo>
                <a:lnTo>
                  <a:pt x="5293" y="27"/>
                </a:lnTo>
                <a:lnTo>
                  <a:pt x="5293" y="0"/>
                </a:lnTo>
                <a:moveTo>
                  <a:pt x="5346" y="0"/>
                </a:moveTo>
                <a:lnTo>
                  <a:pt x="5373" y="0"/>
                </a:lnTo>
                <a:lnTo>
                  <a:pt x="5373" y="27"/>
                </a:lnTo>
                <a:lnTo>
                  <a:pt x="5346" y="27"/>
                </a:lnTo>
                <a:lnTo>
                  <a:pt x="5346" y="0"/>
                </a:lnTo>
                <a:moveTo>
                  <a:pt x="5399" y="0"/>
                </a:moveTo>
                <a:lnTo>
                  <a:pt x="5426" y="0"/>
                </a:lnTo>
                <a:lnTo>
                  <a:pt x="5426" y="27"/>
                </a:lnTo>
                <a:lnTo>
                  <a:pt x="5399" y="27"/>
                </a:lnTo>
                <a:lnTo>
                  <a:pt x="5399" y="0"/>
                </a:lnTo>
                <a:moveTo>
                  <a:pt x="5452" y="0"/>
                </a:moveTo>
                <a:lnTo>
                  <a:pt x="5479" y="0"/>
                </a:lnTo>
                <a:lnTo>
                  <a:pt x="5479" y="27"/>
                </a:lnTo>
                <a:lnTo>
                  <a:pt x="5452" y="27"/>
                </a:lnTo>
                <a:lnTo>
                  <a:pt x="5452" y="0"/>
                </a:lnTo>
                <a:moveTo>
                  <a:pt x="5505" y="0"/>
                </a:moveTo>
                <a:lnTo>
                  <a:pt x="5532" y="0"/>
                </a:lnTo>
                <a:lnTo>
                  <a:pt x="5532" y="27"/>
                </a:lnTo>
                <a:lnTo>
                  <a:pt x="5505" y="27"/>
                </a:lnTo>
                <a:lnTo>
                  <a:pt x="5505" y="0"/>
                </a:lnTo>
                <a:moveTo>
                  <a:pt x="5558" y="0"/>
                </a:moveTo>
                <a:lnTo>
                  <a:pt x="5584" y="0"/>
                </a:lnTo>
                <a:lnTo>
                  <a:pt x="5584" y="27"/>
                </a:lnTo>
                <a:lnTo>
                  <a:pt x="5558" y="27"/>
                </a:lnTo>
                <a:lnTo>
                  <a:pt x="5558" y="0"/>
                </a:lnTo>
                <a:moveTo>
                  <a:pt x="5611" y="0"/>
                </a:moveTo>
                <a:lnTo>
                  <a:pt x="5637" y="0"/>
                </a:lnTo>
                <a:lnTo>
                  <a:pt x="5637" y="27"/>
                </a:lnTo>
                <a:lnTo>
                  <a:pt x="5611" y="27"/>
                </a:lnTo>
                <a:lnTo>
                  <a:pt x="5611" y="0"/>
                </a:lnTo>
                <a:moveTo>
                  <a:pt x="5664" y="0"/>
                </a:moveTo>
                <a:lnTo>
                  <a:pt x="5690" y="0"/>
                </a:lnTo>
                <a:lnTo>
                  <a:pt x="5690" y="27"/>
                </a:lnTo>
                <a:lnTo>
                  <a:pt x="5664" y="27"/>
                </a:lnTo>
                <a:lnTo>
                  <a:pt x="5664" y="0"/>
                </a:lnTo>
                <a:moveTo>
                  <a:pt x="5717" y="0"/>
                </a:moveTo>
                <a:lnTo>
                  <a:pt x="5743" y="0"/>
                </a:lnTo>
                <a:lnTo>
                  <a:pt x="5743" y="27"/>
                </a:lnTo>
                <a:lnTo>
                  <a:pt x="5717" y="27"/>
                </a:lnTo>
                <a:lnTo>
                  <a:pt x="5717" y="0"/>
                </a:lnTo>
                <a:moveTo>
                  <a:pt x="5770" y="0"/>
                </a:moveTo>
                <a:lnTo>
                  <a:pt x="5796" y="0"/>
                </a:lnTo>
                <a:lnTo>
                  <a:pt x="5796" y="27"/>
                </a:lnTo>
                <a:lnTo>
                  <a:pt x="5770" y="27"/>
                </a:lnTo>
                <a:lnTo>
                  <a:pt x="5770" y="0"/>
                </a:lnTo>
                <a:moveTo>
                  <a:pt x="5823" y="0"/>
                </a:moveTo>
                <a:lnTo>
                  <a:pt x="5849" y="0"/>
                </a:lnTo>
                <a:lnTo>
                  <a:pt x="5849" y="27"/>
                </a:lnTo>
                <a:lnTo>
                  <a:pt x="5823" y="27"/>
                </a:lnTo>
                <a:lnTo>
                  <a:pt x="5823" y="0"/>
                </a:lnTo>
                <a:moveTo>
                  <a:pt x="5876" y="0"/>
                </a:moveTo>
                <a:lnTo>
                  <a:pt x="5902" y="0"/>
                </a:lnTo>
                <a:lnTo>
                  <a:pt x="5902" y="27"/>
                </a:lnTo>
                <a:lnTo>
                  <a:pt x="5876" y="27"/>
                </a:lnTo>
                <a:lnTo>
                  <a:pt x="5876" y="0"/>
                </a:lnTo>
                <a:moveTo>
                  <a:pt x="5929" y="0"/>
                </a:moveTo>
                <a:lnTo>
                  <a:pt x="5955" y="0"/>
                </a:lnTo>
                <a:lnTo>
                  <a:pt x="5955" y="27"/>
                </a:lnTo>
                <a:lnTo>
                  <a:pt x="5929" y="27"/>
                </a:lnTo>
                <a:lnTo>
                  <a:pt x="5929" y="0"/>
                </a:lnTo>
                <a:moveTo>
                  <a:pt x="5982" y="0"/>
                </a:moveTo>
                <a:lnTo>
                  <a:pt x="6008" y="0"/>
                </a:lnTo>
                <a:lnTo>
                  <a:pt x="6008" y="27"/>
                </a:lnTo>
                <a:lnTo>
                  <a:pt x="5982" y="27"/>
                </a:lnTo>
                <a:lnTo>
                  <a:pt x="5982" y="0"/>
                </a:lnTo>
                <a:moveTo>
                  <a:pt x="6034" y="0"/>
                </a:moveTo>
                <a:lnTo>
                  <a:pt x="6061" y="0"/>
                </a:lnTo>
                <a:lnTo>
                  <a:pt x="6061" y="27"/>
                </a:lnTo>
                <a:lnTo>
                  <a:pt x="6034" y="27"/>
                </a:lnTo>
                <a:lnTo>
                  <a:pt x="6034" y="0"/>
                </a:lnTo>
                <a:moveTo>
                  <a:pt x="6087" y="0"/>
                </a:moveTo>
                <a:lnTo>
                  <a:pt x="6114" y="0"/>
                </a:lnTo>
                <a:lnTo>
                  <a:pt x="6114" y="27"/>
                </a:lnTo>
                <a:lnTo>
                  <a:pt x="6087" y="27"/>
                </a:lnTo>
                <a:lnTo>
                  <a:pt x="6087" y="0"/>
                </a:lnTo>
                <a:moveTo>
                  <a:pt x="6140" y="0"/>
                </a:moveTo>
                <a:lnTo>
                  <a:pt x="6167" y="0"/>
                </a:lnTo>
                <a:lnTo>
                  <a:pt x="6167" y="27"/>
                </a:lnTo>
                <a:lnTo>
                  <a:pt x="6140" y="27"/>
                </a:lnTo>
                <a:lnTo>
                  <a:pt x="6140" y="0"/>
                </a:lnTo>
                <a:moveTo>
                  <a:pt x="6193" y="0"/>
                </a:moveTo>
                <a:lnTo>
                  <a:pt x="6220" y="0"/>
                </a:lnTo>
                <a:lnTo>
                  <a:pt x="6220" y="27"/>
                </a:lnTo>
                <a:lnTo>
                  <a:pt x="6193" y="27"/>
                </a:lnTo>
                <a:lnTo>
                  <a:pt x="6193" y="0"/>
                </a:lnTo>
                <a:moveTo>
                  <a:pt x="6246" y="0"/>
                </a:moveTo>
                <a:lnTo>
                  <a:pt x="6273" y="0"/>
                </a:lnTo>
                <a:lnTo>
                  <a:pt x="6273" y="27"/>
                </a:lnTo>
                <a:lnTo>
                  <a:pt x="6246" y="27"/>
                </a:lnTo>
                <a:lnTo>
                  <a:pt x="6246" y="0"/>
                </a:lnTo>
                <a:moveTo>
                  <a:pt x="6299" y="0"/>
                </a:moveTo>
                <a:lnTo>
                  <a:pt x="6326" y="0"/>
                </a:lnTo>
                <a:lnTo>
                  <a:pt x="6326" y="27"/>
                </a:lnTo>
                <a:lnTo>
                  <a:pt x="6299" y="27"/>
                </a:lnTo>
                <a:lnTo>
                  <a:pt x="6299" y="0"/>
                </a:lnTo>
                <a:moveTo>
                  <a:pt x="6352" y="0"/>
                </a:moveTo>
                <a:lnTo>
                  <a:pt x="6379" y="0"/>
                </a:lnTo>
                <a:lnTo>
                  <a:pt x="6379" y="27"/>
                </a:lnTo>
                <a:lnTo>
                  <a:pt x="6352" y="27"/>
                </a:lnTo>
                <a:lnTo>
                  <a:pt x="6352" y="0"/>
                </a:lnTo>
                <a:moveTo>
                  <a:pt x="6405" y="0"/>
                </a:moveTo>
                <a:lnTo>
                  <a:pt x="6431" y="0"/>
                </a:lnTo>
                <a:lnTo>
                  <a:pt x="6431" y="27"/>
                </a:lnTo>
                <a:lnTo>
                  <a:pt x="6405" y="27"/>
                </a:lnTo>
                <a:lnTo>
                  <a:pt x="6405" y="0"/>
                </a:lnTo>
                <a:moveTo>
                  <a:pt x="6458" y="0"/>
                </a:moveTo>
                <a:lnTo>
                  <a:pt x="6484" y="0"/>
                </a:lnTo>
                <a:lnTo>
                  <a:pt x="6484" y="27"/>
                </a:lnTo>
                <a:lnTo>
                  <a:pt x="6458" y="27"/>
                </a:lnTo>
                <a:lnTo>
                  <a:pt x="6458" y="0"/>
                </a:lnTo>
                <a:moveTo>
                  <a:pt x="6511" y="0"/>
                </a:moveTo>
                <a:lnTo>
                  <a:pt x="6537" y="0"/>
                </a:lnTo>
                <a:lnTo>
                  <a:pt x="6537" y="27"/>
                </a:lnTo>
                <a:lnTo>
                  <a:pt x="6511" y="27"/>
                </a:lnTo>
                <a:lnTo>
                  <a:pt x="6511" y="0"/>
                </a:lnTo>
                <a:moveTo>
                  <a:pt x="6564" y="0"/>
                </a:moveTo>
                <a:lnTo>
                  <a:pt x="6590" y="0"/>
                </a:lnTo>
                <a:lnTo>
                  <a:pt x="6590" y="27"/>
                </a:lnTo>
                <a:lnTo>
                  <a:pt x="6564" y="27"/>
                </a:lnTo>
                <a:lnTo>
                  <a:pt x="6564" y="0"/>
                </a:lnTo>
                <a:moveTo>
                  <a:pt x="6617" y="0"/>
                </a:moveTo>
                <a:lnTo>
                  <a:pt x="6643" y="0"/>
                </a:lnTo>
                <a:lnTo>
                  <a:pt x="6643" y="27"/>
                </a:lnTo>
                <a:lnTo>
                  <a:pt x="6617" y="27"/>
                </a:lnTo>
                <a:lnTo>
                  <a:pt x="6617" y="0"/>
                </a:lnTo>
                <a:moveTo>
                  <a:pt x="6670" y="0"/>
                </a:moveTo>
                <a:lnTo>
                  <a:pt x="6696" y="0"/>
                </a:lnTo>
                <a:lnTo>
                  <a:pt x="6696" y="27"/>
                </a:lnTo>
                <a:lnTo>
                  <a:pt x="6670" y="27"/>
                </a:lnTo>
                <a:lnTo>
                  <a:pt x="6670" y="0"/>
                </a:lnTo>
                <a:moveTo>
                  <a:pt x="6723" y="0"/>
                </a:moveTo>
                <a:lnTo>
                  <a:pt x="6749" y="0"/>
                </a:lnTo>
                <a:lnTo>
                  <a:pt x="6749" y="27"/>
                </a:lnTo>
                <a:lnTo>
                  <a:pt x="6723" y="27"/>
                </a:lnTo>
                <a:lnTo>
                  <a:pt x="6723" y="0"/>
                </a:lnTo>
                <a:moveTo>
                  <a:pt x="6776" y="0"/>
                </a:moveTo>
                <a:lnTo>
                  <a:pt x="6802" y="0"/>
                </a:lnTo>
                <a:lnTo>
                  <a:pt x="6802" y="27"/>
                </a:lnTo>
                <a:lnTo>
                  <a:pt x="6776" y="27"/>
                </a:lnTo>
                <a:lnTo>
                  <a:pt x="6776" y="0"/>
                </a:lnTo>
                <a:moveTo>
                  <a:pt x="6829" y="0"/>
                </a:moveTo>
                <a:lnTo>
                  <a:pt x="6855" y="0"/>
                </a:lnTo>
                <a:lnTo>
                  <a:pt x="6855" y="27"/>
                </a:lnTo>
                <a:lnTo>
                  <a:pt x="6829" y="27"/>
                </a:lnTo>
                <a:lnTo>
                  <a:pt x="6829" y="0"/>
                </a:lnTo>
                <a:moveTo>
                  <a:pt x="6881" y="0"/>
                </a:moveTo>
                <a:lnTo>
                  <a:pt x="6908" y="0"/>
                </a:lnTo>
                <a:lnTo>
                  <a:pt x="6908" y="27"/>
                </a:lnTo>
                <a:lnTo>
                  <a:pt x="6881" y="27"/>
                </a:lnTo>
                <a:lnTo>
                  <a:pt x="6881" y="0"/>
                </a:lnTo>
                <a:moveTo>
                  <a:pt x="6934" y="0"/>
                </a:moveTo>
                <a:lnTo>
                  <a:pt x="6961" y="0"/>
                </a:lnTo>
                <a:lnTo>
                  <a:pt x="6961" y="27"/>
                </a:lnTo>
                <a:lnTo>
                  <a:pt x="6934" y="27"/>
                </a:lnTo>
                <a:lnTo>
                  <a:pt x="6934" y="0"/>
                </a:lnTo>
                <a:moveTo>
                  <a:pt x="6987" y="0"/>
                </a:moveTo>
                <a:lnTo>
                  <a:pt x="7014" y="0"/>
                </a:lnTo>
                <a:lnTo>
                  <a:pt x="7014" y="27"/>
                </a:lnTo>
                <a:lnTo>
                  <a:pt x="6987" y="27"/>
                </a:lnTo>
                <a:lnTo>
                  <a:pt x="6987" y="0"/>
                </a:lnTo>
                <a:moveTo>
                  <a:pt x="7040" y="0"/>
                </a:moveTo>
                <a:lnTo>
                  <a:pt x="7067" y="0"/>
                </a:lnTo>
                <a:lnTo>
                  <a:pt x="7067" y="27"/>
                </a:lnTo>
                <a:lnTo>
                  <a:pt x="7040" y="27"/>
                </a:lnTo>
                <a:lnTo>
                  <a:pt x="7040" y="0"/>
                </a:lnTo>
                <a:moveTo>
                  <a:pt x="7093" y="0"/>
                </a:moveTo>
                <a:lnTo>
                  <a:pt x="7121" y="0"/>
                </a:lnTo>
                <a:lnTo>
                  <a:pt x="7121" y="27"/>
                </a:lnTo>
                <a:lnTo>
                  <a:pt x="7093" y="27"/>
                </a:lnTo>
                <a:lnTo>
                  <a:pt x="7093" y="0"/>
                </a:lnTo>
                <a:moveTo>
                  <a:pt x="7147" y="0"/>
                </a:moveTo>
                <a:lnTo>
                  <a:pt x="7174" y="0"/>
                </a:lnTo>
                <a:lnTo>
                  <a:pt x="7174" y="27"/>
                </a:lnTo>
                <a:lnTo>
                  <a:pt x="7147" y="27"/>
                </a:lnTo>
                <a:lnTo>
                  <a:pt x="7147" y="0"/>
                </a:lnTo>
                <a:moveTo>
                  <a:pt x="7200" y="0"/>
                </a:moveTo>
                <a:lnTo>
                  <a:pt x="7227" y="0"/>
                </a:lnTo>
                <a:lnTo>
                  <a:pt x="7227" y="27"/>
                </a:lnTo>
                <a:lnTo>
                  <a:pt x="7200" y="27"/>
                </a:lnTo>
                <a:lnTo>
                  <a:pt x="7200" y="0"/>
                </a:lnTo>
                <a:moveTo>
                  <a:pt x="7253" y="0"/>
                </a:moveTo>
                <a:lnTo>
                  <a:pt x="7279" y="0"/>
                </a:lnTo>
                <a:lnTo>
                  <a:pt x="7279" y="27"/>
                </a:lnTo>
                <a:lnTo>
                  <a:pt x="7253" y="27"/>
                </a:lnTo>
                <a:lnTo>
                  <a:pt x="7253" y="0"/>
                </a:lnTo>
                <a:moveTo>
                  <a:pt x="7306" y="0"/>
                </a:moveTo>
                <a:lnTo>
                  <a:pt x="7332" y="0"/>
                </a:lnTo>
                <a:lnTo>
                  <a:pt x="7332" y="27"/>
                </a:lnTo>
                <a:lnTo>
                  <a:pt x="7306" y="27"/>
                </a:lnTo>
                <a:lnTo>
                  <a:pt x="7306" y="0"/>
                </a:lnTo>
                <a:moveTo>
                  <a:pt x="7359" y="0"/>
                </a:moveTo>
                <a:lnTo>
                  <a:pt x="7385" y="0"/>
                </a:lnTo>
                <a:lnTo>
                  <a:pt x="7385" y="27"/>
                </a:lnTo>
                <a:lnTo>
                  <a:pt x="7359" y="27"/>
                </a:lnTo>
                <a:lnTo>
                  <a:pt x="7359" y="0"/>
                </a:lnTo>
                <a:moveTo>
                  <a:pt x="7412" y="0"/>
                </a:moveTo>
                <a:lnTo>
                  <a:pt x="7438" y="0"/>
                </a:lnTo>
                <a:lnTo>
                  <a:pt x="7438" y="27"/>
                </a:lnTo>
                <a:lnTo>
                  <a:pt x="7412" y="27"/>
                </a:lnTo>
                <a:lnTo>
                  <a:pt x="7412" y="0"/>
                </a:lnTo>
                <a:moveTo>
                  <a:pt x="7465" y="0"/>
                </a:moveTo>
                <a:lnTo>
                  <a:pt x="7491" y="0"/>
                </a:lnTo>
                <a:lnTo>
                  <a:pt x="7491" y="27"/>
                </a:lnTo>
                <a:lnTo>
                  <a:pt x="7465" y="27"/>
                </a:lnTo>
                <a:lnTo>
                  <a:pt x="7465" y="0"/>
                </a:lnTo>
                <a:moveTo>
                  <a:pt x="7518" y="0"/>
                </a:moveTo>
                <a:lnTo>
                  <a:pt x="7544" y="0"/>
                </a:lnTo>
                <a:lnTo>
                  <a:pt x="7544" y="27"/>
                </a:lnTo>
                <a:lnTo>
                  <a:pt x="7518" y="27"/>
                </a:lnTo>
                <a:lnTo>
                  <a:pt x="7518" y="0"/>
                </a:lnTo>
                <a:moveTo>
                  <a:pt x="7571" y="0"/>
                </a:moveTo>
                <a:lnTo>
                  <a:pt x="7597" y="0"/>
                </a:lnTo>
                <a:lnTo>
                  <a:pt x="7597" y="27"/>
                </a:lnTo>
                <a:lnTo>
                  <a:pt x="7571" y="27"/>
                </a:lnTo>
                <a:lnTo>
                  <a:pt x="7571" y="0"/>
                </a:lnTo>
                <a:moveTo>
                  <a:pt x="7624" y="0"/>
                </a:moveTo>
                <a:lnTo>
                  <a:pt x="7650" y="0"/>
                </a:lnTo>
                <a:lnTo>
                  <a:pt x="7650" y="27"/>
                </a:lnTo>
                <a:lnTo>
                  <a:pt x="7624" y="27"/>
                </a:lnTo>
                <a:lnTo>
                  <a:pt x="7624" y="0"/>
                </a:lnTo>
                <a:moveTo>
                  <a:pt x="7676" y="0"/>
                </a:moveTo>
                <a:lnTo>
                  <a:pt x="7703" y="0"/>
                </a:lnTo>
                <a:lnTo>
                  <a:pt x="7703" y="27"/>
                </a:lnTo>
                <a:lnTo>
                  <a:pt x="7676" y="27"/>
                </a:lnTo>
                <a:lnTo>
                  <a:pt x="7676" y="0"/>
                </a:lnTo>
                <a:moveTo>
                  <a:pt x="7729" y="0"/>
                </a:moveTo>
                <a:lnTo>
                  <a:pt x="7756" y="0"/>
                </a:lnTo>
                <a:lnTo>
                  <a:pt x="7756" y="27"/>
                </a:lnTo>
                <a:lnTo>
                  <a:pt x="7729" y="27"/>
                </a:lnTo>
                <a:lnTo>
                  <a:pt x="7729" y="0"/>
                </a:lnTo>
                <a:moveTo>
                  <a:pt x="7782" y="0"/>
                </a:moveTo>
                <a:lnTo>
                  <a:pt x="7809" y="0"/>
                </a:lnTo>
                <a:lnTo>
                  <a:pt x="7809" y="27"/>
                </a:lnTo>
                <a:lnTo>
                  <a:pt x="7782" y="27"/>
                </a:lnTo>
                <a:lnTo>
                  <a:pt x="7782" y="0"/>
                </a:lnTo>
                <a:moveTo>
                  <a:pt x="7835" y="0"/>
                </a:moveTo>
                <a:lnTo>
                  <a:pt x="7862" y="0"/>
                </a:lnTo>
                <a:lnTo>
                  <a:pt x="7862" y="27"/>
                </a:lnTo>
                <a:lnTo>
                  <a:pt x="7835" y="27"/>
                </a:lnTo>
                <a:lnTo>
                  <a:pt x="7835" y="0"/>
                </a:lnTo>
                <a:moveTo>
                  <a:pt x="7888" y="0"/>
                </a:moveTo>
                <a:lnTo>
                  <a:pt x="7915" y="0"/>
                </a:lnTo>
                <a:lnTo>
                  <a:pt x="7915" y="27"/>
                </a:lnTo>
                <a:lnTo>
                  <a:pt x="7888" y="27"/>
                </a:lnTo>
                <a:lnTo>
                  <a:pt x="7888" y="0"/>
                </a:lnTo>
                <a:moveTo>
                  <a:pt x="7941" y="0"/>
                </a:moveTo>
                <a:lnTo>
                  <a:pt x="7968" y="0"/>
                </a:lnTo>
                <a:lnTo>
                  <a:pt x="7968" y="27"/>
                </a:lnTo>
                <a:lnTo>
                  <a:pt x="7941" y="27"/>
                </a:lnTo>
                <a:lnTo>
                  <a:pt x="7941" y="0"/>
                </a:lnTo>
                <a:moveTo>
                  <a:pt x="7994" y="0"/>
                </a:moveTo>
                <a:lnTo>
                  <a:pt x="8021" y="0"/>
                </a:lnTo>
                <a:lnTo>
                  <a:pt x="8021" y="27"/>
                </a:lnTo>
                <a:lnTo>
                  <a:pt x="7994" y="27"/>
                </a:lnTo>
                <a:lnTo>
                  <a:pt x="7994" y="0"/>
                </a:lnTo>
                <a:moveTo>
                  <a:pt x="8047" y="0"/>
                </a:moveTo>
                <a:lnTo>
                  <a:pt x="8074" y="0"/>
                </a:lnTo>
                <a:lnTo>
                  <a:pt x="8074" y="27"/>
                </a:lnTo>
                <a:lnTo>
                  <a:pt x="8047" y="27"/>
                </a:lnTo>
                <a:lnTo>
                  <a:pt x="8047" y="0"/>
                </a:lnTo>
                <a:moveTo>
                  <a:pt x="8100" y="0"/>
                </a:moveTo>
                <a:lnTo>
                  <a:pt x="8126" y="0"/>
                </a:lnTo>
                <a:lnTo>
                  <a:pt x="8126" y="27"/>
                </a:lnTo>
                <a:lnTo>
                  <a:pt x="8100" y="27"/>
                </a:lnTo>
                <a:lnTo>
                  <a:pt x="8100" y="0"/>
                </a:lnTo>
                <a:moveTo>
                  <a:pt x="8153" y="0"/>
                </a:moveTo>
                <a:lnTo>
                  <a:pt x="8179" y="0"/>
                </a:lnTo>
                <a:lnTo>
                  <a:pt x="8179" y="27"/>
                </a:lnTo>
                <a:lnTo>
                  <a:pt x="8153" y="27"/>
                </a:lnTo>
                <a:lnTo>
                  <a:pt x="8153" y="0"/>
                </a:lnTo>
                <a:moveTo>
                  <a:pt x="8206" y="0"/>
                </a:moveTo>
                <a:lnTo>
                  <a:pt x="8232" y="0"/>
                </a:lnTo>
                <a:lnTo>
                  <a:pt x="8232" y="27"/>
                </a:lnTo>
                <a:lnTo>
                  <a:pt x="8206" y="27"/>
                </a:lnTo>
                <a:lnTo>
                  <a:pt x="8206" y="0"/>
                </a:lnTo>
                <a:moveTo>
                  <a:pt x="8259" y="0"/>
                </a:moveTo>
                <a:lnTo>
                  <a:pt x="8285" y="0"/>
                </a:lnTo>
                <a:lnTo>
                  <a:pt x="8285" y="27"/>
                </a:lnTo>
                <a:lnTo>
                  <a:pt x="8259" y="27"/>
                </a:lnTo>
                <a:lnTo>
                  <a:pt x="8259" y="0"/>
                </a:lnTo>
                <a:moveTo>
                  <a:pt x="8312" y="0"/>
                </a:moveTo>
                <a:lnTo>
                  <a:pt x="8338" y="0"/>
                </a:lnTo>
                <a:lnTo>
                  <a:pt x="8338" y="27"/>
                </a:lnTo>
                <a:lnTo>
                  <a:pt x="8312" y="27"/>
                </a:lnTo>
                <a:lnTo>
                  <a:pt x="8312" y="0"/>
                </a:lnTo>
                <a:moveTo>
                  <a:pt x="8365" y="0"/>
                </a:moveTo>
                <a:lnTo>
                  <a:pt x="8391" y="0"/>
                </a:lnTo>
                <a:lnTo>
                  <a:pt x="8391" y="27"/>
                </a:lnTo>
                <a:lnTo>
                  <a:pt x="8365" y="27"/>
                </a:lnTo>
                <a:lnTo>
                  <a:pt x="8365" y="0"/>
                </a:lnTo>
                <a:moveTo>
                  <a:pt x="8418" y="0"/>
                </a:moveTo>
                <a:lnTo>
                  <a:pt x="8444" y="0"/>
                </a:lnTo>
                <a:lnTo>
                  <a:pt x="8444" y="27"/>
                </a:lnTo>
                <a:lnTo>
                  <a:pt x="8418" y="27"/>
                </a:lnTo>
                <a:lnTo>
                  <a:pt x="8418" y="0"/>
                </a:lnTo>
                <a:moveTo>
                  <a:pt x="8471" y="0"/>
                </a:moveTo>
                <a:lnTo>
                  <a:pt x="8497" y="0"/>
                </a:lnTo>
                <a:lnTo>
                  <a:pt x="8497" y="27"/>
                </a:lnTo>
                <a:lnTo>
                  <a:pt x="8471" y="27"/>
                </a:lnTo>
                <a:lnTo>
                  <a:pt x="8471" y="0"/>
                </a:lnTo>
                <a:moveTo>
                  <a:pt x="8523" y="0"/>
                </a:moveTo>
                <a:lnTo>
                  <a:pt x="8550" y="0"/>
                </a:lnTo>
                <a:lnTo>
                  <a:pt x="8550" y="27"/>
                </a:lnTo>
                <a:lnTo>
                  <a:pt x="8523" y="27"/>
                </a:lnTo>
                <a:lnTo>
                  <a:pt x="8523" y="0"/>
                </a:lnTo>
                <a:moveTo>
                  <a:pt x="8576" y="0"/>
                </a:moveTo>
                <a:lnTo>
                  <a:pt x="8603" y="0"/>
                </a:lnTo>
                <a:lnTo>
                  <a:pt x="8603" y="27"/>
                </a:lnTo>
                <a:lnTo>
                  <a:pt x="8576" y="27"/>
                </a:lnTo>
                <a:lnTo>
                  <a:pt x="8576" y="0"/>
                </a:lnTo>
                <a:moveTo>
                  <a:pt x="8629" y="0"/>
                </a:moveTo>
                <a:lnTo>
                  <a:pt x="8656" y="0"/>
                </a:lnTo>
                <a:lnTo>
                  <a:pt x="8656" y="27"/>
                </a:lnTo>
                <a:lnTo>
                  <a:pt x="8629" y="27"/>
                </a:lnTo>
                <a:lnTo>
                  <a:pt x="8629" y="0"/>
                </a:lnTo>
                <a:moveTo>
                  <a:pt x="8682" y="0"/>
                </a:moveTo>
                <a:lnTo>
                  <a:pt x="8709" y="0"/>
                </a:lnTo>
                <a:lnTo>
                  <a:pt x="8709" y="27"/>
                </a:lnTo>
                <a:lnTo>
                  <a:pt x="8682" y="27"/>
                </a:lnTo>
                <a:lnTo>
                  <a:pt x="8682" y="0"/>
                </a:lnTo>
                <a:moveTo>
                  <a:pt x="8735" y="0"/>
                </a:moveTo>
                <a:lnTo>
                  <a:pt x="8762" y="0"/>
                </a:lnTo>
                <a:lnTo>
                  <a:pt x="8762" y="27"/>
                </a:lnTo>
                <a:lnTo>
                  <a:pt x="8735" y="27"/>
                </a:lnTo>
                <a:lnTo>
                  <a:pt x="8735" y="0"/>
                </a:lnTo>
                <a:moveTo>
                  <a:pt x="8788" y="0"/>
                </a:moveTo>
                <a:lnTo>
                  <a:pt x="8815" y="0"/>
                </a:lnTo>
                <a:lnTo>
                  <a:pt x="8815" y="27"/>
                </a:lnTo>
                <a:lnTo>
                  <a:pt x="8788" y="27"/>
                </a:lnTo>
                <a:lnTo>
                  <a:pt x="8788" y="0"/>
                </a:lnTo>
                <a:moveTo>
                  <a:pt x="8841" y="0"/>
                </a:moveTo>
                <a:lnTo>
                  <a:pt x="8868" y="0"/>
                </a:lnTo>
                <a:lnTo>
                  <a:pt x="8868" y="27"/>
                </a:lnTo>
                <a:lnTo>
                  <a:pt x="8841" y="27"/>
                </a:lnTo>
                <a:lnTo>
                  <a:pt x="8841" y="0"/>
                </a:lnTo>
                <a:moveTo>
                  <a:pt x="8894" y="0"/>
                </a:moveTo>
                <a:lnTo>
                  <a:pt x="8921" y="0"/>
                </a:lnTo>
                <a:lnTo>
                  <a:pt x="8921" y="27"/>
                </a:lnTo>
                <a:lnTo>
                  <a:pt x="8894" y="27"/>
                </a:lnTo>
                <a:lnTo>
                  <a:pt x="8894" y="0"/>
                </a:lnTo>
                <a:moveTo>
                  <a:pt x="8947" y="0"/>
                </a:moveTo>
                <a:lnTo>
                  <a:pt x="8973" y="0"/>
                </a:lnTo>
                <a:lnTo>
                  <a:pt x="8973" y="27"/>
                </a:lnTo>
                <a:lnTo>
                  <a:pt x="8947" y="27"/>
                </a:lnTo>
                <a:lnTo>
                  <a:pt x="8947" y="0"/>
                </a:lnTo>
                <a:moveTo>
                  <a:pt x="9000" y="0"/>
                </a:moveTo>
                <a:lnTo>
                  <a:pt x="9026" y="0"/>
                </a:lnTo>
                <a:lnTo>
                  <a:pt x="9026" y="27"/>
                </a:lnTo>
                <a:lnTo>
                  <a:pt x="9000" y="27"/>
                </a:lnTo>
                <a:lnTo>
                  <a:pt x="9000" y="0"/>
                </a:lnTo>
                <a:moveTo>
                  <a:pt x="9053" y="0"/>
                </a:moveTo>
                <a:lnTo>
                  <a:pt x="9079" y="0"/>
                </a:lnTo>
                <a:lnTo>
                  <a:pt x="9079" y="27"/>
                </a:lnTo>
                <a:lnTo>
                  <a:pt x="9053" y="27"/>
                </a:lnTo>
                <a:lnTo>
                  <a:pt x="9053" y="0"/>
                </a:lnTo>
                <a:moveTo>
                  <a:pt x="9106" y="0"/>
                </a:moveTo>
                <a:lnTo>
                  <a:pt x="9132" y="0"/>
                </a:lnTo>
                <a:lnTo>
                  <a:pt x="9132" y="27"/>
                </a:lnTo>
                <a:lnTo>
                  <a:pt x="9106" y="27"/>
                </a:lnTo>
                <a:lnTo>
                  <a:pt x="9106" y="0"/>
                </a:lnTo>
                <a:moveTo>
                  <a:pt x="9159" y="0"/>
                </a:moveTo>
                <a:lnTo>
                  <a:pt x="9185" y="0"/>
                </a:lnTo>
                <a:lnTo>
                  <a:pt x="9185" y="27"/>
                </a:lnTo>
                <a:lnTo>
                  <a:pt x="9159" y="27"/>
                </a:lnTo>
                <a:lnTo>
                  <a:pt x="9159" y="0"/>
                </a:lnTo>
                <a:moveTo>
                  <a:pt x="9212" y="0"/>
                </a:moveTo>
                <a:lnTo>
                  <a:pt x="9238" y="0"/>
                </a:lnTo>
                <a:lnTo>
                  <a:pt x="9238" y="27"/>
                </a:lnTo>
                <a:lnTo>
                  <a:pt x="9212" y="27"/>
                </a:lnTo>
                <a:lnTo>
                  <a:pt x="9212" y="0"/>
                </a:lnTo>
                <a:moveTo>
                  <a:pt x="9265" y="0"/>
                </a:moveTo>
                <a:lnTo>
                  <a:pt x="9291" y="0"/>
                </a:lnTo>
                <a:lnTo>
                  <a:pt x="9291" y="27"/>
                </a:lnTo>
                <a:lnTo>
                  <a:pt x="9265" y="27"/>
                </a:lnTo>
                <a:lnTo>
                  <a:pt x="9265" y="0"/>
                </a:lnTo>
                <a:moveTo>
                  <a:pt x="9318" y="0"/>
                </a:moveTo>
                <a:lnTo>
                  <a:pt x="9344" y="0"/>
                </a:lnTo>
                <a:lnTo>
                  <a:pt x="9344" y="27"/>
                </a:lnTo>
                <a:lnTo>
                  <a:pt x="9318" y="27"/>
                </a:lnTo>
                <a:lnTo>
                  <a:pt x="9318" y="0"/>
                </a:lnTo>
                <a:moveTo>
                  <a:pt x="9370" y="0"/>
                </a:moveTo>
                <a:lnTo>
                  <a:pt x="9397" y="0"/>
                </a:lnTo>
                <a:lnTo>
                  <a:pt x="9397" y="27"/>
                </a:lnTo>
                <a:lnTo>
                  <a:pt x="9370" y="27"/>
                </a:lnTo>
                <a:lnTo>
                  <a:pt x="9370" y="0"/>
                </a:lnTo>
                <a:moveTo>
                  <a:pt x="9423" y="0"/>
                </a:moveTo>
                <a:lnTo>
                  <a:pt x="9450" y="0"/>
                </a:lnTo>
                <a:lnTo>
                  <a:pt x="9450" y="27"/>
                </a:lnTo>
                <a:lnTo>
                  <a:pt x="9423" y="27"/>
                </a:lnTo>
                <a:lnTo>
                  <a:pt x="9423" y="0"/>
                </a:lnTo>
                <a:moveTo>
                  <a:pt x="9476" y="0"/>
                </a:moveTo>
                <a:lnTo>
                  <a:pt x="9503" y="0"/>
                </a:lnTo>
                <a:lnTo>
                  <a:pt x="9503" y="27"/>
                </a:lnTo>
                <a:lnTo>
                  <a:pt x="9476" y="27"/>
                </a:lnTo>
                <a:lnTo>
                  <a:pt x="9476" y="0"/>
                </a:lnTo>
                <a:moveTo>
                  <a:pt x="9529" y="0"/>
                </a:moveTo>
                <a:lnTo>
                  <a:pt x="9556" y="0"/>
                </a:lnTo>
                <a:lnTo>
                  <a:pt x="9556" y="27"/>
                </a:lnTo>
                <a:lnTo>
                  <a:pt x="9529" y="27"/>
                </a:lnTo>
                <a:lnTo>
                  <a:pt x="9529" y="0"/>
                </a:lnTo>
                <a:moveTo>
                  <a:pt x="9582" y="0"/>
                </a:moveTo>
                <a:lnTo>
                  <a:pt x="9609" y="0"/>
                </a:lnTo>
                <a:lnTo>
                  <a:pt x="9609" y="27"/>
                </a:lnTo>
                <a:lnTo>
                  <a:pt x="9582" y="27"/>
                </a:lnTo>
                <a:lnTo>
                  <a:pt x="9582" y="0"/>
                </a:lnTo>
                <a:moveTo>
                  <a:pt x="9635" y="0"/>
                </a:moveTo>
                <a:lnTo>
                  <a:pt x="9662" y="0"/>
                </a:lnTo>
                <a:lnTo>
                  <a:pt x="9662" y="27"/>
                </a:lnTo>
                <a:lnTo>
                  <a:pt x="9635" y="27"/>
                </a:lnTo>
                <a:lnTo>
                  <a:pt x="9635" y="0"/>
                </a:lnTo>
                <a:moveTo>
                  <a:pt x="9688" y="0"/>
                </a:moveTo>
                <a:lnTo>
                  <a:pt x="9715" y="0"/>
                </a:lnTo>
                <a:lnTo>
                  <a:pt x="9715" y="27"/>
                </a:lnTo>
                <a:lnTo>
                  <a:pt x="9688" y="27"/>
                </a:lnTo>
                <a:lnTo>
                  <a:pt x="9688" y="0"/>
                </a:lnTo>
                <a:moveTo>
                  <a:pt x="9741" y="0"/>
                </a:moveTo>
                <a:lnTo>
                  <a:pt x="9767" y="0"/>
                </a:lnTo>
                <a:lnTo>
                  <a:pt x="9767" y="27"/>
                </a:lnTo>
                <a:lnTo>
                  <a:pt x="9741" y="27"/>
                </a:lnTo>
                <a:lnTo>
                  <a:pt x="9741" y="0"/>
                </a:lnTo>
                <a:moveTo>
                  <a:pt x="9794" y="0"/>
                </a:moveTo>
                <a:lnTo>
                  <a:pt x="9820" y="0"/>
                </a:lnTo>
                <a:lnTo>
                  <a:pt x="9820" y="27"/>
                </a:lnTo>
                <a:lnTo>
                  <a:pt x="9794" y="27"/>
                </a:lnTo>
                <a:lnTo>
                  <a:pt x="9794" y="0"/>
                </a:lnTo>
                <a:moveTo>
                  <a:pt x="9847" y="0"/>
                </a:moveTo>
                <a:lnTo>
                  <a:pt x="9873" y="0"/>
                </a:lnTo>
                <a:lnTo>
                  <a:pt x="9873" y="27"/>
                </a:lnTo>
                <a:lnTo>
                  <a:pt x="9847" y="27"/>
                </a:lnTo>
                <a:lnTo>
                  <a:pt x="9847" y="0"/>
                </a:lnTo>
                <a:moveTo>
                  <a:pt x="9900" y="0"/>
                </a:moveTo>
                <a:lnTo>
                  <a:pt x="9926" y="0"/>
                </a:lnTo>
                <a:lnTo>
                  <a:pt x="9926" y="27"/>
                </a:lnTo>
                <a:lnTo>
                  <a:pt x="9900" y="27"/>
                </a:lnTo>
                <a:lnTo>
                  <a:pt x="9900" y="0"/>
                </a:lnTo>
                <a:moveTo>
                  <a:pt x="9953" y="0"/>
                </a:moveTo>
                <a:lnTo>
                  <a:pt x="9979" y="0"/>
                </a:lnTo>
                <a:lnTo>
                  <a:pt x="9979" y="27"/>
                </a:lnTo>
                <a:lnTo>
                  <a:pt x="9953" y="27"/>
                </a:lnTo>
                <a:lnTo>
                  <a:pt x="9953" y="0"/>
                </a:lnTo>
                <a:moveTo>
                  <a:pt x="10006" y="0"/>
                </a:moveTo>
                <a:lnTo>
                  <a:pt x="10032" y="0"/>
                </a:lnTo>
                <a:lnTo>
                  <a:pt x="10032" y="27"/>
                </a:lnTo>
                <a:lnTo>
                  <a:pt x="10006" y="27"/>
                </a:lnTo>
                <a:lnTo>
                  <a:pt x="10006" y="0"/>
                </a:lnTo>
                <a:moveTo>
                  <a:pt x="10059" y="0"/>
                </a:moveTo>
                <a:lnTo>
                  <a:pt x="10085" y="0"/>
                </a:lnTo>
                <a:lnTo>
                  <a:pt x="10085" y="27"/>
                </a:lnTo>
                <a:lnTo>
                  <a:pt x="10059" y="27"/>
                </a:lnTo>
                <a:lnTo>
                  <a:pt x="10059" y="0"/>
                </a:lnTo>
                <a:moveTo>
                  <a:pt x="10112" y="0"/>
                </a:moveTo>
                <a:lnTo>
                  <a:pt x="10138" y="0"/>
                </a:lnTo>
                <a:lnTo>
                  <a:pt x="10138" y="27"/>
                </a:lnTo>
                <a:lnTo>
                  <a:pt x="10112" y="27"/>
                </a:lnTo>
                <a:lnTo>
                  <a:pt x="10112" y="0"/>
                </a:lnTo>
                <a:moveTo>
                  <a:pt x="10165" y="0"/>
                </a:moveTo>
                <a:lnTo>
                  <a:pt x="10191" y="0"/>
                </a:lnTo>
                <a:lnTo>
                  <a:pt x="10191" y="27"/>
                </a:lnTo>
                <a:lnTo>
                  <a:pt x="10165" y="27"/>
                </a:lnTo>
                <a:lnTo>
                  <a:pt x="10165" y="0"/>
                </a:lnTo>
                <a:moveTo>
                  <a:pt x="10217" y="0"/>
                </a:moveTo>
                <a:lnTo>
                  <a:pt x="10244" y="0"/>
                </a:lnTo>
                <a:lnTo>
                  <a:pt x="10244" y="27"/>
                </a:lnTo>
                <a:lnTo>
                  <a:pt x="10217" y="27"/>
                </a:lnTo>
                <a:lnTo>
                  <a:pt x="10217" y="0"/>
                </a:lnTo>
                <a:moveTo>
                  <a:pt x="10270" y="0"/>
                </a:moveTo>
                <a:lnTo>
                  <a:pt x="10297" y="0"/>
                </a:lnTo>
                <a:lnTo>
                  <a:pt x="10297" y="27"/>
                </a:lnTo>
                <a:lnTo>
                  <a:pt x="10270" y="27"/>
                </a:lnTo>
                <a:lnTo>
                  <a:pt x="10270" y="0"/>
                </a:lnTo>
                <a:moveTo>
                  <a:pt x="10323" y="0"/>
                </a:moveTo>
                <a:lnTo>
                  <a:pt x="10350" y="0"/>
                </a:lnTo>
                <a:lnTo>
                  <a:pt x="10350" y="27"/>
                </a:lnTo>
                <a:lnTo>
                  <a:pt x="10323" y="27"/>
                </a:lnTo>
                <a:lnTo>
                  <a:pt x="10323" y="0"/>
                </a:lnTo>
                <a:moveTo>
                  <a:pt x="10376" y="0"/>
                </a:moveTo>
                <a:lnTo>
                  <a:pt x="10403" y="0"/>
                </a:lnTo>
                <a:lnTo>
                  <a:pt x="10403" y="27"/>
                </a:lnTo>
                <a:lnTo>
                  <a:pt x="10376" y="27"/>
                </a:lnTo>
                <a:lnTo>
                  <a:pt x="10376" y="0"/>
                </a:lnTo>
                <a:moveTo>
                  <a:pt x="10429" y="0"/>
                </a:moveTo>
                <a:lnTo>
                  <a:pt x="10456" y="0"/>
                </a:lnTo>
                <a:lnTo>
                  <a:pt x="10456" y="27"/>
                </a:lnTo>
                <a:lnTo>
                  <a:pt x="10429" y="27"/>
                </a:lnTo>
                <a:lnTo>
                  <a:pt x="10429" y="0"/>
                </a:lnTo>
                <a:moveTo>
                  <a:pt x="10482" y="0"/>
                </a:moveTo>
                <a:lnTo>
                  <a:pt x="10509" y="0"/>
                </a:lnTo>
                <a:lnTo>
                  <a:pt x="10509" y="27"/>
                </a:lnTo>
                <a:lnTo>
                  <a:pt x="10482" y="27"/>
                </a:lnTo>
                <a:lnTo>
                  <a:pt x="10482" y="0"/>
                </a:lnTo>
                <a:moveTo>
                  <a:pt x="10535" y="0"/>
                </a:moveTo>
                <a:lnTo>
                  <a:pt x="10562" y="0"/>
                </a:lnTo>
                <a:lnTo>
                  <a:pt x="10562" y="27"/>
                </a:lnTo>
                <a:lnTo>
                  <a:pt x="10535" y="27"/>
                </a:lnTo>
                <a:lnTo>
                  <a:pt x="10535" y="0"/>
                </a:lnTo>
                <a:moveTo>
                  <a:pt x="10588" y="0"/>
                </a:moveTo>
                <a:lnTo>
                  <a:pt x="10614" y="0"/>
                </a:lnTo>
                <a:lnTo>
                  <a:pt x="10614" y="27"/>
                </a:lnTo>
                <a:lnTo>
                  <a:pt x="10588" y="27"/>
                </a:lnTo>
                <a:lnTo>
                  <a:pt x="10588" y="0"/>
                </a:lnTo>
                <a:moveTo>
                  <a:pt x="10641" y="0"/>
                </a:moveTo>
                <a:lnTo>
                  <a:pt x="10667" y="0"/>
                </a:lnTo>
                <a:lnTo>
                  <a:pt x="10667" y="27"/>
                </a:lnTo>
                <a:lnTo>
                  <a:pt x="10641" y="27"/>
                </a:lnTo>
                <a:lnTo>
                  <a:pt x="10641" y="0"/>
                </a:lnTo>
                <a:moveTo>
                  <a:pt x="10694" y="0"/>
                </a:moveTo>
                <a:lnTo>
                  <a:pt x="10720" y="0"/>
                </a:lnTo>
                <a:lnTo>
                  <a:pt x="10720" y="27"/>
                </a:lnTo>
                <a:lnTo>
                  <a:pt x="10694" y="27"/>
                </a:lnTo>
                <a:lnTo>
                  <a:pt x="10694" y="0"/>
                </a:lnTo>
                <a:moveTo>
                  <a:pt x="10747" y="0"/>
                </a:moveTo>
                <a:lnTo>
                  <a:pt x="10773" y="0"/>
                </a:lnTo>
                <a:lnTo>
                  <a:pt x="10773" y="27"/>
                </a:lnTo>
                <a:lnTo>
                  <a:pt x="10747" y="27"/>
                </a:lnTo>
                <a:lnTo>
                  <a:pt x="10747" y="0"/>
                </a:lnTo>
                <a:moveTo>
                  <a:pt x="10800" y="0"/>
                </a:moveTo>
                <a:lnTo>
                  <a:pt x="10826" y="0"/>
                </a:lnTo>
                <a:lnTo>
                  <a:pt x="10826" y="27"/>
                </a:lnTo>
                <a:lnTo>
                  <a:pt x="10800" y="27"/>
                </a:lnTo>
                <a:lnTo>
                  <a:pt x="10800" y="0"/>
                </a:lnTo>
                <a:moveTo>
                  <a:pt x="10853" y="0"/>
                </a:moveTo>
                <a:lnTo>
                  <a:pt x="10879" y="0"/>
                </a:lnTo>
                <a:lnTo>
                  <a:pt x="10879" y="27"/>
                </a:lnTo>
                <a:lnTo>
                  <a:pt x="10853" y="27"/>
                </a:lnTo>
                <a:lnTo>
                  <a:pt x="10853" y="0"/>
                </a:lnTo>
                <a:moveTo>
                  <a:pt x="10906" y="0"/>
                </a:moveTo>
                <a:lnTo>
                  <a:pt x="10932" y="0"/>
                </a:lnTo>
                <a:lnTo>
                  <a:pt x="10932" y="27"/>
                </a:lnTo>
                <a:lnTo>
                  <a:pt x="10906" y="27"/>
                </a:lnTo>
                <a:lnTo>
                  <a:pt x="10906" y="0"/>
                </a:lnTo>
                <a:moveTo>
                  <a:pt x="10959" y="0"/>
                </a:moveTo>
                <a:lnTo>
                  <a:pt x="10985" y="0"/>
                </a:lnTo>
                <a:lnTo>
                  <a:pt x="10985" y="27"/>
                </a:lnTo>
                <a:lnTo>
                  <a:pt x="10959" y="27"/>
                </a:lnTo>
                <a:lnTo>
                  <a:pt x="10959" y="0"/>
                </a:lnTo>
                <a:moveTo>
                  <a:pt x="11011" y="0"/>
                </a:moveTo>
                <a:lnTo>
                  <a:pt x="11038" y="0"/>
                </a:lnTo>
                <a:lnTo>
                  <a:pt x="11038" y="27"/>
                </a:lnTo>
                <a:lnTo>
                  <a:pt x="11011" y="27"/>
                </a:lnTo>
                <a:lnTo>
                  <a:pt x="11011" y="0"/>
                </a:lnTo>
                <a:moveTo>
                  <a:pt x="11064" y="0"/>
                </a:moveTo>
                <a:lnTo>
                  <a:pt x="11091" y="0"/>
                </a:lnTo>
                <a:lnTo>
                  <a:pt x="11091" y="27"/>
                </a:lnTo>
                <a:lnTo>
                  <a:pt x="11064" y="27"/>
                </a:lnTo>
                <a:lnTo>
                  <a:pt x="11064" y="0"/>
                </a:lnTo>
                <a:moveTo>
                  <a:pt x="11117" y="0"/>
                </a:moveTo>
                <a:lnTo>
                  <a:pt x="11144" y="0"/>
                </a:lnTo>
                <a:lnTo>
                  <a:pt x="11144" y="27"/>
                </a:lnTo>
                <a:lnTo>
                  <a:pt x="11117" y="27"/>
                </a:lnTo>
                <a:lnTo>
                  <a:pt x="11117" y="0"/>
                </a:lnTo>
                <a:moveTo>
                  <a:pt x="11170" y="0"/>
                </a:moveTo>
                <a:lnTo>
                  <a:pt x="11197" y="0"/>
                </a:lnTo>
                <a:lnTo>
                  <a:pt x="11197" y="27"/>
                </a:lnTo>
                <a:lnTo>
                  <a:pt x="11170" y="27"/>
                </a:lnTo>
                <a:lnTo>
                  <a:pt x="11170" y="0"/>
                </a:lnTo>
                <a:moveTo>
                  <a:pt x="11223" y="0"/>
                </a:moveTo>
                <a:lnTo>
                  <a:pt x="11250" y="0"/>
                </a:lnTo>
                <a:lnTo>
                  <a:pt x="11250" y="27"/>
                </a:lnTo>
                <a:lnTo>
                  <a:pt x="11223" y="27"/>
                </a:lnTo>
                <a:lnTo>
                  <a:pt x="11223" y="0"/>
                </a:lnTo>
                <a:moveTo>
                  <a:pt x="11276" y="0"/>
                </a:moveTo>
                <a:lnTo>
                  <a:pt x="11303" y="0"/>
                </a:lnTo>
                <a:lnTo>
                  <a:pt x="11303" y="27"/>
                </a:lnTo>
                <a:lnTo>
                  <a:pt x="11276" y="27"/>
                </a:lnTo>
                <a:lnTo>
                  <a:pt x="11276" y="0"/>
                </a:lnTo>
                <a:moveTo>
                  <a:pt x="11329" y="0"/>
                </a:moveTo>
                <a:lnTo>
                  <a:pt x="11356" y="0"/>
                </a:lnTo>
                <a:lnTo>
                  <a:pt x="11356" y="27"/>
                </a:lnTo>
                <a:lnTo>
                  <a:pt x="11329" y="27"/>
                </a:lnTo>
                <a:lnTo>
                  <a:pt x="11329" y="0"/>
                </a:lnTo>
                <a:moveTo>
                  <a:pt x="11382" y="0"/>
                </a:moveTo>
                <a:lnTo>
                  <a:pt x="11409" y="0"/>
                </a:lnTo>
                <a:lnTo>
                  <a:pt x="11409" y="27"/>
                </a:lnTo>
                <a:lnTo>
                  <a:pt x="11382" y="27"/>
                </a:lnTo>
                <a:lnTo>
                  <a:pt x="11382" y="0"/>
                </a:lnTo>
                <a:moveTo>
                  <a:pt x="11435" y="0"/>
                </a:moveTo>
                <a:lnTo>
                  <a:pt x="11461" y="0"/>
                </a:lnTo>
                <a:lnTo>
                  <a:pt x="11461" y="27"/>
                </a:lnTo>
                <a:lnTo>
                  <a:pt x="11435" y="27"/>
                </a:lnTo>
                <a:lnTo>
                  <a:pt x="11435" y="0"/>
                </a:lnTo>
                <a:moveTo>
                  <a:pt x="11488" y="0"/>
                </a:moveTo>
                <a:lnTo>
                  <a:pt x="11514" y="0"/>
                </a:lnTo>
                <a:lnTo>
                  <a:pt x="11514" y="27"/>
                </a:lnTo>
                <a:lnTo>
                  <a:pt x="11488" y="27"/>
                </a:lnTo>
                <a:lnTo>
                  <a:pt x="11488" y="0"/>
                </a:lnTo>
                <a:moveTo>
                  <a:pt x="11541" y="0"/>
                </a:moveTo>
                <a:lnTo>
                  <a:pt x="11567" y="0"/>
                </a:lnTo>
                <a:lnTo>
                  <a:pt x="11567" y="27"/>
                </a:lnTo>
                <a:lnTo>
                  <a:pt x="11541" y="27"/>
                </a:lnTo>
                <a:lnTo>
                  <a:pt x="11541" y="0"/>
                </a:lnTo>
                <a:moveTo>
                  <a:pt x="11594" y="0"/>
                </a:moveTo>
                <a:lnTo>
                  <a:pt x="11620" y="0"/>
                </a:lnTo>
                <a:lnTo>
                  <a:pt x="11620" y="27"/>
                </a:lnTo>
                <a:lnTo>
                  <a:pt x="11594" y="27"/>
                </a:lnTo>
                <a:lnTo>
                  <a:pt x="11594" y="0"/>
                </a:lnTo>
                <a:moveTo>
                  <a:pt x="11647" y="0"/>
                </a:moveTo>
                <a:lnTo>
                  <a:pt x="11673" y="0"/>
                </a:lnTo>
                <a:lnTo>
                  <a:pt x="11673" y="27"/>
                </a:lnTo>
                <a:lnTo>
                  <a:pt x="11647" y="27"/>
                </a:lnTo>
                <a:lnTo>
                  <a:pt x="11647" y="0"/>
                </a:lnTo>
                <a:moveTo>
                  <a:pt x="11700" y="0"/>
                </a:moveTo>
                <a:lnTo>
                  <a:pt x="11726" y="0"/>
                </a:lnTo>
                <a:lnTo>
                  <a:pt x="11726" y="27"/>
                </a:lnTo>
                <a:lnTo>
                  <a:pt x="11700" y="27"/>
                </a:lnTo>
                <a:lnTo>
                  <a:pt x="11700" y="0"/>
                </a:lnTo>
                <a:moveTo>
                  <a:pt x="11753" y="0"/>
                </a:moveTo>
                <a:lnTo>
                  <a:pt x="11779" y="0"/>
                </a:lnTo>
                <a:lnTo>
                  <a:pt x="11779" y="27"/>
                </a:lnTo>
                <a:lnTo>
                  <a:pt x="11753" y="27"/>
                </a:lnTo>
                <a:lnTo>
                  <a:pt x="11753" y="0"/>
                </a:lnTo>
                <a:moveTo>
                  <a:pt x="11806" y="0"/>
                </a:moveTo>
                <a:lnTo>
                  <a:pt x="11832" y="0"/>
                </a:lnTo>
                <a:lnTo>
                  <a:pt x="11832" y="27"/>
                </a:lnTo>
                <a:lnTo>
                  <a:pt x="11806" y="27"/>
                </a:lnTo>
                <a:lnTo>
                  <a:pt x="11806" y="0"/>
                </a:lnTo>
                <a:moveTo>
                  <a:pt x="11858" y="0"/>
                </a:moveTo>
                <a:lnTo>
                  <a:pt x="11885" y="0"/>
                </a:lnTo>
                <a:lnTo>
                  <a:pt x="11885" y="27"/>
                </a:lnTo>
                <a:lnTo>
                  <a:pt x="11858" y="27"/>
                </a:lnTo>
                <a:lnTo>
                  <a:pt x="11858" y="0"/>
                </a:lnTo>
                <a:moveTo>
                  <a:pt x="11911" y="0"/>
                </a:moveTo>
                <a:lnTo>
                  <a:pt x="11938" y="0"/>
                </a:lnTo>
                <a:lnTo>
                  <a:pt x="11938" y="27"/>
                </a:lnTo>
                <a:lnTo>
                  <a:pt x="11911" y="27"/>
                </a:lnTo>
                <a:lnTo>
                  <a:pt x="11911" y="0"/>
                </a:lnTo>
                <a:moveTo>
                  <a:pt x="11964" y="0"/>
                </a:moveTo>
                <a:lnTo>
                  <a:pt x="11991" y="0"/>
                </a:lnTo>
                <a:lnTo>
                  <a:pt x="11991" y="27"/>
                </a:lnTo>
                <a:lnTo>
                  <a:pt x="11964" y="27"/>
                </a:lnTo>
                <a:lnTo>
                  <a:pt x="11964" y="0"/>
                </a:lnTo>
                <a:moveTo>
                  <a:pt x="12017" y="0"/>
                </a:moveTo>
                <a:lnTo>
                  <a:pt x="12044" y="0"/>
                </a:lnTo>
                <a:lnTo>
                  <a:pt x="12044" y="27"/>
                </a:lnTo>
                <a:lnTo>
                  <a:pt x="12017" y="27"/>
                </a:lnTo>
                <a:lnTo>
                  <a:pt x="12017" y="0"/>
                </a:lnTo>
                <a:moveTo>
                  <a:pt x="12070" y="0"/>
                </a:moveTo>
                <a:lnTo>
                  <a:pt x="12097" y="0"/>
                </a:lnTo>
                <a:lnTo>
                  <a:pt x="12097" y="27"/>
                </a:lnTo>
                <a:lnTo>
                  <a:pt x="12070" y="27"/>
                </a:lnTo>
                <a:lnTo>
                  <a:pt x="12070" y="0"/>
                </a:lnTo>
                <a:moveTo>
                  <a:pt x="12123" y="0"/>
                </a:moveTo>
                <a:lnTo>
                  <a:pt x="12150" y="0"/>
                </a:lnTo>
                <a:lnTo>
                  <a:pt x="12150" y="27"/>
                </a:lnTo>
                <a:lnTo>
                  <a:pt x="12123" y="27"/>
                </a:lnTo>
                <a:lnTo>
                  <a:pt x="12123" y="0"/>
                </a:lnTo>
                <a:moveTo>
                  <a:pt x="12176" y="0"/>
                </a:moveTo>
                <a:lnTo>
                  <a:pt x="12203" y="0"/>
                </a:lnTo>
                <a:lnTo>
                  <a:pt x="12203" y="27"/>
                </a:lnTo>
                <a:lnTo>
                  <a:pt x="12176" y="27"/>
                </a:lnTo>
                <a:lnTo>
                  <a:pt x="12176" y="0"/>
                </a:lnTo>
                <a:moveTo>
                  <a:pt x="12229" y="0"/>
                </a:moveTo>
                <a:lnTo>
                  <a:pt x="12256" y="0"/>
                </a:lnTo>
                <a:lnTo>
                  <a:pt x="12256" y="27"/>
                </a:lnTo>
                <a:lnTo>
                  <a:pt x="12229" y="27"/>
                </a:lnTo>
                <a:lnTo>
                  <a:pt x="12229" y="0"/>
                </a:lnTo>
                <a:moveTo>
                  <a:pt x="12282" y="0"/>
                </a:moveTo>
                <a:lnTo>
                  <a:pt x="12308" y="0"/>
                </a:lnTo>
                <a:lnTo>
                  <a:pt x="12308" y="27"/>
                </a:lnTo>
                <a:lnTo>
                  <a:pt x="12282" y="27"/>
                </a:lnTo>
                <a:lnTo>
                  <a:pt x="12282" y="0"/>
                </a:lnTo>
                <a:moveTo>
                  <a:pt x="12335" y="0"/>
                </a:moveTo>
                <a:lnTo>
                  <a:pt x="12361" y="0"/>
                </a:lnTo>
                <a:lnTo>
                  <a:pt x="12361" y="27"/>
                </a:lnTo>
                <a:lnTo>
                  <a:pt x="12335" y="27"/>
                </a:lnTo>
                <a:lnTo>
                  <a:pt x="12335" y="0"/>
                </a:lnTo>
                <a:moveTo>
                  <a:pt x="12388" y="0"/>
                </a:moveTo>
                <a:lnTo>
                  <a:pt x="12414" y="0"/>
                </a:lnTo>
                <a:lnTo>
                  <a:pt x="12414" y="27"/>
                </a:lnTo>
                <a:lnTo>
                  <a:pt x="12388" y="27"/>
                </a:lnTo>
                <a:lnTo>
                  <a:pt x="12388" y="0"/>
                </a:lnTo>
                <a:moveTo>
                  <a:pt x="12441" y="0"/>
                </a:moveTo>
                <a:lnTo>
                  <a:pt x="12467" y="0"/>
                </a:lnTo>
                <a:lnTo>
                  <a:pt x="12467" y="27"/>
                </a:lnTo>
                <a:lnTo>
                  <a:pt x="12441" y="27"/>
                </a:lnTo>
                <a:lnTo>
                  <a:pt x="12441" y="0"/>
                </a:lnTo>
                <a:moveTo>
                  <a:pt x="12494" y="0"/>
                </a:moveTo>
                <a:lnTo>
                  <a:pt x="12520" y="0"/>
                </a:lnTo>
                <a:lnTo>
                  <a:pt x="12520" y="27"/>
                </a:lnTo>
                <a:lnTo>
                  <a:pt x="12494" y="27"/>
                </a:lnTo>
                <a:lnTo>
                  <a:pt x="12494" y="0"/>
                </a:lnTo>
                <a:moveTo>
                  <a:pt x="12547" y="0"/>
                </a:moveTo>
                <a:lnTo>
                  <a:pt x="12573" y="0"/>
                </a:lnTo>
                <a:lnTo>
                  <a:pt x="12573" y="27"/>
                </a:lnTo>
                <a:lnTo>
                  <a:pt x="12547" y="27"/>
                </a:lnTo>
                <a:lnTo>
                  <a:pt x="12547" y="0"/>
                </a:lnTo>
                <a:moveTo>
                  <a:pt x="12600" y="0"/>
                </a:moveTo>
                <a:lnTo>
                  <a:pt x="12626" y="0"/>
                </a:lnTo>
                <a:lnTo>
                  <a:pt x="12626" y="27"/>
                </a:lnTo>
                <a:lnTo>
                  <a:pt x="12600" y="27"/>
                </a:lnTo>
                <a:lnTo>
                  <a:pt x="12600" y="0"/>
                </a:lnTo>
                <a:moveTo>
                  <a:pt x="12653" y="0"/>
                </a:moveTo>
                <a:lnTo>
                  <a:pt x="12679" y="0"/>
                </a:lnTo>
                <a:lnTo>
                  <a:pt x="12679" y="27"/>
                </a:lnTo>
                <a:lnTo>
                  <a:pt x="12653" y="27"/>
                </a:lnTo>
                <a:lnTo>
                  <a:pt x="12653" y="0"/>
                </a:lnTo>
                <a:moveTo>
                  <a:pt x="12705" y="0"/>
                </a:moveTo>
                <a:lnTo>
                  <a:pt x="12732" y="0"/>
                </a:lnTo>
                <a:lnTo>
                  <a:pt x="12732" y="27"/>
                </a:lnTo>
                <a:lnTo>
                  <a:pt x="12705" y="27"/>
                </a:lnTo>
                <a:lnTo>
                  <a:pt x="12705" y="0"/>
                </a:lnTo>
                <a:moveTo>
                  <a:pt x="12758" y="0"/>
                </a:moveTo>
                <a:lnTo>
                  <a:pt x="12785" y="0"/>
                </a:lnTo>
                <a:lnTo>
                  <a:pt x="12785" y="27"/>
                </a:lnTo>
                <a:lnTo>
                  <a:pt x="12758" y="27"/>
                </a:lnTo>
                <a:lnTo>
                  <a:pt x="12758" y="0"/>
                </a:lnTo>
                <a:moveTo>
                  <a:pt x="12811" y="0"/>
                </a:moveTo>
                <a:lnTo>
                  <a:pt x="12838" y="0"/>
                </a:lnTo>
                <a:lnTo>
                  <a:pt x="12838" y="27"/>
                </a:lnTo>
                <a:lnTo>
                  <a:pt x="12811" y="27"/>
                </a:lnTo>
                <a:lnTo>
                  <a:pt x="12811" y="0"/>
                </a:lnTo>
                <a:moveTo>
                  <a:pt x="12864" y="0"/>
                </a:moveTo>
                <a:lnTo>
                  <a:pt x="12891" y="0"/>
                </a:lnTo>
                <a:lnTo>
                  <a:pt x="12891" y="27"/>
                </a:lnTo>
                <a:lnTo>
                  <a:pt x="12864" y="27"/>
                </a:lnTo>
                <a:lnTo>
                  <a:pt x="12864" y="0"/>
                </a:lnTo>
                <a:moveTo>
                  <a:pt x="12917" y="0"/>
                </a:moveTo>
                <a:lnTo>
                  <a:pt x="12944" y="0"/>
                </a:lnTo>
                <a:lnTo>
                  <a:pt x="12944" y="27"/>
                </a:lnTo>
                <a:lnTo>
                  <a:pt x="12917" y="27"/>
                </a:lnTo>
                <a:lnTo>
                  <a:pt x="12917" y="0"/>
                </a:lnTo>
                <a:moveTo>
                  <a:pt x="12970" y="0"/>
                </a:moveTo>
                <a:lnTo>
                  <a:pt x="12997" y="0"/>
                </a:lnTo>
                <a:lnTo>
                  <a:pt x="12997" y="27"/>
                </a:lnTo>
                <a:lnTo>
                  <a:pt x="12970" y="27"/>
                </a:lnTo>
                <a:lnTo>
                  <a:pt x="12970" y="0"/>
                </a:lnTo>
                <a:moveTo>
                  <a:pt x="13023" y="0"/>
                </a:moveTo>
                <a:lnTo>
                  <a:pt x="13050" y="0"/>
                </a:lnTo>
                <a:lnTo>
                  <a:pt x="13050" y="27"/>
                </a:lnTo>
                <a:lnTo>
                  <a:pt x="13023" y="27"/>
                </a:lnTo>
                <a:lnTo>
                  <a:pt x="13023" y="0"/>
                </a:lnTo>
                <a:moveTo>
                  <a:pt x="13076" y="0"/>
                </a:moveTo>
                <a:lnTo>
                  <a:pt x="13102" y="0"/>
                </a:lnTo>
                <a:lnTo>
                  <a:pt x="13102" y="27"/>
                </a:lnTo>
                <a:lnTo>
                  <a:pt x="13076" y="27"/>
                </a:lnTo>
                <a:lnTo>
                  <a:pt x="13076" y="0"/>
                </a:lnTo>
                <a:moveTo>
                  <a:pt x="13129" y="0"/>
                </a:moveTo>
                <a:lnTo>
                  <a:pt x="13155" y="0"/>
                </a:lnTo>
                <a:lnTo>
                  <a:pt x="13155" y="27"/>
                </a:lnTo>
                <a:lnTo>
                  <a:pt x="13129" y="27"/>
                </a:lnTo>
                <a:lnTo>
                  <a:pt x="13129" y="0"/>
                </a:lnTo>
                <a:moveTo>
                  <a:pt x="13182" y="0"/>
                </a:moveTo>
                <a:lnTo>
                  <a:pt x="13208" y="0"/>
                </a:lnTo>
                <a:lnTo>
                  <a:pt x="13208" y="27"/>
                </a:lnTo>
                <a:lnTo>
                  <a:pt x="13182" y="27"/>
                </a:lnTo>
                <a:lnTo>
                  <a:pt x="13182" y="0"/>
                </a:lnTo>
                <a:moveTo>
                  <a:pt x="13235" y="0"/>
                </a:moveTo>
                <a:lnTo>
                  <a:pt x="13261" y="0"/>
                </a:lnTo>
                <a:lnTo>
                  <a:pt x="13261" y="27"/>
                </a:lnTo>
                <a:lnTo>
                  <a:pt x="13235" y="27"/>
                </a:lnTo>
                <a:lnTo>
                  <a:pt x="13235" y="0"/>
                </a:lnTo>
                <a:moveTo>
                  <a:pt x="13288" y="0"/>
                </a:moveTo>
                <a:lnTo>
                  <a:pt x="13314" y="0"/>
                </a:lnTo>
                <a:lnTo>
                  <a:pt x="13314" y="27"/>
                </a:lnTo>
                <a:lnTo>
                  <a:pt x="13288" y="27"/>
                </a:lnTo>
                <a:lnTo>
                  <a:pt x="13288" y="0"/>
                </a:lnTo>
                <a:moveTo>
                  <a:pt x="13341" y="0"/>
                </a:moveTo>
                <a:lnTo>
                  <a:pt x="13367" y="0"/>
                </a:lnTo>
                <a:lnTo>
                  <a:pt x="13367" y="27"/>
                </a:lnTo>
                <a:lnTo>
                  <a:pt x="13341" y="27"/>
                </a:lnTo>
                <a:lnTo>
                  <a:pt x="13341" y="0"/>
                </a:lnTo>
                <a:moveTo>
                  <a:pt x="13394" y="0"/>
                </a:moveTo>
                <a:lnTo>
                  <a:pt x="13420" y="0"/>
                </a:lnTo>
                <a:lnTo>
                  <a:pt x="13420" y="27"/>
                </a:lnTo>
                <a:lnTo>
                  <a:pt x="13394" y="27"/>
                </a:lnTo>
                <a:lnTo>
                  <a:pt x="13394" y="0"/>
                </a:lnTo>
                <a:moveTo>
                  <a:pt x="13447" y="0"/>
                </a:moveTo>
                <a:lnTo>
                  <a:pt x="13473" y="0"/>
                </a:lnTo>
                <a:lnTo>
                  <a:pt x="13473" y="27"/>
                </a:lnTo>
                <a:lnTo>
                  <a:pt x="13447" y="27"/>
                </a:lnTo>
                <a:lnTo>
                  <a:pt x="13447" y="0"/>
                </a:lnTo>
                <a:moveTo>
                  <a:pt x="13500" y="0"/>
                </a:moveTo>
                <a:lnTo>
                  <a:pt x="13526" y="0"/>
                </a:lnTo>
                <a:lnTo>
                  <a:pt x="13526" y="27"/>
                </a:lnTo>
                <a:lnTo>
                  <a:pt x="13500" y="27"/>
                </a:lnTo>
                <a:lnTo>
                  <a:pt x="13500" y="0"/>
                </a:lnTo>
                <a:moveTo>
                  <a:pt x="13552" y="0"/>
                </a:moveTo>
                <a:lnTo>
                  <a:pt x="13579" y="0"/>
                </a:lnTo>
                <a:lnTo>
                  <a:pt x="13579" y="27"/>
                </a:lnTo>
                <a:lnTo>
                  <a:pt x="13552" y="27"/>
                </a:lnTo>
                <a:lnTo>
                  <a:pt x="13552" y="0"/>
                </a:lnTo>
                <a:moveTo>
                  <a:pt x="13605" y="0"/>
                </a:moveTo>
                <a:lnTo>
                  <a:pt x="13632" y="0"/>
                </a:lnTo>
                <a:lnTo>
                  <a:pt x="13632" y="27"/>
                </a:lnTo>
                <a:lnTo>
                  <a:pt x="13605" y="27"/>
                </a:lnTo>
                <a:lnTo>
                  <a:pt x="13605" y="0"/>
                </a:lnTo>
                <a:moveTo>
                  <a:pt x="13658" y="0"/>
                </a:moveTo>
                <a:lnTo>
                  <a:pt x="13685" y="0"/>
                </a:lnTo>
                <a:lnTo>
                  <a:pt x="13685" y="27"/>
                </a:lnTo>
                <a:lnTo>
                  <a:pt x="13658" y="27"/>
                </a:lnTo>
                <a:lnTo>
                  <a:pt x="13658" y="0"/>
                </a:lnTo>
                <a:moveTo>
                  <a:pt x="13711" y="0"/>
                </a:moveTo>
                <a:lnTo>
                  <a:pt x="13738" y="0"/>
                </a:lnTo>
                <a:lnTo>
                  <a:pt x="13738" y="27"/>
                </a:lnTo>
                <a:lnTo>
                  <a:pt x="13711" y="27"/>
                </a:lnTo>
                <a:lnTo>
                  <a:pt x="13711" y="0"/>
                </a:lnTo>
                <a:moveTo>
                  <a:pt x="13764" y="0"/>
                </a:moveTo>
                <a:lnTo>
                  <a:pt x="13791" y="0"/>
                </a:lnTo>
                <a:lnTo>
                  <a:pt x="13791" y="27"/>
                </a:lnTo>
                <a:lnTo>
                  <a:pt x="13764" y="27"/>
                </a:lnTo>
                <a:lnTo>
                  <a:pt x="13764" y="0"/>
                </a:lnTo>
                <a:moveTo>
                  <a:pt x="13817" y="0"/>
                </a:moveTo>
                <a:lnTo>
                  <a:pt x="13844" y="0"/>
                </a:lnTo>
                <a:lnTo>
                  <a:pt x="13844" y="27"/>
                </a:lnTo>
                <a:lnTo>
                  <a:pt x="13817" y="27"/>
                </a:lnTo>
                <a:lnTo>
                  <a:pt x="13817" y="0"/>
                </a:lnTo>
                <a:moveTo>
                  <a:pt x="13870" y="0"/>
                </a:moveTo>
                <a:lnTo>
                  <a:pt x="13897" y="0"/>
                </a:lnTo>
                <a:lnTo>
                  <a:pt x="13897" y="27"/>
                </a:lnTo>
                <a:lnTo>
                  <a:pt x="13870" y="27"/>
                </a:lnTo>
                <a:lnTo>
                  <a:pt x="13870" y="0"/>
                </a:lnTo>
                <a:moveTo>
                  <a:pt x="13923" y="0"/>
                </a:moveTo>
                <a:lnTo>
                  <a:pt x="13949" y="0"/>
                </a:lnTo>
                <a:lnTo>
                  <a:pt x="13949" y="27"/>
                </a:lnTo>
                <a:lnTo>
                  <a:pt x="13923" y="27"/>
                </a:lnTo>
                <a:lnTo>
                  <a:pt x="13923" y="0"/>
                </a:lnTo>
                <a:moveTo>
                  <a:pt x="13976" y="0"/>
                </a:moveTo>
                <a:lnTo>
                  <a:pt x="14002" y="0"/>
                </a:lnTo>
                <a:lnTo>
                  <a:pt x="14002" y="27"/>
                </a:lnTo>
                <a:lnTo>
                  <a:pt x="13976" y="27"/>
                </a:lnTo>
                <a:lnTo>
                  <a:pt x="13976" y="0"/>
                </a:lnTo>
                <a:moveTo>
                  <a:pt x="14029" y="0"/>
                </a:moveTo>
                <a:lnTo>
                  <a:pt x="14055" y="0"/>
                </a:lnTo>
                <a:lnTo>
                  <a:pt x="14055" y="27"/>
                </a:lnTo>
                <a:lnTo>
                  <a:pt x="14029" y="27"/>
                </a:lnTo>
                <a:lnTo>
                  <a:pt x="14029" y="0"/>
                </a:lnTo>
                <a:moveTo>
                  <a:pt x="14082" y="0"/>
                </a:moveTo>
                <a:lnTo>
                  <a:pt x="14108" y="0"/>
                </a:lnTo>
                <a:lnTo>
                  <a:pt x="14108" y="27"/>
                </a:lnTo>
                <a:lnTo>
                  <a:pt x="14082" y="27"/>
                </a:lnTo>
                <a:lnTo>
                  <a:pt x="14082" y="0"/>
                </a:lnTo>
                <a:moveTo>
                  <a:pt x="14135" y="0"/>
                </a:moveTo>
                <a:lnTo>
                  <a:pt x="14161" y="0"/>
                </a:lnTo>
                <a:lnTo>
                  <a:pt x="14161" y="27"/>
                </a:lnTo>
                <a:lnTo>
                  <a:pt x="14135" y="27"/>
                </a:lnTo>
                <a:lnTo>
                  <a:pt x="14135" y="0"/>
                </a:lnTo>
                <a:moveTo>
                  <a:pt x="14188" y="0"/>
                </a:moveTo>
                <a:lnTo>
                  <a:pt x="14214" y="0"/>
                </a:lnTo>
                <a:lnTo>
                  <a:pt x="14214" y="27"/>
                </a:lnTo>
                <a:lnTo>
                  <a:pt x="14188" y="27"/>
                </a:lnTo>
                <a:lnTo>
                  <a:pt x="14188" y="0"/>
                </a:lnTo>
                <a:moveTo>
                  <a:pt x="14241" y="0"/>
                </a:moveTo>
                <a:lnTo>
                  <a:pt x="14267" y="0"/>
                </a:lnTo>
                <a:lnTo>
                  <a:pt x="14267" y="27"/>
                </a:lnTo>
                <a:lnTo>
                  <a:pt x="14241" y="27"/>
                </a:lnTo>
                <a:lnTo>
                  <a:pt x="14241" y="0"/>
                </a:lnTo>
                <a:moveTo>
                  <a:pt x="14294" y="0"/>
                </a:moveTo>
                <a:lnTo>
                  <a:pt x="14320" y="0"/>
                </a:lnTo>
                <a:lnTo>
                  <a:pt x="14320" y="27"/>
                </a:lnTo>
                <a:lnTo>
                  <a:pt x="14294" y="27"/>
                </a:lnTo>
                <a:lnTo>
                  <a:pt x="14294" y="0"/>
                </a:lnTo>
                <a:moveTo>
                  <a:pt x="14347" y="0"/>
                </a:moveTo>
                <a:lnTo>
                  <a:pt x="14373" y="0"/>
                </a:lnTo>
                <a:lnTo>
                  <a:pt x="14373" y="27"/>
                </a:lnTo>
                <a:lnTo>
                  <a:pt x="14347" y="27"/>
                </a:lnTo>
                <a:lnTo>
                  <a:pt x="14347" y="0"/>
                </a:lnTo>
                <a:moveTo>
                  <a:pt x="14399" y="0"/>
                </a:moveTo>
                <a:lnTo>
                  <a:pt x="14426" y="0"/>
                </a:lnTo>
                <a:lnTo>
                  <a:pt x="14426" y="27"/>
                </a:lnTo>
                <a:lnTo>
                  <a:pt x="14399" y="27"/>
                </a:lnTo>
                <a:lnTo>
                  <a:pt x="14399" y="0"/>
                </a:lnTo>
                <a:moveTo>
                  <a:pt x="14452" y="0"/>
                </a:moveTo>
                <a:lnTo>
                  <a:pt x="14479" y="0"/>
                </a:lnTo>
                <a:lnTo>
                  <a:pt x="14479" y="27"/>
                </a:lnTo>
                <a:lnTo>
                  <a:pt x="14452" y="27"/>
                </a:lnTo>
                <a:lnTo>
                  <a:pt x="14452" y="0"/>
                </a:lnTo>
                <a:moveTo>
                  <a:pt x="14505" y="0"/>
                </a:moveTo>
                <a:lnTo>
                  <a:pt x="14532" y="0"/>
                </a:lnTo>
                <a:lnTo>
                  <a:pt x="14532" y="27"/>
                </a:lnTo>
                <a:lnTo>
                  <a:pt x="14505" y="27"/>
                </a:lnTo>
                <a:lnTo>
                  <a:pt x="14505" y="0"/>
                </a:lnTo>
                <a:moveTo>
                  <a:pt x="14558" y="0"/>
                </a:moveTo>
                <a:lnTo>
                  <a:pt x="14585" y="0"/>
                </a:lnTo>
                <a:lnTo>
                  <a:pt x="14585" y="27"/>
                </a:lnTo>
                <a:lnTo>
                  <a:pt x="14558" y="27"/>
                </a:lnTo>
                <a:lnTo>
                  <a:pt x="14558" y="0"/>
                </a:lnTo>
                <a:moveTo>
                  <a:pt x="14611" y="0"/>
                </a:moveTo>
                <a:lnTo>
                  <a:pt x="14638" y="0"/>
                </a:lnTo>
                <a:lnTo>
                  <a:pt x="14638" y="27"/>
                </a:lnTo>
                <a:lnTo>
                  <a:pt x="14611" y="27"/>
                </a:lnTo>
                <a:lnTo>
                  <a:pt x="14611" y="0"/>
                </a:lnTo>
                <a:moveTo>
                  <a:pt x="14664" y="0"/>
                </a:moveTo>
                <a:lnTo>
                  <a:pt x="14691" y="0"/>
                </a:lnTo>
                <a:lnTo>
                  <a:pt x="14691" y="27"/>
                </a:lnTo>
                <a:lnTo>
                  <a:pt x="14664" y="27"/>
                </a:lnTo>
                <a:lnTo>
                  <a:pt x="14664" y="0"/>
                </a:lnTo>
                <a:moveTo>
                  <a:pt x="14717" y="0"/>
                </a:moveTo>
                <a:lnTo>
                  <a:pt x="14744" y="0"/>
                </a:lnTo>
                <a:lnTo>
                  <a:pt x="14744" y="27"/>
                </a:lnTo>
                <a:lnTo>
                  <a:pt x="14717" y="27"/>
                </a:lnTo>
                <a:lnTo>
                  <a:pt x="14717" y="0"/>
                </a:lnTo>
                <a:moveTo>
                  <a:pt x="14770" y="0"/>
                </a:moveTo>
                <a:lnTo>
                  <a:pt x="14796" y="0"/>
                </a:lnTo>
                <a:lnTo>
                  <a:pt x="14796" y="27"/>
                </a:lnTo>
                <a:lnTo>
                  <a:pt x="14770" y="27"/>
                </a:lnTo>
                <a:lnTo>
                  <a:pt x="14770" y="0"/>
                </a:lnTo>
                <a:moveTo>
                  <a:pt x="14823" y="0"/>
                </a:moveTo>
                <a:lnTo>
                  <a:pt x="14849" y="0"/>
                </a:lnTo>
                <a:lnTo>
                  <a:pt x="14849" y="27"/>
                </a:lnTo>
                <a:lnTo>
                  <a:pt x="14823" y="27"/>
                </a:lnTo>
                <a:lnTo>
                  <a:pt x="14823" y="0"/>
                </a:lnTo>
                <a:moveTo>
                  <a:pt x="14876" y="0"/>
                </a:moveTo>
                <a:lnTo>
                  <a:pt x="14902" y="0"/>
                </a:lnTo>
                <a:lnTo>
                  <a:pt x="14902" y="27"/>
                </a:lnTo>
                <a:lnTo>
                  <a:pt x="14876" y="27"/>
                </a:lnTo>
                <a:lnTo>
                  <a:pt x="14876" y="0"/>
                </a:lnTo>
                <a:moveTo>
                  <a:pt x="14929" y="0"/>
                </a:moveTo>
                <a:lnTo>
                  <a:pt x="14955" y="0"/>
                </a:lnTo>
                <a:lnTo>
                  <a:pt x="14955" y="27"/>
                </a:lnTo>
                <a:lnTo>
                  <a:pt x="14929" y="27"/>
                </a:lnTo>
                <a:lnTo>
                  <a:pt x="14929" y="0"/>
                </a:lnTo>
                <a:moveTo>
                  <a:pt x="14982" y="0"/>
                </a:moveTo>
                <a:lnTo>
                  <a:pt x="15008" y="0"/>
                </a:lnTo>
                <a:lnTo>
                  <a:pt x="15008" y="27"/>
                </a:lnTo>
                <a:lnTo>
                  <a:pt x="14982" y="27"/>
                </a:lnTo>
                <a:lnTo>
                  <a:pt x="14982" y="0"/>
                </a:lnTo>
                <a:moveTo>
                  <a:pt x="15035" y="0"/>
                </a:moveTo>
                <a:lnTo>
                  <a:pt x="15061" y="0"/>
                </a:lnTo>
                <a:lnTo>
                  <a:pt x="15061" y="27"/>
                </a:lnTo>
                <a:lnTo>
                  <a:pt x="15035" y="27"/>
                </a:lnTo>
                <a:lnTo>
                  <a:pt x="15035" y="0"/>
                </a:lnTo>
                <a:moveTo>
                  <a:pt x="15088" y="0"/>
                </a:moveTo>
                <a:lnTo>
                  <a:pt x="15114" y="0"/>
                </a:lnTo>
                <a:lnTo>
                  <a:pt x="15114" y="27"/>
                </a:lnTo>
                <a:lnTo>
                  <a:pt x="15088" y="27"/>
                </a:lnTo>
                <a:lnTo>
                  <a:pt x="15088" y="0"/>
                </a:lnTo>
                <a:moveTo>
                  <a:pt x="15141" y="0"/>
                </a:moveTo>
                <a:lnTo>
                  <a:pt x="15167" y="0"/>
                </a:lnTo>
                <a:lnTo>
                  <a:pt x="15167" y="27"/>
                </a:lnTo>
                <a:lnTo>
                  <a:pt x="15141" y="27"/>
                </a:lnTo>
                <a:lnTo>
                  <a:pt x="15141" y="0"/>
                </a:lnTo>
                <a:moveTo>
                  <a:pt x="15193" y="0"/>
                </a:moveTo>
                <a:lnTo>
                  <a:pt x="15220" y="0"/>
                </a:lnTo>
                <a:lnTo>
                  <a:pt x="15220" y="27"/>
                </a:lnTo>
                <a:lnTo>
                  <a:pt x="15193" y="27"/>
                </a:lnTo>
                <a:lnTo>
                  <a:pt x="15193" y="0"/>
                </a:lnTo>
                <a:moveTo>
                  <a:pt x="15246" y="0"/>
                </a:moveTo>
                <a:lnTo>
                  <a:pt x="15273" y="0"/>
                </a:lnTo>
                <a:lnTo>
                  <a:pt x="15273" y="27"/>
                </a:lnTo>
                <a:lnTo>
                  <a:pt x="15246" y="27"/>
                </a:lnTo>
                <a:lnTo>
                  <a:pt x="15246" y="0"/>
                </a:lnTo>
                <a:moveTo>
                  <a:pt x="15299" y="0"/>
                </a:moveTo>
                <a:lnTo>
                  <a:pt x="15326" y="0"/>
                </a:lnTo>
                <a:lnTo>
                  <a:pt x="15326" y="27"/>
                </a:lnTo>
                <a:lnTo>
                  <a:pt x="15299" y="27"/>
                </a:lnTo>
                <a:lnTo>
                  <a:pt x="15299" y="0"/>
                </a:lnTo>
                <a:moveTo>
                  <a:pt x="15352" y="0"/>
                </a:moveTo>
                <a:lnTo>
                  <a:pt x="15379" y="0"/>
                </a:lnTo>
                <a:lnTo>
                  <a:pt x="15379" y="27"/>
                </a:lnTo>
                <a:lnTo>
                  <a:pt x="15352" y="27"/>
                </a:lnTo>
                <a:lnTo>
                  <a:pt x="15352" y="0"/>
                </a:lnTo>
                <a:moveTo>
                  <a:pt x="15405" y="0"/>
                </a:moveTo>
                <a:lnTo>
                  <a:pt x="15432" y="0"/>
                </a:lnTo>
                <a:lnTo>
                  <a:pt x="15432" y="27"/>
                </a:lnTo>
                <a:lnTo>
                  <a:pt x="15405" y="27"/>
                </a:lnTo>
                <a:lnTo>
                  <a:pt x="15405" y="0"/>
                </a:lnTo>
                <a:moveTo>
                  <a:pt x="15458" y="0"/>
                </a:moveTo>
                <a:lnTo>
                  <a:pt x="15485" y="0"/>
                </a:lnTo>
                <a:lnTo>
                  <a:pt x="15485" y="27"/>
                </a:lnTo>
                <a:lnTo>
                  <a:pt x="15458" y="27"/>
                </a:lnTo>
                <a:lnTo>
                  <a:pt x="15458" y="0"/>
                </a:lnTo>
                <a:moveTo>
                  <a:pt x="15511" y="0"/>
                </a:moveTo>
                <a:lnTo>
                  <a:pt x="15538" y="0"/>
                </a:lnTo>
                <a:lnTo>
                  <a:pt x="15538" y="27"/>
                </a:lnTo>
                <a:lnTo>
                  <a:pt x="15511" y="27"/>
                </a:lnTo>
                <a:lnTo>
                  <a:pt x="15511" y="0"/>
                </a:lnTo>
                <a:moveTo>
                  <a:pt x="15564" y="0"/>
                </a:moveTo>
                <a:lnTo>
                  <a:pt x="15591" y="0"/>
                </a:lnTo>
                <a:lnTo>
                  <a:pt x="15591" y="27"/>
                </a:lnTo>
                <a:lnTo>
                  <a:pt x="15564" y="27"/>
                </a:lnTo>
                <a:lnTo>
                  <a:pt x="15564" y="0"/>
                </a:lnTo>
                <a:moveTo>
                  <a:pt x="15617" y="0"/>
                </a:moveTo>
                <a:lnTo>
                  <a:pt x="15643" y="0"/>
                </a:lnTo>
                <a:lnTo>
                  <a:pt x="15643" y="27"/>
                </a:lnTo>
                <a:lnTo>
                  <a:pt x="15617" y="27"/>
                </a:lnTo>
                <a:lnTo>
                  <a:pt x="15617" y="0"/>
                </a:lnTo>
                <a:moveTo>
                  <a:pt x="15670" y="0"/>
                </a:moveTo>
                <a:lnTo>
                  <a:pt x="15696" y="0"/>
                </a:lnTo>
                <a:lnTo>
                  <a:pt x="15696" y="27"/>
                </a:lnTo>
                <a:lnTo>
                  <a:pt x="15670" y="27"/>
                </a:lnTo>
                <a:lnTo>
                  <a:pt x="15670" y="0"/>
                </a:lnTo>
                <a:moveTo>
                  <a:pt x="15723" y="0"/>
                </a:moveTo>
                <a:lnTo>
                  <a:pt x="15749" y="0"/>
                </a:lnTo>
                <a:lnTo>
                  <a:pt x="15749" y="27"/>
                </a:lnTo>
                <a:lnTo>
                  <a:pt x="15723" y="27"/>
                </a:lnTo>
                <a:lnTo>
                  <a:pt x="15723" y="0"/>
                </a:lnTo>
                <a:moveTo>
                  <a:pt x="15776" y="0"/>
                </a:moveTo>
                <a:lnTo>
                  <a:pt x="15802" y="0"/>
                </a:lnTo>
                <a:lnTo>
                  <a:pt x="15802" y="27"/>
                </a:lnTo>
                <a:lnTo>
                  <a:pt x="15776" y="27"/>
                </a:lnTo>
                <a:lnTo>
                  <a:pt x="15776" y="0"/>
                </a:lnTo>
                <a:moveTo>
                  <a:pt x="15829" y="0"/>
                </a:moveTo>
                <a:lnTo>
                  <a:pt x="15855" y="0"/>
                </a:lnTo>
                <a:lnTo>
                  <a:pt x="15855" y="27"/>
                </a:lnTo>
                <a:lnTo>
                  <a:pt x="15829" y="27"/>
                </a:lnTo>
                <a:lnTo>
                  <a:pt x="15829" y="0"/>
                </a:lnTo>
                <a:moveTo>
                  <a:pt x="15882" y="0"/>
                </a:moveTo>
                <a:lnTo>
                  <a:pt x="15908" y="0"/>
                </a:lnTo>
                <a:lnTo>
                  <a:pt x="15908" y="27"/>
                </a:lnTo>
                <a:lnTo>
                  <a:pt x="15882" y="27"/>
                </a:lnTo>
                <a:lnTo>
                  <a:pt x="15882" y="0"/>
                </a:lnTo>
                <a:moveTo>
                  <a:pt x="15935" y="0"/>
                </a:moveTo>
                <a:lnTo>
                  <a:pt x="15961" y="0"/>
                </a:lnTo>
                <a:lnTo>
                  <a:pt x="15961" y="27"/>
                </a:lnTo>
                <a:lnTo>
                  <a:pt x="15935" y="27"/>
                </a:lnTo>
                <a:lnTo>
                  <a:pt x="15935" y="0"/>
                </a:lnTo>
                <a:moveTo>
                  <a:pt x="15988" y="0"/>
                </a:moveTo>
                <a:lnTo>
                  <a:pt x="16014" y="0"/>
                </a:lnTo>
                <a:lnTo>
                  <a:pt x="16014" y="27"/>
                </a:lnTo>
                <a:lnTo>
                  <a:pt x="15988" y="27"/>
                </a:lnTo>
                <a:lnTo>
                  <a:pt x="15988" y="0"/>
                </a:lnTo>
                <a:moveTo>
                  <a:pt x="16040" y="0"/>
                </a:moveTo>
                <a:lnTo>
                  <a:pt x="16067" y="0"/>
                </a:lnTo>
                <a:lnTo>
                  <a:pt x="16067" y="27"/>
                </a:lnTo>
                <a:lnTo>
                  <a:pt x="16040" y="27"/>
                </a:lnTo>
                <a:lnTo>
                  <a:pt x="16040" y="0"/>
                </a:lnTo>
                <a:moveTo>
                  <a:pt x="16093" y="0"/>
                </a:moveTo>
                <a:lnTo>
                  <a:pt x="16120" y="0"/>
                </a:lnTo>
                <a:lnTo>
                  <a:pt x="16120" y="27"/>
                </a:lnTo>
                <a:lnTo>
                  <a:pt x="16093" y="27"/>
                </a:lnTo>
                <a:lnTo>
                  <a:pt x="16093" y="0"/>
                </a:lnTo>
                <a:moveTo>
                  <a:pt x="16146" y="0"/>
                </a:moveTo>
                <a:lnTo>
                  <a:pt x="16173" y="0"/>
                </a:lnTo>
                <a:lnTo>
                  <a:pt x="16173" y="27"/>
                </a:lnTo>
                <a:lnTo>
                  <a:pt x="16146" y="27"/>
                </a:lnTo>
                <a:lnTo>
                  <a:pt x="16146" y="0"/>
                </a:lnTo>
                <a:moveTo>
                  <a:pt x="16199" y="0"/>
                </a:moveTo>
                <a:lnTo>
                  <a:pt x="16226" y="0"/>
                </a:lnTo>
                <a:lnTo>
                  <a:pt x="16226" y="27"/>
                </a:lnTo>
                <a:lnTo>
                  <a:pt x="16199" y="27"/>
                </a:lnTo>
                <a:lnTo>
                  <a:pt x="16199" y="0"/>
                </a:lnTo>
                <a:moveTo>
                  <a:pt x="16252" y="0"/>
                </a:moveTo>
                <a:lnTo>
                  <a:pt x="16279" y="0"/>
                </a:lnTo>
                <a:lnTo>
                  <a:pt x="16279" y="27"/>
                </a:lnTo>
                <a:lnTo>
                  <a:pt x="16252" y="27"/>
                </a:lnTo>
                <a:lnTo>
                  <a:pt x="16252" y="0"/>
                </a:lnTo>
                <a:moveTo>
                  <a:pt x="16305" y="0"/>
                </a:moveTo>
                <a:lnTo>
                  <a:pt x="16332" y="0"/>
                </a:lnTo>
                <a:lnTo>
                  <a:pt x="16332" y="27"/>
                </a:lnTo>
                <a:lnTo>
                  <a:pt x="16305" y="27"/>
                </a:lnTo>
                <a:lnTo>
                  <a:pt x="16305" y="0"/>
                </a:lnTo>
                <a:moveTo>
                  <a:pt x="16358" y="0"/>
                </a:moveTo>
                <a:lnTo>
                  <a:pt x="16385" y="0"/>
                </a:lnTo>
                <a:lnTo>
                  <a:pt x="16385" y="27"/>
                </a:lnTo>
                <a:lnTo>
                  <a:pt x="16358" y="27"/>
                </a:lnTo>
                <a:lnTo>
                  <a:pt x="16358" y="0"/>
                </a:lnTo>
                <a:moveTo>
                  <a:pt x="16411" y="0"/>
                </a:moveTo>
                <a:lnTo>
                  <a:pt x="16438" y="0"/>
                </a:lnTo>
                <a:lnTo>
                  <a:pt x="16438" y="27"/>
                </a:lnTo>
                <a:lnTo>
                  <a:pt x="16411" y="27"/>
                </a:lnTo>
                <a:lnTo>
                  <a:pt x="16411" y="0"/>
                </a:lnTo>
                <a:moveTo>
                  <a:pt x="16464" y="0"/>
                </a:moveTo>
                <a:lnTo>
                  <a:pt x="16490" y="0"/>
                </a:lnTo>
                <a:lnTo>
                  <a:pt x="16490" y="27"/>
                </a:lnTo>
                <a:lnTo>
                  <a:pt x="16464" y="27"/>
                </a:lnTo>
                <a:lnTo>
                  <a:pt x="16464" y="0"/>
                </a:lnTo>
                <a:moveTo>
                  <a:pt x="16517" y="0"/>
                </a:moveTo>
                <a:lnTo>
                  <a:pt x="16543" y="0"/>
                </a:lnTo>
                <a:lnTo>
                  <a:pt x="16543" y="27"/>
                </a:lnTo>
                <a:lnTo>
                  <a:pt x="16517" y="27"/>
                </a:lnTo>
                <a:lnTo>
                  <a:pt x="16517" y="0"/>
                </a:lnTo>
                <a:moveTo>
                  <a:pt x="16570" y="0"/>
                </a:moveTo>
                <a:lnTo>
                  <a:pt x="16596" y="0"/>
                </a:lnTo>
                <a:lnTo>
                  <a:pt x="16596" y="27"/>
                </a:lnTo>
                <a:lnTo>
                  <a:pt x="16570" y="27"/>
                </a:lnTo>
                <a:lnTo>
                  <a:pt x="16570" y="0"/>
                </a:lnTo>
                <a:moveTo>
                  <a:pt x="16623" y="0"/>
                </a:moveTo>
                <a:lnTo>
                  <a:pt x="16649" y="0"/>
                </a:lnTo>
                <a:lnTo>
                  <a:pt x="16649" y="27"/>
                </a:lnTo>
                <a:lnTo>
                  <a:pt x="16623" y="27"/>
                </a:lnTo>
                <a:lnTo>
                  <a:pt x="16623" y="0"/>
                </a:lnTo>
                <a:moveTo>
                  <a:pt x="16676" y="0"/>
                </a:moveTo>
                <a:lnTo>
                  <a:pt x="16702" y="0"/>
                </a:lnTo>
                <a:lnTo>
                  <a:pt x="16702" y="27"/>
                </a:lnTo>
                <a:lnTo>
                  <a:pt x="16676" y="27"/>
                </a:lnTo>
                <a:lnTo>
                  <a:pt x="16676" y="0"/>
                </a:lnTo>
                <a:moveTo>
                  <a:pt x="16729" y="0"/>
                </a:moveTo>
                <a:lnTo>
                  <a:pt x="16755" y="0"/>
                </a:lnTo>
                <a:lnTo>
                  <a:pt x="16755" y="27"/>
                </a:lnTo>
                <a:lnTo>
                  <a:pt x="16729" y="27"/>
                </a:lnTo>
                <a:lnTo>
                  <a:pt x="16729" y="0"/>
                </a:lnTo>
                <a:moveTo>
                  <a:pt x="16782" y="0"/>
                </a:moveTo>
                <a:lnTo>
                  <a:pt x="16808" y="0"/>
                </a:lnTo>
                <a:lnTo>
                  <a:pt x="16808" y="27"/>
                </a:lnTo>
                <a:lnTo>
                  <a:pt x="16782" y="27"/>
                </a:lnTo>
                <a:lnTo>
                  <a:pt x="16782" y="0"/>
                </a:lnTo>
                <a:moveTo>
                  <a:pt x="16835" y="0"/>
                </a:moveTo>
                <a:lnTo>
                  <a:pt x="16861" y="0"/>
                </a:lnTo>
                <a:lnTo>
                  <a:pt x="16861" y="27"/>
                </a:lnTo>
                <a:lnTo>
                  <a:pt x="16835" y="27"/>
                </a:lnTo>
                <a:lnTo>
                  <a:pt x="16835" y="0"/>
                </a:lnTo>
                <a:moveTo>
                  <a:pt x="16887" y="0"/>
                </a:moveTo>
                <a:lnTo>
                  <a:pt x="16914" y="0"/>
                </a:lnTo>
                <a:lnTo>
                  <a:pt x="16914" y="27"/>
                </a:lnTo>
                <a:lnTo>
                  <a:pt x="16887" y="27"/>
                </a:lnTo>
                <a:lnTo>
                  <a:pt x="16887" y="0"/>
                </a:lnTo>
                <a:moveTo>
                  <a:pt x="16940" y="0"/>
                </a:moveTo>
                <a:lnTo>
                  <a:pt x="16967" y="0"/>
                </a:lnTo>
                <a:lnTo>
                  <a:pt x="16967" y="27"/>
                </a:lnTo>
                <a:lnTo>
                  <a:pt x="16940" y="27"/>
                </a:lnTo>
                <a:lnTo>
                  <a:pt x="16940" y="0"/>
                </a:lnTo>
                <a:moveTo>
                  <a:pt x="16993" y="0"/>
                </a:moveTo>
                <a:lnTo>
                  <a:pt x="17020" y="0"/>
                </a:lnTo>
                <a:lnTo>
                  <a:pt x="17020" y="27"/>
                </a:lnTo>
                <a:lnTo>
                  <a:pt x="16993" y="27"/>
                </a:lnTo>
                <a:lnTo>
                  <a:pt x="16993" y="0"/>
                </a:lnTo>
                <a:moveTo>
                  <a:pt x="17046" y="0"/>
                </a:moveTo>
                <a:lnTo>
                  <a:pt x="17073" y="0"/>
                </a:lnTo>
                <a:lnTo>
                  <a:pt x="17073" y="27"/>
                </a:lnTo>
                <a:lnTo>
                  <a:pt x="17046" y="27"/>
                </a:lnTo>
                <a:lnTo>
                  <a:pt x="17046" y="0"/>
                </a:lnTo>
                <a:moveTo>
                  <a:pt x="17099" y="0"/>
                </a:moveTo>
                <a:lnTo>
                  <a:pt x="17126" y="0"/>
                </a:lnTo>
                <a:lnTo>
                  <a:pt x="17126" y="27"/>
                </a:lnTo>
                <a:lnTo>
                  <a:pt x="17099" y="27"/>
                </a:lnTo>
                <a:lnTo>
                  <a:pt x="17099" y="0"/>
                </a:lnTo>
                <a:moveTo>
                  <a:pt x="17152" y="0"/>
                </a:moveTo>
                <a:lnTo>
                  <a:pt x="17179" y="0"/>
                </a:lnTo>
                <a:lnTo>
                  <a:pt x="17179" y="27"/>
                </a:lnTo>
                <a:lnTo>
                  <a:pt x="17152" y="27"/>
                </a:lnTo>
                <a:lnTo>
                  <a:pt x="17152" y="0"/>
                </a:lnTo>
                <a:moveTo>
                  <a:pt x="17205" y="0"/>
                </a:moveTo>
                <a:lnTo>
                  <a:pt x="17232" y="0"/>
                </a:lnTo>
                <a:lnTo>
                  <a:pt x="17232" y="27"/>
                </a:lnTo>
                <a:lnTo>
                  <a:pt x="17205" y="27"/>
                </a:lnTo>
                <a:lnTo>
                  <a:pt x="17205" y="0"/>
                </a:lnTo>
                <a:moveTo>
                  <a:pt x="17258" y="0"/>
                </a:moveTo>
                <a:lnTo>
                  <a:pt x="17284" y="0"/>
                </a:lnTo>
                <a:lnTo>
                  <a:pt x="17284" y="27"/>
                </a:lnTo>
                <a:lnTo>
                  <a:pt x="17258" y="27"/>
                </a:lnTo>
                <a:lnTo>
                  <a:pt x="17258" y="0"/>
                </a:lnTo>
                <a:moveTo>
                  <a:pt x="17311" y="0"/>
                </a:moveTo>
                <a:lnTo>
                  <a:pt x="17337" y="0"/>
                </a:lnTo>
                <a:lnTo>
                  <a:pt x="17337" y="27"/>
                </a:lnTo>
                <a:lnTo>
                  <a:pt x="17311" y="27"/>
                </a:lnTo>
                <a:lnTo>
                  <a:pt x="17311" y="0"/>
                </a:lnTo>
                <a:moveTo>
                  <a:pt x="17364" y="0"/>
                </a:moveTo>
                <a:lnTo>
                  <a:pt x="17390" y="0"/>
                </a:lnTo>
                <a:lnTo>
                  <a:pt x="17390" y="27"/>
                </a:lnTo>
                <a:lnTo>
                  <a:pt x="17364" y="27"/>
                </a:lnTo>
                <a:lnTo>
                  <a:pt x="17364" y="0"/>
                </a:lnTo>
                <a:moveTo>
                  <a:pt x="17417" y="0"/>
                </a:moveTo>
                <a:lnTo>
                  <a:pt x="17443" y="0"/>
                </a:lnTo>
                <a:lnTo>
                  <a:pt x="17443" y="27"/>
                </a:lnTo>
                <a:lnTo>
                  <a:pt x="17417" y="27"/>
                </a:lnTo>
                <a:lnTo>
                  <a:pt x="17417" y="0"/>
                </a:lnTo>
                <a:moveTo>
                  <a:pt x="17470" y="0"/>
                </a:moveTo>
                <a:lnTo>
                  <a:pt x="17485" y="0"/>
                </a:lnTo>
                <a:lnTo>
                  <a:pt x="17485" y="27"/>
                </a:lnTo>
                <a:lnTo>
                  <a:pt x="17470" y="27"/>
                </a:lnTo>
                <a:lnTo>
                  <a:pt x="17470" y="0"/>
                </a:lnTo>
                <a:close/>
              </a:path>
            </a:pathLst>
          </a:custGeom>
          <a:solidFill>
            <a:srgbClr val="545454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4325" name=""/>
          <p:cNvSpPr txBox="1"/>
          <p:nvPr/>
        </p:nvSpPr>
        <p:spPr>
          <a:xfrm>
            <a:off x="576000" y="2494080"/>
            <a:ext cx="159804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090908"/>
                </a:solidFill>
                <a:effectLst/>
                <a:uFillTx/>
                <a:latin typeface="Aileron"/>
                <a:ea typeface="Aileron"/>
              </a:rPr>
              <a:t>synonymous with success. 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326" name=""/>
          <p:cNvSpPr txBox="1"/>
          <p:nvPr/>
        </p:nvSpPr>
        <p:spPr>
          <a:xfrm>
            <a:off x="585720" y="8969040"/>
            <a:ext cx="626400" cy="2610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500" strike="noStrike" u="none">
                <a:solidFill>
                  <a:srgbClr val="2b2b2b"/>
                </a:solidFill>
                <a:effectLst/>
                <a:uFillTx/>
                <a:latin typeface="Aileron"/>
                <a:ea typeface="Aileron"/>
              </a:rPr>
              <a:t>SKILLS</a:t>
            </a:r>
            <a:endParaRPr b="0" lang="en-US" sz="15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327" name=""/>
          <p:cNvSpPr/>
          <p:nvPr/>
        </p:nvSpPr>
        <p:spPr>
          <a:xfrm>
            <a:off x="4732560" y="9322920"/>
            <a:ext cx="9720" cy="820800"/>
          </a:xfrm>
          <a:custGeom>
            <a:avLst/>
            <a:gdLst/>
            <a:ahLst/>
            <a:rect l="0" t="0" r="r" b="b"/>
            <a:pathLst>
              <a:path w="27" h="2280">
                <a:moveTo>
                  <a:pt x="27" y="0"/>
                </a:moveTo>
                <a:lnTo>
                  <a:pt x="27" y="27"/>
                </a:lnTo>
                <a:lnTo>
                  <a:pt x="0" y="27"/>
                </a:lnTo>
                <a:lnTo>
                  <a:pt x="0" y="0"/>
                </a:lnTo>
                <a:lnTo>
                  <a:pt x="27" y="0"/>
                </a:lnTo>
                <a:moveTo>
                  <a:pt x="27" y="53"/>
                </a:moveTo>
                <a:lnTo>
                  <a:pt x="27" y="80"/>
                </a:lnTo>
                <a:lnTo>
                  <a:pt x="0" y="80"/>
                </a:lnTo>
                <a:lnTo>
                  <a:pt x="0" y="53"/>
                </a:lnTo>
                <a:lnTo>
                  <a:pt x="27" y="53"/>
                </a:lnTo>
                <a:moveTo>
                  <a:pt x="27" y="106"/>
                </a:moveTo>
                <a:lnTo>
                  <a:pt x="27" y="133"/>
                </a:lnTo>
                <a:lnTo>
                  <a:pt x="0" y="133"/>
                </a:lnTo>
                <a:lnTo>
                  <a:pt x="0" y="106"/>
                </a:lnTo>
                <a:lnTo>
                  <a:pt x="27" y="106"/>
                </a:lnTo>
                <a:moveTo>
                  <a:pt x="27" y="159"/>
                </a:moveTo>
                <a:lnTo>
                  <a:pt x="27" y="185"/>
                </a:lnTo>
                <a:lnTo>
                  <a:pt x="0" y="185"/>
                </a:lnTo>
                <a:lnTo>
                  <a:pt x="0" y="159"/>
                </a:lnTo>
                <a:lnTo>
                  <a:pt x="27" y="159"/>
                </a:lnTo>
                <a:moveTo>
                  <a:pt x="27" y="212"/>
                </a:moveTo>
                <a:lnTo>
                  <a:pt x="27" y="238"/>
                </a:lnTo>
                <a:lnTo>
                  <a:pt x="0" y="238"/>
                </a:lnTo>
                <a:lnTo>
                  <a:pt x="0" y="212"/>
                </a:lnTo>
                <a:lnTo>
                  <a:pt x="27" y="212"/>
                </a:lnTo>
                <a:moveTo>
                  <a:pt x="27" y="265"/>
                </a:moveTo>
                <a:lnTo>
                  <a:pt x="27" y="291"/>
                </a:lnTo>
                <a:lnTo>
                  <a:pt x="0" y="291"/>
                </a:lnTo>
                <a:lnTo>
                  <a:pt x="0" y="265"/>
                </a:lnTo>
                <a:lnTo>
                  <a:pt x="27" y="265"/>
                </a:lnTo>
                <a:moveTo>
                  <a:pt x="27" y="319"/>
                </a:moveTo>
                <a:lnTo>
                  <a:pt x="27" y="345"/>
                </a:lnTo>
                <a:lnTo>
                  <a:pt x="0" y="345"/>
                </a:lnTo>
                <a:lnTo>
                  <a:pt x="0" y="319"/>
                </a:lnTo>
                <a:lnTo>
                  <a:pt x="27" y="319"/>
                </a:lnTo>
                <a:moveTo>
                  <a:pt x="27" y="372"/>
                </a:moveTo>
                <a:lnTo>
                  <a:pt x="27" y="398"/>
                </a:lnTo>
                <a:lnTo>
                  <a:pt x="0" y="398"/>
                </a:lnTo>
                <a:lnTo>
                  <a:pt x="0" y="372"/>
                </a:lnTo>
                <a:lnTo>
                  <a:pt x="27" y="372"/>
                </a:lnTo>
                <a:moveTo>
                  <a:pt x="27" y="425"/>
                </a:moveTo>
                <a:lnTo>
                  <a:pt x="27" y="451"/>
                </a:lnTo>
                <a:lnTo>
                  <a:pt x="0" y="451"/>
                </a:lnTo>
                <a:lnTo>
                  <a:pt x="0" y="425"/>
                </a:lnTo>
                <a:lnTo>
                  <a:pt x="27" y="425"/>
                </a:lnTo>
                <a:moveTo>
                  <a:pt x="27" y="478"/>
                </a:moveTo>
                <a:lnTo>
                  <a:pt x="27" y="504"/>
                </a:lnTo>
                <a:lnTo>
                  <a:pt x="0" y="504"/>
                </a:lnTo>
                <a:lnTo>
                  <a:pt x="0" y="478"/>
                </a:lnTo>
                <a:lnTo>
                  <a:pt x="27" y="478"/>
                </a:lnTo>
                <a:moveTo>
                  <a:pt x="27" y="531"/>
                </a:moveTo>
                <a:lnTo>
                  <a:pt x="27" y="557"/>
                </a:lnTo>
                <a:lnTo>
                  <a:pt x="0" y="557"/>
                </a:lnTo>
                <a:lnTo>
                  <a:pt x="0" y="531"/>
                </a:lnTo>
                <a:lnTo>
                  <a:pt x="27" y="531"/>
                </a:lnTo>
                <a:moveTo>
                  <a:pt x="27" y="584"/>
                </a:moveTo>
                <a:lnTo>
                  <a:pt x="27" y="610"/>
                </a:lnTo>
                <a:lnTo>
                  <a:pt x="0" y="610"/>
                </a:lnTo>
                <a:lnTo>
                  <a:pt x="0" y="584"/>
                </a:lnTo>
                <a:lnTo>
                  <a:pt x="27" y="584"/>
                </a:lnTo>
                <a:moveTo>
                  <a:pt x="27" y="636"/>
                </a:moveTo>
                <a:lnTo>
                  <a:pt x="27" y="663"/>
                </a:lnTo>
                <a:lnTo>
                  <a:pt x="0" y="663"/>
                </a:lnTo>
                <a:lnTo>
                  <a:pt x="0" y="636"/>
                </a:lnTo>
                <a:lnTo>
                  <a:pt x="27" y="636"/>
                </a:lnTo>
                <a:moveTo>
                  <a:pt x="27" y="689"/>
                </a:moveTo>
                <a:lnTo>
                  <a:pt x="27" y="716"/>
                </a:lnTo>
                <a:lnTo>
                  <a:pt x="0" y="716"/>
                </a:lnTo>
                <a:lnTo>
                  <a:pt x="0" y="689"/>
                </a:lnTo>
                <a:lnTo>
                  <a:pt x="27" y="689"/>
                </a:lnTo>
                <a:moveTo>
                  <a:pt x="27" y="742"/>
                </a:moveTo>
                <a:lnTo>
                  <a:pt x="27" y="769"/>
                </a:lnTo>
                <a:lnTo>
                  <a:pt x="0" y="769"/>
                </a:lnTo>
                <a:lnTo>
                  <a:pt x="0" y="742"/>
                </a:lnTo>
                <a:lnTo>
                  <a:pt x="27" y="742"/>
                </a:lnTo>
                <a:moveTo>
                  <a:pt x="27" y="795"/>
                </a:moveTo>
                <a:lnTo>
                  <a:pt x="27" y="822"/>
                </a:lnTo>
                <a:lnTo>
                  <a:pt x="0" y="822"/>
                </a:lnTo>
                <a:lnTo>
                  <a:pt x="0" y="795"/>
                </a:lnTo>
                <a:lnTo>
                  <a:pt x="27" y="795"/>
                </a:lnTo>
                <a:moveTo>
                  <a:pt x="27" y="848"/>
                </a:moveTo>
                <a:lnTo>
                  <a:pt x="27" y="875"/>
                </a:lnTo>
                <a:lnTo>
                  <a:pt x="0" y="875"/>
                </a:lnTo>
                <a:lnTo>
                  <a:pt x="0" y="848"/>
                </a:lnTo>
                <a:lnTo>
                  <a:pt x="27" y="848"/>
                </a:lnTo>
                <a:moveTo>
                  <a:pt x="27" y="901"/>
                </a:moveTo>
                <a:lnTo>
                  <a:pt x="27" y="928"/>
                </a:lnTo>
                <a:lnTo>
                  <a:pt x="0" y="928"/>
                </a:lnTo>
                <a:lnTo>
                  <a:pt x="0" y="901"/>
                </a:lnTo>
                <a:lnTo>
                  <a:pt x="27" y="901"/>
                </a:lnTo>
                <a:moveTo>
                  <a:pt x="27" y="954"/>
                </a:moveTo>
                <a:lnTo>
                  <a:pt x="27" y="981"/>
                </a:lnTo>
                <a:lnTo>
                  <a:pt x="0" y="981"/>
                </a:lnTo>
                <a:lnTo>
                  <a:pt x="0" y="954"/>
                </a:lnTo>
                <a:lnTo>
                  <a:pt x="27" y="954"/>
                </a:lnTo>
                <a:moveTo>
                  <a:pt x="27" y="1007"/>
                </a:moveTo>
                <a:lnTo>
                  <a:pt x="27" y="1033"/>
                </a:lnTo>
                <a:lnTo>
                  <a:pt x="0" y="1033"/>
                </a:lnTo>
                <a:lnTo>
                  <a:pt x="0" y="1007"/>
                </a:lnTo>
                <a:lnTo>
                  <a:pt x="27" y="1007"/>
                </a:lnTo>
                <a:moveTo>
                  <a:pt x="27" y="1060"/>
                </a:moveTo>
                <a:lnTo>
                  <a:pt x="27" y="1086"/>
                </a:lnTo>
                <a:lnTo>
                  <a:pt x="0" y="1086"/>
                </a:lnTo>
                <a:lnTo>
                  <a:pt x="0" y="1060"/>
                </a:lnTo>
                <a:lnTo>
                  <a:pt x="27" y="1060"/>
                </a:lnTo>
                <a:moveTo>
                  <a:pt x="27" y="1113"/>
                </a:moveTo>
                <a:lnTo>
                  <a:pt x="27" y="1139"/>
                </a:lnTo>
                <a:lnTo>
                  <a:pt x="0" y="1139"/>
                </a:lnTo>
                <a:lnTo>
                  <a:pt x="0" y="1113"/>
                </a:lnTo>
                <a:lnTo>
                  <a:pt x="27" y="1113"/>
                </a:lnTo>
                <a:moveTo>
                  <a:pt x="27" y="1166"/>
                </a:moveTo>
                <a:lnTo>
                  <a:pt x="27" y="1192"/>
                </a:lnTo>
                <a:lnTo>
                  <a:pt x="0" y="1192"/>
                </a:lnTo>
                <a:lnTo>
                  <a:pt x="0" y="1166"/>
                </a:lnTo>
                <a:lnTo>
                  <a:pt x="27" y="1166"/>
                </a:lnTo>
                <a:moveTo>
                  <a:pt x="27" y="1219"/>
                </a:moveTo>
                <a:lnTo>
                  <a:pt x="27" y="1245"/>
                </a:lnTo>
                <a:lnTo>
                  <a:pt x="0" y="1245"/>
                </a:lnTo>
                <a:lnTo>
                  <a:pt x="0" y="1219"/>
                </a:lnTo>
                <a:lnTo>
                  <a:pt x="27" y="1219"/>
                </a:lnTo>
                <a:moveTo>
                  <a:pt x="27" y="1272"/>
                </a:moveTo>
                <a:lnTo>
                  <a:pt x="27" y="1298"/>
                </a:lnTo>
                <a:lnTo>
                  <a:pt x="0" y="1298"/>
                </a:lnTo>
                <a:lnTo>
                  <a:pt x="0" y="1272"/>
                </a:lnTo>
                <a:lnTo>
                  <a:pt x="27" y="1272"/>
                </a:lnTo>
                <a:moveTo>
                  <a:pt x="27" y="1325"/>
                </a:moveTo>
                <a:lnTo>
                  <a:pt x="27" y="1351"/>
                </a:lnTo>
                <a:lnTo>
                  <a:pt x="0" y="1351"/>
                </a:lnTo>
                <a:lnTo>
                  <a:pt x="0" y="1325"/>
                </a:lnTo>
                <a:lnTo>
                  <a:pt x="27" y="1325"/>
                </a:lnTo>
                <a:moveTo>
                  <a:pt x="27" y="1378"/>
                </a:moveTo>
                <a:lnTo>
                  <a:pt x="27" y="1404"/>
                </a:lnTo>
                <a:lnTo>
                  <a:pt x="0" y="1404"/>
                </a:lnTo>
                <a:lnTo>
                  <a:pt x="0" y="1378"/>
                </a:lnTo>
                <a:lnTo>
                  <a:pt x="27" y="1378"/>
                </a:lnTo>
                <a:moveTo>
                  <a:pt x="27" y="1430"/>
                </a:moveTo>
                <a:lnTo>
                  <a:pt x="27" y="1457"/>
                </a:lnTo>
                <a:lnTo>
                  <a:pt x="0" y="1457"/>
                </a:lnTo>
                <a:lnTo>
                  <a:pt x="0" y="1430"/>
                </a:lnTo>
                <a:lnTo>
                  <a:pt x="27" y="1430"/>
                </a:lnTo>
                <a:moveTo>
                  <a:pt x="27" y="1483"/>
                </a:moveTo>
                <a:lnTo>
                  <a:pt x="27" y="1510"/>
                </a:lnTo>
                <a:lnTo>
                  <a:pt x="0" y="1510"/>
                </a:lnTo>
                <a:lnTo>
                  <a:pt x="0" y="1483"/>
                </a:lnTo>
                <a:lnTo>
                  <a:pt x="27" y="1483"/>
                </a:lnTo>
                <a:moveTo>
                  <a:pt x="27" y="1536"/>
                </a:moveTo>
                <a:lnTo>
                  <a:pt x="27" y="1563"/>
                </a:lnTo>
                <a:lnTo>
                  <a:pt x="0" y="1563"/>
                </a:lnTo>
                <a:lnTo>
                  <a:pt x="0" y="1536"/>
                </a:lnTo>
                <a:lnTo>
                  <a:pt x="27" y="1536"/>
                </a:lnTo>
                <a:moveTo>
                  <a:pt x="27" y="1589"/>
                </a:moveTo>
                <a:lnTo>
                  <a:pt x="27" y="1616"/>
                </a:lnTo>
                <a:lnTo>
                  <a:pt x="0" y="1616"/>
                </a:lnTo>
                <a:lnTo>
                  <a:pt x="0" y="1589"/>
                </a:lnTo>
                <a:lnTo>
                  <a:pt x="27" y="1589"/>
                </a:lnTo>
                <a:moveTo>
                  <a:pt x="27" y="1642"/>
                </a:moveTo>
                <a:lnTo>
                  <a:pt x="27" y="1669"/>
                </a:lnTo>
                <a:lnTo>
                  <a:pt x="0" y="1669"/>
                </a:lnTo>
                <a:lnTo>
                  <a:pt x="0" y="1642"/>
                </a:lnTo>
                <a:lnTo>
                  <a:pt x="27" y="1642"/>
                </a:lnTo>
                <a:moveTo>
                  <a:pt x="27" y="1695"/>
                </a:moveTo>
                <a:lnTo>
                  <a:pt x="27" y="1722"/>
                </a:lnTo>
                <a:lnTo>
                  <a:pt x="0" y="1722"/>
                </a:lnTo>
                <a:lnTo>
                  <a:pt x="0" y="1695"/>
                </a:lnTo>
                <a:lnTo>
                  <a:pt x="27" y="1695"/>
                </a:lnTo>
                <a:moveTo>
                  <a:pt x="27" y="1748"/>
                </a:moveTo>
                <a:lnTo>
                  <a:pt x="27" y="1775"/>
                </a:lnTo>
                <a:lnTo>
                  <a:pt x="0" y="1775"/>
                </a:lnTo>
                <a:lnTo>
                  <a:pt x="0" y="1748"/>
                </a:lnTo>
                <a:lnTo>
                  <a:pt x="27" y="1748"/>
                </a:lnTo>
                <a:moveTo>
                  <a:pt x="27" y="1801"/>
                </a:moveTo>
                <a:lnTo>
                  <a:pt x="27" y="1828"/>
                </a:lnTo>
                <a:lnTo>
                  <a:pt x="0" y="1828"/>
                </a:lnTo>
                <a:lnTo>
                  <a:pt x="0" y="1801"/>
                </a:lnTo>
                <a:lnTo>
                  <a:pt x="27" y="1801"/>
                </a:lnTo>
                <a:moveTo>
                  <a:pt x="27" y="1854"/>
                </a:moveTo>
                <a:lnTo>
                  <a:pt x="27" y="1880"/>
                </a:lnTo>
                <a:lnTo>
                  <a:pt x="0" y="1880"/>
                </a:lnTo>
                <a:lnTo>
                  <a:pt x="0" y="1854"/>
                </a:lnTo>
                <a:lnTo>
                  <a:pt x="27" y="1854"/>
                </a:lnTo>
                <a:moveTo>
                  <a:pt x="27" y="1907"/>
                </a:moveTo>
                <a:lnTo>
                  <a:pt x="27" y="1933"/>
                </a:lnTo>
                <a:lnTo>
                  <a:pt x="0" y="1933"/>
                </a:lnTo>
                <a:lnTo>
                  <a:pt x="0" y="1907"/>
                </a:lnTo>
                <a:lnTo>
                  <a:pt x="27" y="1907"/>
                </a:lnTo>
                <a:moveTo>
                  <a:pt x="27" y="1960"/>
                </a:moveTo>
                <a:lnTo>
                  <a:pt x="27" y="1986"/>
                </a:lnTo>
                <a:lnTo>
                  <a:pt x="0" y="1986"/>
                </a:lnTo>
                <a:lnTo>
                  <a:pt x="0" y="1960"/>
                </a:lnTo>
                <a:lnTo>
                  <a:pt x="27" y="1960"/>
                </a:lnTo>
                <a:moveTo>
                  <a:pt x="27" y="2013"/>
                </a:moveTo>
                <a:lnTo>
                  <a:pt x="27" y="2039"/>
                </a:lnTo>
                <a:lnTo>
                  <a:pt x="0" y="2039"/>
                </a:lnTo>
                <a:lnTo>
                  <a:pt x="0" y="2013"/>
                </a:lnTo>
                <a:lnTo>
                  <a:pt x="27" y="2013"/>
                </a:lnTo>
                <a:moveTo>
                  <a:pt x="27" y="2066"/>
                </a:moveTo>
                <a:lnTo>
                  <a:pt x="27" y="2092"/>
                </a:lnTo>
                <a:lnTo>
                  <a:pt x="0" y="2092"/>
                </a:lnTo>
                <a:lnTo>
                  <a:pt x="0" y="2066"/>
                </a:lnTo>
                <a:lnTo>
                  <a:pt x="27" y="2066"/>
                </a:lnTo>
                <a:moveTo>
                  <a:pt x="27" y="2119"/>
                </a:moveTo>
                <a:lnTo>
                  <a:pt x="27" y="2145"/>
                </a:lnTo>
                <a:lnTo>
                  <a:pt x="0" y="2145"/>
                </a:lnTo>
                <a:lnTo>
                  <a:pt x="0" y="2119"/>
                </a:lnTo>
                <a:lnTo>
                  <a:pt x="27" y="2119"/>
                </a:lnTo>
                <a:moveTo>
                  <a:pt x="27" y="2172"/>
                </a:moveTo>
                <a:lnTo>
                  <a:pt x="27" y="2198"/>
                </a:lnTo>
                <a:lnTo>
                  <a:pt x="0" y="2198"/>
                </a:lnTo>
                <a:lnTo>
                  <a:pt x="0" y="2172"/>
                </a:lnTo>
                <a:lnTo>
                  <a:pt x="27" y="2172"/>
                </a:lnTo>
                <a:moveTo>
                  <a:pt x="27" y="2225"/>
                </a:moveTo>
                <a:lnTo>
                  <a:pt x="27" y="2251"/>
                </a:lnTo>
                <a:lnTo>
                  <a:pt x="0" y="2251"/>
                </a:lnTo>
                <a:lnTo>
                  <a:pt x="0" y="2225"/>
                </a:lnTo>
                <a:lnTo>
                  <a:pt x="27" y="2225"/>
                </a:lnTo>
                <a:moveTo>
                  <a:pt x="27" y="2277"/>
                </a:moveTo>
                <a:lnTo>
                  <a:pt x="27" y="2280"/>
                </a:lnTo>
                <a:lnTo>
                  <a:pt x="0" y="2280"/>
                </a:lnTo>
                <a:lnTo>
                  <a:pt x="0" y="2277"/>
                </a:lnTo>
                <a:lnTo>
                  <a:pt x="27" y="2277"/>
                </a:lnTo>
                <a:close/>
              </a:path>
            </a:pathLst>
          </a:custGeom>
          <a:solidFill>
            <a:srgbClr val="545454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4328" name=""/>
          <p:cNvSpPr/>
          <p:nvPr/>
        </p:nvSpPr>
        <p:spPr>
          <a:xfrm>
            <a:off x="647280" y="9497880"/>
            <a:ext cx="38520" cy="38520"/>
          </a:xfrm>
          <a:custGeom>
            <a:avLst/>
            <a:gdLst/>
            <a:ahLst/>
            <a:rect l="0" t="0" r="r" b="b"/>
            <a:pathLst>
              <a:path w="107" h="107">
                <a:moveTo>
                  <a:pt x="107" y="54"/>
                </a:moveTo>
                <a:cubicBezTo>
                  <a:pt x="107" y="61"/>
                  <a:pt x="105" y="68"/>
                  <a:pt x="103" y="74"/>
                </a:cubicBezTo>
                <a:cubicBezTo>
                  <a:pt x="100" y="81"/>
                  <a:pt x="96" y="87"/>
                  <a:pt x="91" y="92"/>
                </a:cubicBezTo>
                <a:cubicBezTo>
                  <a:pt x="86" y="97"/>
                  <a:pt x="81" y="100"/>
                  <a:pt x="74" y="103"/>
                </a:cubicBezTo>
                <a:cubicBezTo>
                  <a:pt x="68" y="106"/>
                  <a:pt x="61" y="107"/>
                  <a:pt x="54" y="107"/>
                </a:cubicBezTo>
                <a:cubicBezTo>
                  <a:pt x="47" y="107"/>
                  <a:pt x="39" y="106"/>
                  <a:pt x="33" y="103"/>
                </a:cubicBezTo>
                <a:cubicBezTo>
                  <a:pt x="26" y="100"/>
                  <a:pt x="20" y="97"/>
                  <a:pt x="15" y="92"/>
                </a:cubicBezTo>
                <a:cubicBezTo>
                  <a:pt x="10" y="87"/>
                  <a:pt x="7" y="81"/>
                  <a:pt x="4" y="74"/>
                </a:cubicBezTo>
                <a:cubicBezTo>
                  <a:pt x="1" y="68"/>
                  <a:pt x="0" y="61"/>
                  <a:pt x="0" y="54"/>
                </a:cubicBezTo>
                <a:cubicBezTo>
                  <a:pt x="0" y="47"/>
                  <a:pt x="1" y="40"/>
                  <a:pt x="4" y="34"/>
                </a:cubicBezTo>
                <a:cubicBezTo>
                  <a:pt x="7" y="27"/>
                  <a:pt x="10" y="21"/>
                  <a:pt x="15" y="16"/>
                </a:cubicBezTo>
                <a:cubicBezTo>
                  <a:pt x="20" y="11"/>
                  <a:pt x="26" y="7"/>
                  <a:pt x="33" y="4"/>
                </a:cubicBezTo>
                <a:cubicBezTo>
                  <a:pt x="39" y="2"/>
                  <a:pt x="47" y="0"/>
                  <a:pt x="54" y="0"/>
                </a:cubicBezTo>
                <a:cubicBezTo>
                  <a:pt x="61" y="0"/>
                  <a:pt x="68" y="2"/>
                  <a:pt x="74" y="4"/>
                </a:cubicBezTo>
                <a:cubicBezTo>
                  <a:pt x="81" y="7"/>
                  <a:pt x="86" y="11"/>
                  <a:pt x="91" y="16"/>
                </a:cubicBezTo>
                <a:cubicBezTo>
                  <a:pt x="96" y="21"/>
                  <a:pt x="100" y="27"/>
                  <a:pt x="103" y="34"/>
                </a:cubicBezTo>
                <a:cubicBezTo>
                  <a:pt x="105" y="40"/>
                  <a:pt x="107" y="47"/>
                  <a:pt x="107" y="54"/>
                </a:cubicBezTo>
                <a:close/>
              </a:path>
            </a:pathLst>
          </a:custGeom>
          <a:solidFill>
            <a:srgbClr val="2b2b2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4329" name=""/>
          <p:cNvSpPr txBox="1"/>
          <p:nvPr/>
        </p:nvSpPr>
        <p:spPr>
          <a:xfrm>
            <a:off x="5140800" y="8969040"/>
            <a:ext cx="1157760" cy="2610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500" strike="noStrike" u="none">
                <a:solidFill>
                  <a:srgbClr val="2b2b2b"/>
                </a:solidFill>
                <a:effectLst/>
                <a:uFillTx/>
                <a:latin typeface="Aileron"/>
                <a:ea typeface="Aileron"/>
              </a:rPr>
              <a:t>LANGUAGES</a:t>
            </a:r>
            <a:endParaRPr b="0" lang="en-US" sz="15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330" name=""/>
          <p:cNvSpPr/>
          <p:nvPr/>
        </p:nvSpPr>
        <p:spPr>
          <a:xfrm>
            <a:off x="647280" y="9745560"/>
            <a:ext cx="38520" cy="38520"/>
          </a:xfrm>
          <a:custGeom>
            <a:avLst/>
            <a:gdLst/>
            <a:ahLst/>
            <a:rect l="0" t="0" r="r" b="b"/>
            <a:pathLst>
              <a:path w="107" h="107">
                <a:moveTo>
                  <a:pt x="107" y="53"/>
                </a:moveTo>
                <a:cubicBezTo>
                  <a:pt x="107" y="60"/>
                  <a:pt x="105" y="67"/>
                  <a:pt x="103" y="75"/>
                </a:cubicBezTo>
                <a:cubicBezTo>
                  <a:pt x="100" y="81"/>
                  <a:pt x="96" y="87"/>
                  <a:pt x="91" y="92"/>
                </a:cubicBezTo>
                <a:cubicBezTo>
                  <a:pt x="86" y="97"/>
                  <a:pt x="81" y="101"/>
                  <a:pt x="74" y="103"/>
                </a:cubicBezTo>
                <a:cubicBezTo>
                  <a:pt x="68" y="106"/>
                  <a:pt x="61" y="107"/>
                  <a:pt x="54" y="107"/>
                </a:cubicBezTo>
                <a:cubicBezTo>
                  <a:pt x="47" y="107"/>
                  <a:pt x="39" y="106"/>
                  <a:pt x="33" y="103"/>
                </a:cubicBezTo>
                <a:cubicBezTo>
                  <a:pt x="26" y="101"/>
                  <a:pt x="20" y="97"/>
                  <a:pt x="15" y="92"/>
                </a:cubicBezTo>
                <a:cubicBezTo>
                  <a:pt x="10" y="87"/>
                  <a:pt x="7" y="81"/>
                  <a:pt x="4" y="75"/>
                </a:cubicBezTo>
                <a:cubicBezTo>
                  <a:pt x="1" y="67"/>
                  <a:pt x="0" y="60"/>
                  <a:pt x="0" y="53"/>
                </a:cubicBezTo>
                <a:cubicBezTo>
                  <a:pt x="0" y="46"/>
                  <a:pt x="1" y="40"/>
                  <a:pt x="4" y="33"/>
                </a:cubicBezTo>
                <a:cubicBezTo>
                  <a:pt x="7" y="27"/>
                  <a:pt x="10" y="21"/>
                  <a:pt x="15" y="16"/>
                </a:cubicBezTo>
                <a:cubicBezTo>
                  <a:pt x="20" y="11"/>
                  <a:pt x="26" y="7"/>
                  <a:pt x="33" y="4"/>
                </a:cubicBezTo>
                <a:cubicBezTo>
                  <a:pt x="39" y="2"/>
                  <a:pt x="47" y="0"/>
                  <a:pt x="54" y="0"/>
                </a:cubicBezTo>
                <a:cubicBezTo>
                  <a:pt x="61" y="0"/>
                  <a:pt x="68" y="2"/>
                  <a:pt x="74" y="4"/>
                </a:cubicBezTo>
                <a:cubicBezTo>
                  <a:pt x="81" y="7"/>
                  <a:pt x="86" y="11"/>
                  <a:pt x="91" y="16"/>
                </a:cubicBezTo>
                <a:cubicBezTo>
                  <a:pt x="96" y="21"/>
                  <a:pt x="100" y="27"/>
                  <a:pt x="103" y="33"/>
                </a:cubicBezTo>
                <a:cubicBezTo>
                  <a:pt x="105" y="40"/>
                  <a:pt x="107" y="46"/>
                  <a:pt x="107" y="53"/>
                </a:cubicBezTo>
                <a:close/>
              </a:path>
            </a:pathLst>
          </a:custGeom>
          <a:solidFill>
            <a:srgbClr val="2b2b2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4331" name=""/>
          <p:cNvSpPr txBox="1"/>
          <p:nvPr/>
        </p:nvSpPr>
        <p:spPr>
          <a:xfrm>
            <a:off x="793440" y="9419400"/>
            <a:ext cx="112644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2b2b2b"/>
                </a:solidFill>
                <a:effectLst/>
                <a:uFillTx/>
                <a:latin typeface="Aileron"/>
                <a:ea typeface="Aileron"/>
              </a:rPr>
              <a:t>Management Skills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332" name=""/>
          <p:cNvSpPr/>
          <p:nvPr/>
        </p:nvSpPr>
        <p:spPr>
          <a:xfrm>
            <a:off x="647280" y="9993600"/>
            <a:ext cx="38520" cy="38520"/>
          </a:xfrm>
          <a:custGeom>
            <a:avLst/>
            <a:gdLst/>
            <a:ahLst/>
            <a:rect l="0" t="0" r="r" b="b"/>
            <a:pathLst>
              <a:path w="107" h="107">
                <a:moveTo>
                  <a:pt x="107" y="54"/>
                </a:moveTo>
                <a:cubicBezTo>
                  <a:pt x="107" y="61"/>
                  <a:pt x="105" y="67"/>
                  <a:pt x="103" y="74"/>
                </a:cubicBezTo>
                <a:cubicBezTo>
                  <a:pt x="100" y="80"/>
                  <a:pt x="96" y="86"/>
                  <a:pt x="91" y="91"/>
                </a:cubicBezTo>
                <a:cubicBezTo>
                  <a:pt x="86" y="96"/>
                  <a:pt x="81" y="100"/>
                  <a:pt x="74" y="102"/>
                </a:cubicBezTo>
                <a:cubicBezTo>
                  <a:pt x="68" y="105"/>
                  <a:pt x="61" y="107"/>
                  <a:pt x="54" y="107"/>
                </a:cubicBezTo>
                <a:cubicBezTo>
                  <a:pt x="47" y="107"/>
                  <a:pt x="39" y="105"/>
                  <a:pt x="33" y="102"/>
                </a:cubicBezTo>
                <a:cubicBezTo>
                  <a:pt x="26" y="100"/>
                  <a:pt x="20" y="96"/>
                  <a:pt x="15" y="91"/>
                </a:cubicBezTo>
                <a:cubicBezTo>
                  <a:pt x="10" y="86"/>
                  <a:pt x="7" y="80"/>
                  <a:pt x="4" y="74"/>
                </a:cubicBezTo>
                <a:cubicBezTo>
                  <a:pt x="1" y="67"/>
                  <a:pt x="0" y="61"/>
                  <a:pt x="0" y="54"/>
                </a:cubicBezTo>
                <a:cubicBezTo>
                  <a:pt x="0" y="47"/>
                  <a:pt x="1" y="40"/>
                  <a:pt x="4" y="33"/>
                </a:cubicBezTo>
                <a:cubicBezTo>
                  <a:pt x="7" y="27"/>
                  <a:pt x="10" y="21"/>
                  <a:pt x="15" y="16"/>
                </a:cubicBezTo>
                <a:cubicBezTo>
                  <a:pt x="20" y="10"/>
                  <a:pt x="26" y="6"/>
                  <a:pt x="33" y="4"/>
                </a:cubicBezTo>
                <a:cubicBezTo>
                  <a:pt x="39" y="1"/>
                  <a:pt x="47" y="0"/>
                  <a:pt x="54" y="0"/>
                </a:cubicBezTo>
                <a:cubicBezTo>
                  <a:pt x="61" y="0"/>
                  <a:pt x="68" y="1"/>
                  <a:pt x="74" y="4"/>
                </a:cubicBezTo>
                <a:cubicBezTo>
                  <a:pt x="81" y="6"/>
                  <a:pt x="86" y="10"/>
                  <a:pt x="91" y="16"/>
                </a:cubicBezTo>
                <a:cubicBezTo>
                  <a:pt x="96" y="21"/>
                  <a:pt x="100" y="27"/>
                  <a:pt x="103" y="33"/>
                </a:cubicBezTo>
                <a:cubicBezTo>
                  <a:pt x="105" y="40"/>
                  <a:pt x="107" y="47"/>
                  <a:pt x="107" y="54"/>
                </a:cubicBezTo>
                <a:close/>
              </a:path>
            </a:pathLst>
          </a:custGeom>
          <a:solidFill>
            <a:srgbClr val="2b2b2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4333" name=""/>
          <p:cNvSpPr txBox="1"/>
          <p:nvPr/>
        </p:nvSpPr>
        <p:spPr>
          <a:xfrm>
            <a:off x="793440" y="9667440"/>
            <a:ext cx="136224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2b2b2b"/>
                </a:solidFill>
                <a:effectLst/>
                <a:uFillTx/>
                <a:latin typeface="Aileron"/>
                <a:ea typeface="Aileron"/>
              </a:rPr>
              <a:t>Front/Back End Coding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334" name=""/>
          <p:cNvSpPr/>
          <p:nvPr/>
        </p:nvSpPr>
        <p:spPr>
          <a:xfrm>
            <a:off x="5159880" y="9497880"/>
            <a:ext cx="38520" cy="38520"/>
          </a:xfrm>
          <a:custGeom>
            <a:avLst/>
            <a:gdLst/>
            <a:ahLst/>
            <a:rect l="0" t="0" r="r" b="b"/>
            <a:pathLst>
              <a:path w="107" h="107">
                <a:moveTo>
                  <a:pt x="107" y="54"/>
                </a:moveTo>
                <a:cubicBezTo>
                  <a:pt x="107" y="61"/>
                  <a:pt x="104" y="68"/>
                  <a:pt x="102" y="74"/>
                </a:cubicBezTo>
                <a:cubicBezTo>
                  <a:pt x="99" y="81"/>
                  <a:pt x="95" y="87"/>
                  <a:pt x="90" y="92"/>
                </a:cubicBezTo>
                <a:cubicBezTo>
                  <a:pt x="85" y="97"/>
                  <a:pt x="79" y="100"/>
                  <a:pt x="73" y="103"/>
                </a:cubicBezTo>
                <a:cubicBezTo>
                  <a:pt x="67" y="106"/>
                  <a:pt x="60" y="107"/>
                  <a:pt x="53" y="107"/>
                </a:cubicBezTo>
                <a:cubicBezTo>
                  <a:pt x="46" y="107"/>
                  <a:pt x="39" y="106"/>
                  <a:pt x="32" y="103"/>
                </a:cubicBezTo>
                <a:cubicBezTo>
                  <a:pt x="26" y="100"/>
                  <a:pt x="20" y="97"/>
                  <a:pt x="15" y="92"/>
                </a:cubicBezTo>
                <a:cubicBezTo>
                  <a:pt x="10" y="87"/>
                  <a:pt x="7" y="81"/>
                  <a:pt x="4" y="74"/>
                </a:cubicBezTo>
                <a:cubicBezTo>
                  <a:pt x="1" y="68"/>
                  <a:pt x="0" y="61"/>
                  <a:pt x="0" y="54"/>
                </a:cubicBezTo>
                <a:cubicBezTo>
                  <a:pt x="0" y="47"/>
                  <a:pt x="1" y="40"/>
                  <a:pt x="4" y="34"/>
                </a:cubicBezTo>
                <a:cubicBezTo>
                  <a:pt x="7" y="27"/>
                  <a:pt x="10" y="21"/>
                  <a:pt x="15" y="16"/>
                </a:cubicBezTo>
                <a:cubicBezTo>
                  <a:pt x="20" y="11"/>
                  <a:pt x="26" y="7"/>
                  <a:pt x="32" y="4"/>
                </a:cubicBezTo>
                <a:cubicBezTo>
                  <a:pt x="39" y="2"/>
                  <a:pt x="46" y="0"/>
                  <a:pt x="53" y="0"/>
                </a:cubicBezTo>
                <a:cubicBezTo>
                  <a:pt x="60" y="0"/>
                  <a:pt x="67" y="2"/>
                  <a:pt x="73" y="4"/>
                </a:cubicBezTo>
                <a:cubicBezTo>
                  <a:pt x="79" y="7"/>
                  <a:pt x="85" y="11"/>
                  <a:pt x="90" y="16"/>
                </a:cubicBezTo>
                <a:cubicBezTo>
                  <a:pt x="95" y="21"/>
                  <a:pt x="99" y="27"/>
                  <a:pt x="102" y="34"/>
                </a:cubicBezTo>
                <a:cubicBezTo>
                  <a:pt x="104" y="40"/>
                  <a:pt x="107" y="47"/>
                  <a:pt x="107" y="54"/>
                </a:cubicBezTo>
                <a:close/>
              </a:path>
            </a:pathLst>
          </a:custGeom>
          <a:solidFill>
            <a:srgbClr val="2b2b2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4335" name=""/>
          <p:cNvSpPr txBox="1"/>
          <p:nvPr/>
        </p:nvSpPr>
        <p:spPr>
          <a:xfrm>
            <a:off x="793440" y="9915120"/>
            <a:ext cx="100008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2b2b2b"/>
                </a:solidFill>
                <a:effectLst/>
                <a:uFillTx/>
                <a:latin typeface="Aileron"/>
                <a:ea typeface="Aileron"/>
              </a:rPr>
              <a:t>Market Research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336" name=""/>
          <p:cNvSpPr/>
          <p:nvPr/>
        </p:nvSpPr>
        <p:spPr>
          <a:xfrm>
            <a:off x="5159880" y="9745560"/>
            <a:ext cx="38520" cy="38520"/>
          </a:xfrm>
          <a:custGeom>
            <a:avLst/>
            <a:gdLst/>
            <a:ahLst/>
            <a:rect l="0" t="0" r="r" b="b"/>
            <a:pathLst>
              <a:path w="107" h="107">
                <a:moveTo>
                  <a:pt x="107" y="53"/>
                </a:moveTo>
                <a:cubicBezTo>
                  <a:pt x="107" y="60"/>
                  <a:pt x="104" y="67"/>
                  <a:pt x="102" y="75"/>
                </a:cubicBezTo>
                <a:cubicBezTo>
                  <a:pt x="99" y="81"/>
                  <a:pt x="95" y="87"/>
                  <a:pt x="90" y="92"/>
                </a:cubicBezTo>
                <a:cubicBezTo>
                  <a:pt x="85" y="97"/>
                  <a:pt x="79" y="101"/>
                  <a:pt x="73" y="103"/>
                </a:cubicBezTo>
                <a:cubicBezTo>
                  <a:pt x="67" y="106"/>
                  <a:pt x="60" y="107"/>
                  <a:pt x="53" y="107"/>
                </a:cubicBezTo>
                <a:cubicBezTo>
                  <a:pt x="46" y="107"/>
                  <a:pt x="39" y="106"/>
                  <a:pt x="32" y="103"/>
                </a:cubicBezTo>
                <a:cubicBezTo>
                  <a:pt x="26" y="101"/>
                  <a:pt x="20" y="97"/>
                  <a:pt x="15" y="92"/>
                </a:cubicBezTo>
                <a:cubicBezTo>
                  <a:pt x="10" y="87"/>
                  <a:pt x="7" y="81"/>
                  <a:pt x="4" y="75"/>
                </a:cubicBezTo>
                <a:cubicBezTo>
                  <a:pt x="1" y="67"/>
                  <a:pt x="0" y="60"/>
                  <a:pt x="0" y="53"/>
                </a:cubicBezTo>
                <a:cubicBezTo>
                  <a:pt x="0" y="46"/>
                  <a:pt x="1" y="40"/>
                  <a:pt x="4" y="33"/>
                </a:cubicBezTo>
                <a:cubicBezTo>
                  <a:pt x="7" y="27"/>
                  <a:pt x="10" y="21"/>
                  <a:pt x="15" y="16"/>
                </a:cubicBezTo>
                <a:cubicBezTo>
                  <a:pt x="20" y="11"/>
                  <a:pt x="26" y="7"/>
                  <a:pt x="32" y="4"/>
                </a:cubicBezTo>
                <a:cubicBezTo>
                  <a:pt x="39" y="2"/>
                  <a:pt x="46" y="0"/>
                  <a:pt x="53" y="0"/>
                </a:cubicBezTo>
                <a:cubicBezTo>
                  <a:pt x="60" y="0"/>
                  <a:pt x="67" y="2"/>
                  <a:pt x="73" y="4"/>
                </a:cubicBezTo>
                <a:cubicBezTo>
                  <a:pt x="79" y="7"/>
                  <a:pt x="85" y="11"/>
                  <a:pt x="90" y="16"/>
                </a:cubicBezTo>
                <a:cubicBezTo>
                  <a:pt x="95" y="21"/>
                  <a:pt x="99" y="27"/>
                  <a:pt x="102" y="33"/>
                </a:cubicBezTo>
                <a:cubicBezTo>
                  <a:pt x="104" y="40"/>
                  <a:pt x="107" y="46"/>
                  <a:pt x="107" y="53"/>
                </a:cubicBezTo>
                <a:close/>
              </a:path>
            </a:pathLst>
          </a:custGeom>
          <a:solidFill>
            <a:srgbClr val="2b2b2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4337" name=""/>
          <p:cNvSpPr txBox="1"/>
          <p:nvPr/>
        </p:nvSpPr>
        <p:spPr>
          <a:xfrm>
            <a:off x="5306040" y="9419400"/>
            <a:ext cx="90288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2b2b2b"/>
                </a:solidFill>
                <a:effectLst/>
                <a:uFillTx/>
                <a:latin typeface="Aileron"/>
                <a:ea typeface="Aileron"/>
              </a:rPr>
              <a:t>English (native)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338" name=""/>
          <p:cNvSpPr/>
          <p:nvPr/>
        </p:nvSpPr>
        <p:spPr>
          <a:xfrm>
            <a:off x="5159880" y="9993600"/>
            <a:ext cx="38520" cy="38520"/>
          </a:xfrm>
          <a:custGeom>
            <a:avLst/>
            <a:gdLst/>
            <a:ahLst/>
            <a:rect l="0" t="0" r="r" b="b"/>
            <a:pathLst>
              <a:path w="107" h="107">
                <a:moveTo>
                  <a:pt x="107" y="54"/>
                </a:moveTo>
                <a:cubicBezTo>
                  <a:pt x="107" y="61"/>
                  <a:pt x="104" y="67"/>
                  <a:pt x="102" y="74"/>
                </a:cubicBezTo>
                <a:cubicBezTo>
                  <a:pt x="99" y="80"/>
                  <a:pt x="95" y="86"/>
                  <a:pt x="90" y="91"/>
                </a:cubicBezTo>
                <a:cubicBezTo>
                  <a:pt x="85" y="96"/>
                  <a:pt x="79" y="100"/>
                  <a:pt x="73" y="102"/>
                </a:cubicBezTo>
                <a:cubicBezTo>
                  <a:pt x="67" y="105"/>
                  <a:pt x="60" y="107"/>
                  <a:pt x="53" y="107"/>
                </a:cubicBezTo>
                <a:cubicBezTo>
                  <a:pt x="46" y="107"/>
                  <a:pt x="39" y="105"/>
                  <a:pt x="32" y="102"/>
                </a:cubicBezTo>
                <a:cubicBezTo>
                  <a:pt x="26" y="100"/>
                  <a:pt x="20" y="96"/>
                  <a:pt x="15" y="91"/>
                </a:cubicBezTo>
                <a:cubicBezTo>
                  <a:pt x="10" y="86"/>
                  <a:pt x="7" y="80"/>
                  <a:pt x="4" y="74"/>
                </a:cubicBezTo>
                <a:cubicBezTo>
                  <a:pt x="1" y="67"/>
                  <a:pt x="0" y="61"/>
                  <a:pt x="0" y="54"/>
                </a:cubicBezTo>
                <a:cubicBezTo>
                  <a:pt x="0" y="47"/>
                  <a:pt x="1" y="40"/>
                  <a:pt x="4" y="33"/>
                </a:cubicBezTo>
                <a:cubicBezTo>
                  <a:pt x="7" y="27"/>
                  <a:pt x="10" y="21"/>
                  <a:pt x="15" y="16"/>
                </a:cubicBezTo>
                <a:cubicBezTo>
                  <a:pt x="20" y="10"/>
                  <a:pt x="26" y="6"/>
                  <a:pt x="32" y="4"/>
                </a:cubicBezTo>
                <a:cubicBezTo>
                  <a:pt x="39" y="1"/>
                  <a:pt x="46" y="0"/>
                  <a:pt x="53" y="0"/>
                </a:cubicBezTo>
                <a:cubicBezTo>
                  <a:pt x="60" y="0"/>
                  <a:pt x="67" y="1"/>
                  <a:pt x="73" y="4"/>
                </a:cubicBezTo>
                <a:cubicBezTo>
                  <a:pt x="79" y="6"/>
                  <a:pt x="85" y="10"/>
                  <a:pt x="90" y="16"/>
                </a:cubicBezTo>
                <a:cubicBezTo>
                  <a:pt x="95" y="21"/>
                  <a:pt x="99" y="27"/>
                  <a:pt x="102" y="33"/>
                </a:cubicBezTo>
                <a:cubicBezTo>
                  <a:pt x="104" y="40"/>
                  <a:pt x="107" y="47"/>
                  <a:pt x="107" y="54"/>
                </a:cubicBezTo>
                <a:close/>
              </a:path>
            </a:pathLst>
          </a:custGeom>
          <a:solidFill>
            <a:srgbClr val="2b2b2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4339" name=""/>
          <p:cNvSpPr txBox="1"/>
          <p:nvPr/>
        </p:nvSpPr>
        <p:spPr>
          <a:xfrm>
            <a:off x="5306040" y="9667440"/>
            <a:ext cx="72972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2b2b2b"/>
                </a:solidFill>
                <a:effectLst/>
                <a:uFillTx/>
                <a:latin typeface="Aileron"/>
                <a:ea typeface="Aileron"/>
              </a:rPr>
              <a:t>Spanish (C1)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340" name=""/>
          <p:cNvSpPr/>
          <p:nvPr/>
        </p:nvSpPr>
        <p:spPr>
          <a:xfrm>
            <a:off x="2996280" y="9497880"/>
            <a:ext cx="38520" cy="38520"/>
          </a:xfrm>
          <a:custGeom>
            <a:avLst/>
            <a:gdLst/>
            <a:ahLst/>
            <a:rect l="0" t="0" r="r" b="b"/>
            <a:pathLst>
              <a:path w="107" h="107">
                <a:moveTo>
                  <a:pt x="107" y="54"/>
                </a:moveTo>
                <a:cubicBezTo>
                  <a:pt x="107" y="61"/>
                  <a:pt x="106" y="68"/>
                  <a:pt x="103" y="74"/>
                </a:cubicBezTo>
                <a:cubicBezTo>
                  <a:pt x="100" y="81"/>
                  <a:pt x="96" y="87"/>
                  <a:pt x="91" y="92"/>
                </a:cubicBezTo>
                <a:cubicBezTo>
                  <a:pt x="87" y="97"/>
                  <a:pt x="81" y="100"/>
                  <a:pt x="74" y="103"/>
                </a:cubicBezTo>
                <a:cubicBezTo>
                  <a:pt x="68" y="106"/>
                  <a:pt x="61" y="107"/>
                  <a:pt x="54" y="107"/>
                </a:cubicBezTo>
                <a:cubicBezTo>
                  <a:pt x="47" y="107"/>
                  <a:pt x="40" y="106"/>
                  <a:pt x="34" y="103"/>
                </a:cubicBezTo>
                <a:cubicBezTo>
                  <a:pt x="27" y="100"/>
                  <a:pt x="21" y="97"/>
                  <a:pt x="16" y="92"/>
                </a:cubicBezTo>
                <a:cubicBezTo>
                  <a:pt x="11" y="87"/>
                  <a:pt x="7" y="81"/>
                  <a:pt x="4" y="74"/>
                </a:cubicBezTo>
                <a:cubicBezTo>
                  <a:pt x="1" y="68"/>
                  <a:pt x="0" y="61"/>
                  <a:pt x="0" y="54"/>
                </a:cubicBezTo>
                <a:cubicBezTo>
                  <a:pt x="0" y="47"/>
                  <a:pt x="1" y="40"/>
                  <a:pt x="4" y="34"/>
                </a:cubicBezTo>
                <a:cubicBezTo>
                  <a:pt x="7" y="27"/>
                  <a:pt x="11" y="21"/>
                  <a:pt x="16" y="16"/>
                </a:cubicBezTo>
                <a:cubicBezTo>
                  <a:pt x="21" y="11"/>
                  <a:pt x="27" y="7"/>
                  <a:pt x="34" y="4"/>
                </a:cubicBezTo>
                <a:cubicBezTo>
                  <a:pt x="40" y="2"/>
                  <a:pt x="47" y="0"/>
                  <a:pt x="54" y="0"/>
                </a:cubicBezTo>
                <a:cubicBezTo>
                  <a:pt x="61" y="0"/>
                  <a:pt x="68" y="2"/>
                  <a:pt x="74" y="4"/>
                </a:cubicBezTo>
                <a:cubicBezTo>
                  <a:pt x="81" y="7"/>
                  <a:pt x="87" y="11"/>
                  <a:pt x="91" y="16"/>
                </a:cubicBezTo>
                <a:cubicBezTo>
                  <a:pt x="96" y="21"/>
                  <a:pt x="100" y="27"/>
                  <a:pt x="103" y="34"/>
                </a:cubicBezTo>
                <a:cubicBezTo>
                  <a:pt x="106" y="40"/>
                  <a:pt x="107" y="47"/>
                  <a:pt x="107" y="54"/>
                </a:cubicBezTo>
                <a:close/>
              </a:path>
            </a:pathLst>
          </a:custGeom>
          <a:solidFill>
            <a:srgbClr val="2b2b2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4341" name=""/>
          <p:cNvSpPr txBox="1"/>
          <p:nvPr/>
        </p:nvSpPr>
        <p:spPr>
          <a:xfrm>
            <a:off x="5306040" y="9915120"/>
            <a:ext cx="67032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2b2b2b"/>
                </a:solidFill>
                <a:effectLst/>
                <a:uFillTx/>
                <a:latin typeface="Aileron"/>
                <a:ea typeface="Aileron"/>
              </a:rPr>
              <a:t>French (B2)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342" name=""/>
          <p:cNvSpPr/>
          <p:nvPr/>
        </p:nvSpPr>
        <p:spPr>
          <a:xfrm>
            <a:off x="2996280" y="9745560"/>
            <a:ext cx="38520" cy="38520"/>
          </a:xfrm>
          <a:custGeom>
            <a:avLst/>
            <a:gdLst/>
            <a:ahLst/>
            <a:rect l="0" t="0" r="r" b="b"/>
            <a:pathLst>
              <a:path w="107" h="107">
                <a:moveTo>
                  <a:pt x="107" y="53"/>
                </a:moveTo>
                <a:cubicBezTo>
                  <a:pt x="107" y="60"/>
                  <a:pt x="106" y="67"/>
                  <a:pt x="103" y="75"/>
                </a:cubicBezTo>
                <a:cubicBezTo>
                  <a:pt x="100" y="81"/>
                  <a:pt x="96" y="87"/>
                  <a:pt x="91" y="92"/>
                </a:cubicBezTo>
                <a:cubicBezTo>
                  <a:pt x="87" y="97"/>
                  <a:pt x="81" y="101"/>
                  <a:pt x="74" y="103"/>
                </a:cubicBezTo>
                <a:cubicBezTo>
                  <a:pt x="68" y="106"/>
                  <a:pt x="61" y="107"/>
                  <a:pt x="54" y="107"/>
                </a:cubicBezTo>
                <a:cubicBezTo>
                  <a:pt x="47" y="107"/>
                  <a:pt x="40" y="106"/>
                  <a:pt x="34" y="103"/>
                </a:cubicBezTo>
                <a:cubicBezTo>
                  <a:pt x="27" y="101"/>
                  <a:pt x="21" y="97"/>
                  <a:pt x="16" y="92"/>
                </a:cubicBezTo>
                <a:cubicBezTo>
                  <a:pt x="11" y="87"/>
                  <a:pt x="7" y="81"/>
                  <a:pt x="4" y="75"/>
                </a:cubicBezTo>
                <a:cubicBezTo>
                  <a:pt x="1" y="67"/>
                  <a:pt x="0" y="60"/>
                  <a:pt x="0" y="53"/>
                </a:cubicBezTo>
                <a:cubicBezTo>
                  <a:pt x="0" y="46"/>
                  <a:pt x="1" y="40"/>
                  <a:pt x="4" y="33"/>
                </a:cubicBezTo>
                <a:cubicBezTo>
                  <a:pt x="7" y="27"/>
                  <a:pt x="11" y="21"/>
                  <a:pt x="16" y="16"/>
                </a:cubicBezTo>
                <a:cubicBezTo>
                  <a:pt x="21" y="11"/>
                  <a:pt x="27" y="7"/>
                  <a:pt x="34" y="4"/>
                </a:cubicBezTo>
                <a:cubicBezTo>
                  <a:pt x="40" y="2"/>
                  <a:pt x="47" y="0"/>
                  <a:pt x="54" y="0"/>
                </a:cubicBezTo>
                <a:cubicBezTo>
                  <a:pt x="61" y="0"/>
                  <a:pt x="68" y="2"/>
                  <a:pt x="74" y="4"/>
                </a:cubicBezTo>
                <a:cubicBezTo>
                  <a:pt x="81" y="7"/>
                  <a:pt x="87" y="11"/>
                  <a:pt x="91" y="16"/>
                </a:cubicBezTo>
                <a:cubicBezTo>
                  <a:pt x="96" y="21"/>
                  <a:pt x="100" y="27"/>
                  <a:pt x="103" y="33"/>
                </a:cubicBezTo>
                <a:cubicBezTo>
                  <a:pt x="106" y="40"/>
                  <a:pt x="107" y="46"/>
                  <a:pt x="107" y="53"/>
                </a:cubicBezTo>
                <a:close/>
              </a:path>
            </a:pathLst>
          </a:custGeom>
          <a:solidFill>
            <a:srgbClr val="2b2b2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4343" name=""/>
          <p:cNvSpPr txBox="1"/>
          <p:nvPr/>
        </p:nvSpPr>
        <p:spPr>
          <a:xfrm>
            <a:off x="3142440" y="9419400"/>
            <a:ext cx="97812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2b2b2b"/>
                </a:solidFill>
                <a:effectLst/>
                <a:uFillTx/>
                <a:latin typeface="Aileron"/>
                <a:ea typeface="Aileron"/>
              </a:rPr>
              <a:t>Problem-Solving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344" name=""/>
          <p:cNvSpPr/>
          <p:nvPr/>
        </p:nvSpPr>
        <p:spPr>
          <a:xfrm>
            <a:off x="2996280" y="9993600"/>
            <a:ext cx="38520" cy="38520"/>
          </a:xfrm>
          <a:custGeom>
            <a:avLst/>
            <a:gdLst/>
            <a:ahLst/>
            <a:rect l="0" t="0" r="r" b="b"/>
            <a:pathLst>
              <a:path w="107" h="107">
                <a:moveTo>
                  <a:pt x="107" y="54"/>
                </a:moveTo>
                <a:cubicBezTo>
                  <a:pt x="107" y="61"/>
                  <a:pt x="106" y="67"/>
                  <a:pt x="103" y="74"/>
                </a:cubicBezTo>
                <a:cubicBezTo>
                  <a:pt x="100" y="80"/>
                  <a:pt x="96" y="86"/>
                  <a:pt x="91" y="91"/>
                </a:cubicBezTo>
                <a:cubicBezTo>
                  <a:pt x="87" y="96"/>
                  <a:pt x="81" y="100"/>
                  <a:pt x="74" y="102"/>
                </a:cubicBezTo>
                <a:cubicBezTo>
                  <a:pt x="68" y="105"/>
                  <a:pt x="61" y="107"/>
                  <a:pt x="54" y="107"/>
                </a:cubicBezTo>
                <a:cubicBezTo>
                  <a:pt x="47" y="107"/>
                  <a:pt x="40" y="105"/>
                  <a:pt x="34" y="102"/>
                </a:cubicBezTo>
                <a:cubicBezTo>
                  <a:pt x="27" y="100"/>
                  <a:pt x="21" y="96"/>
                  <a:pt x="16" y="91"/>
                </a:cubicBezTo>
                <a:cubicBezTo>
                  <a:pt x="11" y="86"/>
                  <a:pt x="7" y="80"/>
                  <a:pt x="4" y="74"/>
                </a:cubicBezTo>
                <a:cubicBezTo>
                  <a:pt x="1" y="67"/>
                  <a:pt x="0" y="61"/>
                  <a:pt x="0" y="54"/>
                </a:cubicBezTo>
                <a:cubicBezTo>
                  <a:pt x="0" y="47"/>
                  <a:pt x="1" y="40"/>
                  <a:pt x="4" y="33"/>
                </a:cubicBezTo>
                <a:cubicBezTo>
                  <a:pt x="7" y="27"/>
                  <a:pt x="11" y="21"/>
                  <a:pt x="16" y="16"/>
                </a:cubicBezTo>
                <a:cubicBezTo>
                  <a:pt x="21" y="10"/>
                  <a:pt x="27" y="6"/>
                  <a:pt x="34" y="4"/>
                </a:cubicBezTo>
                <a:cubicBezTo>
                  <a:pt x="40" y="1"/>
                  <a:pt x="47" y="0"/>
                  <a:pt x="54" y="0"/>
                </a:cubicBezTo>
                <a:cubicBezTo>
                  <a:pt x="61" y="0"/>
                  <a:pt x="68" y="1"/>
                  <a:pt x="74" y="4"/>
                </a:cubicBezTo>
                <a:cubicBezTo>
                  <a:pt x="81" y="6"/>
                  <a:pt x="87" y="10"/>
                  <a:pt x="91" y="16"/>
                </a:cubicBezTo>
                <a:cubicBezTo>
                  <a:pt x="96" y="21"/>
                  <a:pt x="100" y="27"/>
                  <a:pt x="103" y="33"/>
                </a:cubicBezTo>
                <a:cubicBezTo>
                  <a:pt x="106" y="40"/>
                  <a:pt x="107" y="47"/>
                  <a:pt x="107" y="54"/>
                </a:cubicBezTo>
                <a:close/>
              </a:path>
            </a:pathLst>
          </a:custGeom>
          <a:solidFill>
            <a:srgbClr val="2b2b2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4345" name=""/>
          <p:cNvSpPr txBox="1"/>
          <p:nvPr/>
        </p:nvSpPr>
        <p:spPr>
          <a:xfrm>
            <a:off x="3142440" y="9667440"/>
            <a:ext cx="109800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2b2b2b"/>
                </a:solidFill>
                <a:effectLst/>
                <a:uFillTx/>
                <a:latin typeface="Aileron"/>
                <a:ea typeface="Aileron"/>
              </a:rPr>
              <a:t>Computer Literacy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346" name=""/>
          <p:cNvSpPr/>
          <p:nvPr/>
        </p:nvSpPr>
        <p:spPr>
          <a:xfrm>
            <a:off x="585360" y="3356640"/>
            <a:ext cx="84600" cy="84240"/>
          </a:xfrm>
          <a:custGeom>
            <a:avLst/>
            <a:gdLst/>
            <a:ahLst/>
            <a:rect l="0" t="0" r="r" b="b"/>
            <a:pathLst>
              <a:path w="235" h="234">
                <a:moveTo>
                  <a:pt x="0" y="0"/>
                </a:moveTo>
                <a:lnTo>
                  <a:pt x="235" y="0"/>
                </a:lnTo>
                <a:lnTo>
                  <a:pt x="235" y="234"/>
                </a:lnTo>
                <a:lnTo>
                  <a:pt x="0" y="234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4347" name=""/>
          <p:cNvSpPr/>
          <p:nvPr/>
        </p:nvSpPr>
        <p:spPr>
          <a:xfrm>
            <a:off x="622800" y="3382920"/>
            <a:ext cx="9720" cy="2323440"/>
          </a:xfrm>
          <a:custGeom>
            <a:avLst/>
            <a:gdLst/>
            <a:ahLst/>
            <a:rect l="0" t="0" r="r" b="b"/>
            <a:pathLst>
              <a:path w="27" h="6454">
                <a:moveTo>
                  <a:pt x="0" y="0"/>
                </a:moveTo>
                <a:lnTo>
                  <a:pt x="27" y="0"/>
                </a:lnTo>
                <a:lnTo>
                  <a:pt x="27" y="6454"/>
                </a:lnTo>
                <a:lnTo>
                  <a:pt x="0" y="6454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4348" name=""/>
          <p:cNvSpPr/>
          <p:nvPr/>
        </p:nvSpPr>
        <p:spPr>
          <a:xfrm>
            <a:off x="585360" y="4203720"/>
            <a:ext cx="84600" cy="84240"/>
          </a:xfrm>
          <a:custGeom>
            <a:avLst/>
            <a:gdLst/>
            <a:ahLst/>
            <a:rect l="0" t="0" r="r" b="b"/>
            <a:pathLst>
              <a:path w="235" h="234">
                <a:moveTo>
                  <a:pt x="0" y="0"/>
                </a:moveTo>
                <a:lnTo>
                  <a:pt x="235" y="0"/>
                </a:lnTo>
                <a:lnTo>
                  <a:pt x="235" y="234"/>
                </a:lnTo>
                <a:lnTo>
                  <a:pt x="0" y="234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4349" name=""/>
          <p:cNvSpPr/>
          <p:nvPr/>
        </p:nvSpPr>
        <p:spPr>
          <a:xfrm>
            <a:off x="585360" y="5029560"/>
            <a:ext cx="84600" cy="84240"/>
          </a:xfrm>
          <a:custGeom>
            <a:avLst/>
            <a:gdLst/>
            <a:ahLst/>
            <a:rect l="0" t="0" r="r" b="b"/>
            <a:pathLst>
              <a:path w="235" h="234">
                <a:moveTo>
                  <a:pt x="0" y="0"/>
                </a:moveTo>
                <a:lnTo>
                  <a:pt x="235" y="0"/>
                </a:lnTo>
                <a:lnTo>
                  <a:pt x="235" y="234"/>
                </a:lnTo>
                <a:lnTo>
                  <a:pt x="0" y="234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4350" name=""/>
          <p:cNvSpPr/>
          <p:nvPr/>
        </p:nvSpPr>
        <p:spPr>
          <a:xfrm>
            <a:off x="585360" y="6378840"/>
            <a:ext cx="84600" cy="84240"/>
          </a:xfrm>
          <a:custGeom>
            <a:avLst/>
            <a:gdLst/>
            <a:ahLst/>
            <a:rect l="0" t="0" r="r" b="b"/>
            <a:pathLst>
              <a:path w="235" h="234">
                <a:moveTo>
                  <a:pt x="0" y="0"/>
                </a:moveTo>
                <a:lnTo>
                  <a:pt x="235" y="0"/>
                </a:lnTo>
                <a:lnTo>
                  <a:pt x="235" y="234"/>
                </a:lnTo>
                <a:lnTo>
                  <a:pt x="0" y="234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4351" name=""/>
          <p:cNvSpPr/>
          <p:nvPr/>
        </p:nvSpPr>
        <p:spPr>
          <a:xfrm>
            <a:off x="622800" y="6411600"/>
            <a:ext cx="9720" cy="2324520"/>
          </a:xfrm>
          <a:custGeom>
            <a:avLst/>
            <a:gdLst/>
            <a:ahLst/>
            <a:rect l="0" t="0" r="r" b="b"/>
            <a:pathLst>
              <a:path w="27" h="6457">
                <a:moveTo>
                  <a:pt x="0" y="0"/>
                </a:moveTo>
                <a:lnTo>
                  <a:pt x="27" y="0"/>
                </a:lnTo>
                <a:lnTo>
                  <a:pt x="27" y="6457"/>
                </a:lnTo>
                <a:lnTo>
                  <a:pt x="0" y="6457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4352" name=""/>
          <p:cNvSpPr/>
          <p:nvPr/>
        </p:nvSpPr>
        <p:spPr>
          <a:xfrm>
            <a:off x="585360" y="7208640"/>
            <a:ext cx="84600" cy="84600"/>
          </a:xfrm>
          <a:custGeom>
            <a:avLst/>
            <a:gdLst/>
            <a:ahLst/>
            <a:rect l="0" t="0" r="r" b="b"/>
            <a:pathLst>
              <a:path w="235" h="235">
                <a:moveTo>
                  <a:pt x="0" y="0"/>
                </a:moveTo>
                <a:lnTo>
                  <a:pt x="235" y="0"/>
                </a:lnTo>
                <a:lnTo>
                  <a:pt x="235" y="235"/>
                </a:lnTo>
                <a:lnTo>
                  <a:pt x="0" y="235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4353" name=""/>
          <p:cNvSpPr/>
          <p:nvPr/>
        </p:nvSpPr>
        <p:spPr>
          <a:xfrm>
            <a:off x="585360" y="8056080"/>
            <a:ext cx="84600" cy="84240"/>
          </a:xfrm>
          <a:custGeom>
            <a:avLst/>
            <a:gdLst/>
            <a:ahLst/>
            <a:rect l="0" t="0" r="r" b="b"/>
            <a:pathLst>
              <a:path w="235" h="234">
                <a:moveTo>
                  <a:pt x="0" y="0"/>
                </a:moveTo>
                <a:lnTo>
                  <a:pt x="235" y="0"/>
                </a:lnTo>
                <a:lnTo>
                  <a:pt x="235" y="234"/>
                </a:lnTo>
                <a:lnTo>
                  <a:pt x="0" y="234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4354" name=""/>
          <p:cNvSpPr/>
          <p:nvPr/>
        </p:nvSpPr>
        <p:spPr>
          <a:xfrm>
            <a:off x="585360" y="9314640"/>
            <a:ext cx="6292440" cy="10080"/>
          </a:xfrm>
          <a:custGeom>
            <a:avLst/>
            <a:gdLst/>
            <a:ahLst/>
            <a:rect l="0" t="0" r="r" b="b"/>
            <a:pathLst>
              <a:path w="17479" h="28">
                <a:moveTo>
                  <a:pt x="0" y="0"/>
                </a:moveTo>
                <a:lnTo>
                  <a:pt x="17479" y="0"/>
                </a:lnTo>
                <a:lnTo>
                  <a:pt x="17479" y="28"/>
                </a:lnTo>
                <a:lnTo>
                  <a:pt x="0" y="28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4355" name=""/>
          <p:cNvSpPr/>
          <p:nvPr/>
        </p:nvSpPr>
        <p:spPr>
          <a:xfrm>
            <a:off x="4730760" y="9319320"/>
            <a:ext cx="9720" cy="820440"/>
          </a:xfrm>
          <a:custGeom>
            <a:avLst/>
            <a:gdLst/>
            <a:ahLst/>
            <a:rect l="0" t="0" r="r" b="b"/>
            <a:pathLst>
              <a:path w="27" h="2279">
                <a:moveTo>
                  <a:pt x="0" y="0"/>
                </a:moveTo>
                <a:lnTo>
                  <a:pt x="27" y="0"/>
                </a:lnTo>
                <a:lnTo>
                  <a:pt x="27" y="2279"/>
                </a:lnTo>
                <a:lnTo>
                  <a:pt x="0" y="2279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4356" name=""/>
          <p:cNvSpPr txBox="1"/>
          <p:nvPr/>
        </p:nvSpPr>
        <p:spPr>
          <a:xfrm>
            <a:off x="3142440" y="9915120"/>
            <a:ext cx="95652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2b2b2b"/>
                </a:solidFill>
                <a:effectLst/>
                <a:uFillTx/>
                <a:latin typeface="Aileron"/>
                <a:ea typeface="Aileron"/>
              </a:rPr>
              <a:t>Critical Thinking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7" name=""/>
          <p:cNvSpPr/>
          <p:nvPr/>
        </p:nvSpPr>
        <p:spPr>
          <a:xfrm>
            <a:off x="0" y="0"/>
            <a:ext cx="7562880" cy="10696680"/>
          </a:xfrm>
          <a:custGeom>
            <a:avLst/>
            <a:gdLst/>
            <a:ahLst/>
            <a:rect l="0" t="0" r="r" b="b"/>
            <a:pathLst>
              <a:path w="21008" h="29713">
                <a:moveTo>
                  <a:pt x="0" y="0"/>
                </a:moveTo>
                <a:lnTo>
                  <a:pt x="21008" y="0"/>
                </a:lnTo>
                <a:lnTo>
                  <a:pt x="21008" y="29713"/>
                </a:lnTo>
                <a:lnTo>
                  <a:pt x="0" y="29713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358" name=""/>
          <p:cNvSpPr txBox="1"/>
          <p:nvPr/>
        </p:nvSpPr>
        <p:spPr>
          <a:xfrm>
            <a:off x="514800" y="1716480"/>
            <a:ext cx="1272960" cy="20772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200" strike="noStrike" u="none">
                <a:solidFill>
                  <a:srgbClr val="00878d"/>
                </a:solidFill>
                <a:effectLst/>
                <a:uFillTx/>
                <a:latin typeface="OpenSans"/>
                <a:ea typeface="OpenSans"/>
              </a:rPr>
              <a:t>Profile Summary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359" name=""/>
          <p:cNvSpPr txBox="1"/>
          <p:nvPr/>
        </p:nvSpPr>
        <p:spPr>
          <a:xfrm>
            <a:off x="514800" y="5075640"/>
            <a:ext cx="1279800" cy="20772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200" strike="noStrike" u="none">
                <a:solidFill>
                  <a:srgbClr val="00878d"/>
                </a:solidFill>
                <a:effectLst/>
                <a:uFillTx/>
                <a:latin typeface="OpenSans"/>
                <a:ea typeface="OpenSans"/>
              </a:rPr>
              <a:t>Work Experience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360" name=""/>
          <p:cNvSpPr txBox="1"/>
          <p:nvPr/>
        </p:nvSpPr>
        <p:spPr>
          <a:xfrm>
            <a:off x="514800" y="4012920"/>
            <a:ext cx="760320" cy="20772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200" strike="noStrike" u="none">
                <a:solidFill>
                  <a:srgbClr val="00878d"/>
                </a:solidFill>
                <a:effectLst/>
                <a:uFillTx/>
                <a:latin typeface="OpenSans"/>
                <a:ea typeface="OpenSans"/>
              </a:rPr>
              <a:t>Education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361" name=""/>
          <p:cNvSpPr txBox="1"/>
          <p:nvPr/>
        </p:nvSpPr>
        <p:spPr>
          <a:xfrm>
            <a:off x="514440" y="2949840"/>
            <a:ext cx="1297800" cy="20772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200" strike="noStrike" u="none">
                <a:solidFill>
                  <a:srgbClr val="00878d"/>
                </a:solidFill>
                <a:effectLst/>
                <a:uFillTx/>
                <a:latin typeface="OpenSans"/>
                <a:ea typeface="OpenSans"/>
              </a:rPr>
              <a:t>Professional Skill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362" name=""/>
          <p:cNvSpPr txBox="1"/>
          <p:nvPr/>
        </p:nvSpPr>
        <p:spPr>
          <a:xfrm>
            <a:off x="514440" y="9720000"/>
            <a:ext cx="608760" cy="20772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200" strike="noStrike" u="none">
                <a:solidFill>
                  <a:srgbClr val="00878d"/>
                </a:solidFill>
                <a:effectLst/>
                <a:uFillTx/>
                <a:latin typeface="OpenSans"/>
                <a:ea typeface="OpenSans"/>
              </a:rPr>
              <a:t>Interest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363" name=""/>
          <p:cNvSpPr/>
          <p:nvPr/>
        </p:nvSpPr>
        <p:spPr>
          <a:xfrm>
            <a:off x="1941480" y="1821960"/>
            <a:ext cx="5106600" cy="5400"/>
          </a:xfrm>
          <a:prstGeom prst="line">
            <a:avLst/>
          </a:prstGeom>
          <a:ln w="9360">
            <a:solidFill>
              <a:srgbClr val="00878d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4680" rIns="4680" tIns="720" bIns="72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364" name=""/>
          <p:cNvSpPr/>
          <p:nvPr/>
        </p:nvSpPr>
        <p:spPr>
          <a:xfrm>
            <a:off x="1941480" y="5181480"/>
            <a:ext cx="5106600" cy="5040"/>
          </a:xfrm>
          <a:prstGeom prst="line">
            <a:avLst/>
          </a:prstGeom>
          <a:ln w="9360">
            <a:solidFill>
              <a:srgbClr val="00878d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4680" rIns="4680" tIns="360" bIns="36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365" name=""/>
          <p:cNvSpPr/>
          <p:nvPr/>
        </p:nvSpPr>
        <p:spPr>
          <a:xfrm>
            <a:off x="1498680" y="4123080"/>
            <a:ext cx="5549040" cy="0"/>
          </a:xfrm>
          <a:prstGeom prst="line">
            <a:avLst/>
          </a:prstGeom>
          <a:ln w="9360">
            <a:solidFill>
              <a:srgbClr val="00878d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4680" rIns="4680" tIns="-4680" bIns="-468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366" name=""/>
          <p:cNvSpPr/>
          <p:nvPr/>
        </p:nvSpPr>
        <p:spPr>
          <a:xfrm>
            <a:off x="1941120" y="3055320"/>
            <a:ext cx="1282680" cy="0"/>
          </a:xfrm>
          <a:prstGeom prst="line">
            <a:avLst/>
          </a:prstGeom>
          <a:ln w="9360">
            <a:solidFill>
              <a:srgbClr val="00878d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4680" rIns="4680" tIns="-4680" bIns="-468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367" name=""/>
          <p:cNvSpPr/>
          <p:nvPr/>
        </p:nvSpPr>
        <p:spPr>
          <a:xfrm>
            <a:off x="1330920" y="9825840"/>
            <a:ext cx="5717160" cy="0"/>
          </a:xfrm>
          <a:prstGeom prst="line">
            <a:avLst/>
          </a:prstGeom>
          <a:ln w="9360">
            <a:solidFill>
              <a:srgbClr val="00878d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4680" rIns="4680" tIns="-4680" bIns="-468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368" name=""/>
          <p:cNvSpPr/>
          <p:nvPr/>
        </p:nvSpPr>
        <p:spPr>
          <a:xfrm>
            <a:off x="5787360" y="3055320"/>
            <a:ext cx="1192320" cy="0"/>
          </a:xfrm>
          <a:prstGeom prst="line">
            <a:avLst/>
          </a:prstGeom>
          <a:ln w="9360">
            <a:solidFill>
              <a:srgbClr val="00878d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4680" rIns="4680" tIns="-4680" bIns="-468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369" name=""/>
          <p:cNvSpPr/>
          <p:nvPr/>
        </p:nvSpPr>
        <p:spPr>
          <a:xfrm>
            <a:off x="0" y="0"/>
            <a:ext cx="7562880" cy="1497240"/>
          </a:xfrm>
          <a:custGeom>
            <a:avLst/>
            <a:gdLst/>
            <a:ahLst/>
            <a:rect l="0" t="0" r="r" b="b"/>
            <a:pathLst>
              <a:path w="21008" h="4159">
                <a:moveTo>
                  <a:pt x="0" y="0"/>
                </a:moveTo>
                <a:lnTo>
                  <a:pt x="21008" y="0"/>
                </a:lnTo>
                <a:lnTo>
                  <a:pt x="21008" y="4159"/>
                </a:lnTo>
                <a:lnTo>
                  <a:pt x="0" y="4159"/>
                </a:lnTo>
                <a:lnTo>
                  <a:pt x="0" y="0"/>
                </a:lnTo>
                <a:close/>
              </a:path>
            </a:pathLst>
          </a:custGeom>
          <a:solidFill>
            <a:srgbClr val="f8f8f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370" name=""/>
          <p:cNvSpPr/>
          <p:nvPr/>
        </p:nvSpPr>
        <p:spPr>
          <a:xfrm>
            <a:off x="514800" y="842760"/>
            <a:ext cx="6532920" cy="0"/>
          </a:xfrm>
          <a:prstGeom prst="line">
            <a:avLst/>
          </a:prstGeom>
          <a:ln w="9360">
            <a:solidFill>
              <a:srgbClr val="00878d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4680" rIns="4680" tIns="-4680" bIns="-468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371" name=""/>
          <p:cNvSpPr/>
          <p:nvPr/>
        </p:nvSpPr>
        <p:spPr>
          <a:xfrm flipV="1">
            <a:off x="2558520" y="1010520"/>
            <a:ext cx="0" cy="185760"/>
          </a:xfrm>
          <a:prstGeom prst="line">
            <a:avLst/>
          </a:prstGeom>
          <a:ln w="9360">
            <a:solidFill>
              <a:srgbClr val="00878d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4680" rIns="4680" tIns="4680" bIns="468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372" name=""/>
          <p:cNvSpPr/>
          <p:nvPr/>
        </p:nvSpPr>
        <p:spPr>
          <a:xfrm flipV="1">
            <a:off x="4482360" y="1010520"/>
            <a:ext cx="0" cy="185760"/>
          </a:xfrm>
          <a:prstGeom prst="line">
            <a:avLst/>
          </a:prstGeom>
          <a:ln w="9360">
            <a:solidFill>
              <a:srgbClr val="00878d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4680" rIns="4680" tIns="4680" bIns="468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373" name=""/>
          <p:cNvSpPr txBox="1"/>
          <p:nvPr/>
        </p:nvSpPr>
        <p:spPr>
          <a:xfrm>
            <a:off x="4270680" y="2949840"/>
            <a:ext cx="1030680" cy="20772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200" strike="noStrike" u="none">
                <a:solidFill>
                  <a:srgbClr val="00878d"/>
                </a:solidFill>
                <a:effectLst/>
                <a:uFillTx/>
                <a:latin typeface="OpenSans"/>
                <a:ea typeface="OpenSans"/>
              </a:rPr>
              <a:t>Relevant Skill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374" name=""/>
          <p:cNvSpPr txBox="1"/>
          <p:nvPr/>
        </p:nvSpPr>
        <p:spPr>
          <a:xfrm>
            <a:off x="514800" y="298800"/>
            <a:ext cx="3019680" cy="4269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2470" strike="noStrike" u="none">
                <a:solidFill>
                  <a:srgbClr val="00878d"/>
                </a:solidFill>
                <a:effectLst/>
                <a:uFillTx/>
                <a:latin typeface="OpenSans"/>
                <a:ea typeface="OpenSans"/>
              </a:rPr>
              <a:t>MICHAEL JOHNSON</a:t>
            </a:r>
            <a:endParaRPr b="0" lang="en-US" sz="247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375" name=""/>
          <p:cNvSpPr txBox="1"/>
          <p:nvPr/>
        </p:nvSpPr>
        <p:spPr>
          <a:xfrm>
            <a:off x="4608000" y="463680"/>
            <a:ext cx="2088360" cy="257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490" strike="noStrike" u="none">
                <a:solidFill>
                  <a:srgbClr val="000000"/>
                </a:solidFill>
                <a:effectLst/>
                <a:uFillTx/>
                <a:latin typeface="OpenSans"/>
                <a:ea typeface="OpenSans"/>
              </a:rPr>
              <a:t>MARKETING SPECIALIST</a:t>
            </a:r>
            <a:endParaRPr b="0" lang="en-US" sz="149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376" name=""/>
          <p:cNvSpPr txBox="1"/>
          <p:nvPr/>
        </p:nvSpPr>
        <p:spPr>
          <a:xfrm>
            <a:off x="514800" y="2074680"/>
            <a:ext cx="656388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000000"/>
                </a:solidFill>
                <a:effectLst/>
                <a:uFillTx/>
                <a:latin typeface="OpenSans"/>
                <a:ea typeface="OpenSans"/>
              </a:rPr>
              <a:t>Highly  qualified  digital  marketing  strategist  with  7+  years  of  experience  in  multiple  marketing  disciplines,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377" name=""/>
          <p:cNvSpPr txBox="1"/>
          <p:nvPr/>
        </p:nvSpPr>
        <p:spPr>
          <a:xfrm>
            <a:off x="514800" y="2274840"/>
            <a:ext cx="641124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000000"/>
                </a:solidFill>
                <a:effectLst/>
                <a:uFillTx/>
                <a:latin typeface="OpenSans"/>
                <a:ea typeface="OpenSans"/>
              </a:rPr>
              <a:t>search  engine  marketing  (SEM),  and  event  marketing.  Proven  ability  to  drive  sales  and  increase  brand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378" name=""/>
          <p:cNvSpPr/>
          <p:nvPr/>
        </p:nvSpPr>
        <p:spPr>
          <a:xfrm>
            <a:off x="581040" y="3376800"/>
            <a:ext cx="47880" cy="47880"/>
          </a:xfrm>
          <a:custGeom>
            <a:avLst/>
            <a:gdLst/>
            <a:ahLst/>
            <a:rect l="0" t="0" r="r" b="b"/>
            <a:pathLst>
              <a:path w="133" h="133">
                <a:moveTo>
                  <a:pt x="133" y="67"/>
                </a:moveTo>
                <a:cubicBezTo>
                  <a:pt x="133" y="76"/>
                  <a:pt x="132" y="84"/>
                  <a:pt x="128" y="92"/>
                </a:cubicBezTo>
                <a:cubicBezTo>
                  <a:pt x="125" y="101"/>
                  <a:pt x="120" y="108"/>
                  <a:pt x="114" y="114"/>
                </a:cubicBezTo>
                <a:cubicBezTo>
                  <a:pt x="108" y="120"/>
                  <a:pt x="101" y="125"/>
                  <a:pt x="93" y="128"/>
                </a:cubicBezTo>
                <a:cubicBezTo>
                  <a:pt x="84" y="132"/>
                  <a:pt x="76" y="133"/>
                  <a:pt x="67" y="133"/>
                </a:cubicBezTo>
                <a:cubicBezTo>
                  <a:pt x="59" y="133"/>
                  <a:pt x="50" y="132"/>
                  <a:pt x="42" y="128"/>
                </a:cubicBezTo>
                <a:cubicBezTo>
                  <a:pt x="33" y="125"/>
                  <a:pt x="26" y="120"/>
                  <a:pt x="19" y="114"/>
                </a:cubicBezTo>
                <a:cubicBezTo>
                  <a:pt x="13" y="108"/>
                  <a:pt x="9" y="101"/>
                  <a:pt x="5" y="92"/>
                </a:cubicBezTo>
                <a:cubicBezTo>
                  <a:pt x="2" y="84"/>
                  <a:pt x="0" y="76"/>
                  <a:pt x="0" y="67"/>
                </a:cubicBezTo>
                <a:cubicBezTo>
                  <a:pt x="0" y="57"/>
                  <a:pt x="2" y="49"/>
                  <a:pt x="5" y="41"/>
                </a:cubicBezTo>
                <a:cubicBezTo>
                  <a:pt x="9" y="33"/>
                  <a:pt x="13" y="25"/>
                  <a:pt x="19" y="19"/>
                </a:cubicBezTo>
                <a:cubicBezTo>
                  <a:pt x="26" y="13"/>
                  <a:pt x="33" y="8"/>
                  <a:pt x="42" y="5"/>
                </a:cubicBezTo>
                <a:cubicBezTo>
                  <a:pt x="50" y="2"/>
                  <a:pt x="59" y="0"/>
                  <a:pt x="67" y="0"/>
                </a:cubicBezTo>
                <a:cubicBezTo>
                  <a:pt x="76" y="0"/>
                  <a:pt x="84" y="2"/>
                  <a:pt x="93" y="5"/>
                </a:cubicBezTo>
                <a:cubicBezTo>
                  <a:pt x="101" y="8"/>
                  <a:pt x="108" y="13"/>
                  <a:pt x="114" y="19"/>
                </a:cubicBezTo>
                <a:cubicBezTo>
                  <a:pt x="120" y="25"/>
                  <a:pt x="125" y="33"/>
                  <a:pt x="128" y="41"/>
                </a:cubicBezTo>
                <a:cubicBezTo>
                  <a:pt x="132" y="49"/>
                  <a:pt x="133" y="57"/>
                  <a:pt x="133" y="67"/>
                </a:cubicBez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4379" name=""/>
          <p:cNvSpPr txBox="1"/>
          <p:nvPr/>
        </p:nvSpPr>
        <p:spPr>
          <a:xfrm>
            <a:off x="514800" y="2474640"/>
            <a:ext cx="217476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000000"/>
                </a:solidFill>
                <a:effectLst/>
                <a:uFillTx/>
                <a:latin typeface="OpenSans"/>
                <a:ea typeface="OpenSans"/>
              </a:rPr>
              <a:t>awareness for small business clients.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380" name=""/>
          <p:cNvSpPr/>
          <p:nvPr/>
        </p:nvSpPr>
        <p:spPr>
          <a:xfrm>
            <a:off x="581040" y="10146960"/>
            <a:ext cx="47880" cy="48240"/>
          </a:xfrm>
          <a:custGeom>
            <a:avLst/>
            <a:gdLst/>
            <a:ahLst/>
            <a:rect l="0" t="0" r="r" b="b"/>
            <a:pathLst>
              <a:path w="133" h="134">
                <a:moveTo>
                  <a:pt x="133" y="67"/>
                </a:moveTo>
                <a:cubicBezTo>
                  <a:pt x="133" y="75"/>
                  <a:pt x="132" y="84"/>
                  <a:pt x="128" y="92"/>
                </a:cubicBezTo>
                <a:cubicBezTo>
                  <a:pt x="125" y="100"/>
                  <a:pt x="120" y="107"/>
                  <a:pt x="114" y="113"/>
                </a:cubicBezTo>
                <a:cubicBezTo>
                  <a:pt x="108" y="120"/>
                  <a:pt x="101" y="124"/>
                  <a:pt x="93" y="129"/>
                </a:cubicBezTo>
                <a:cubicBezTo>
                  <a:pt x="84" y="132"/>
                  <a:pt x="76" y="134"/>
                  <a:pt x="67" y="134"/>
                </a:cubicBezTo>
                <a:cubicBezTo>
                  <a:pt x="59" y="134"/>
                  <a:pt x="50" y="132"/>
                  <a:pt x="42" y="129"/>
                </a:cubicBezTo>
                <a:cubicBezTo>
                  <a:pt x="33" y="124"/>
                  <a:pt x="26" y="120"/>
                  <a:pt x="19" y="113"/>
                </a:cubicBezTo>
                <a:cubicBezTo>
                  <a:pt x="13" y="107"/>
                  <a:pt x="9" y="100"/>
                  <a:pt x="5" y="92"/>
                </a:cubicBezTo>
                <a:cubicBezTo>
                  <a:pt x="2" y="84"/>
                  <a:pt x="0" y="75"/>
                  <a:pt x="0" y="67"/>
                </a:cubicBezTo>
                <a:cubicBezTo>
                  <a:pt x="0" y="58"/>
                  <a:pt x="2" y="49"/>
                  <a:pt x="5" y="41"/>
                </a:cubicBezTo>
                <a:cubicBezTo>
                  <a:pt x="9" y="33"/>
                  <a:pt x="13" y="26"/>
                  <a:pt x="19" y="20"/>
                </a:cubicBezTo>
                <a:cubicBezTo>
                  <a:pt x="26" y="14"/>
                  <a:pt x="33" y="9"/>
                  <a:pt x="42" y="5"/>
                </a:cubicBezTo>
                <a:cubicBezTo>
                  <a:pt x="50" y="2"/>
                  <a:pt x="59" y="0"/>
                  <a:pt x="67" y="0"/>
                </a:cubicBezTo>
                <a:cubicBezTo>
                  <a:pt x="76" y="0"/>
                  <a:pt x="84" y="2"/>
                  <a:pt x="93" y="5"/>
                </a:cubicBezTo>
                <a:cubicBezTo>
                  <a:pt x="101" y="9"/>
                  <a:pt x="108" y="14"/>
                  <a:pt x="114" y="20"/>
                </a:cubicBezTo>
                <a:cubicBezTo>
                  <a:pt x="120" y="26"/>
                  <a:pt x="125" y="33"/>
                  <a:pt x="128" y="41"/>
                </a:cubicBezTo>
                <a:cubicBezTo>
                  <a:pt x="132" y="49"/>
                  <a:pt x="133" y="58"/>
                  <a:pt x="133" y="67"/>
                </a:cubicBez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4381" name=""/>
          <p:cNvSpPr txBox="1"/>
          <p:nvPr/>
        </p:nvSpPr>
        <p:spPr>
          <a:xfrm>
            <a:off x="730440" y="3308040"/>
            <a:ext cx="85428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000000"/>
                </a:solidFill>
                <a:effectLst/>
                <a:uFillTx/>
                <a:latin typeface="OpenSans"/>
                <a:ea typeface="OpenSans"/>
              </a:rPr>
              <a:t>Media relation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382" name=""/>
          <p:cNvSpPr txBox="1"/>
          <p:nvPr/>
        </p:nvSpPr>
        <p:spPr>
          <a:xfrm>
            <a:off x="730440" y="10078200"/>
            <a:ext cx="148176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000000"/>
                </a:solidFill>
                <a:effectLst/>
                <a:uFillTx/>
                <a:latin typeface="OpenSans"/>
                <a:ea typeface="OpenSans"/>
              </a:rPr>
              <a:t>Monitoring stock market.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383" name=""/>
          <p:cNvSpPr txBox="1"/>
          <p:nvPr/>
        </p:nvSpPr>
        <p:spPr>
          <a:xfrm>
            <a:off x="514440" y="4370760"/>
            <a:ext cx="193896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000" strike="noStrike" u="none">
                <a:solidFill>
                  <a:srgbClr val="000000"/>
                </a:solidFill>
                <a:effectLst/>
                <a:uFillTx/>
                <a:latin typeface="OpenSans"/>
                <a:ea typeface="OpenSans"/>
              </a:rPr>
              <a:t>Bachelor of Science University 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384" name=""/>
          <p:cNvSpPr txBox="1"/>
          <p:nvPr/>
        </p:nvSpPr>
        <p:spPr>
          <a:xfrm>
            <a:off x="514800" y="5433840"/>
            <a:ext cx="130392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000" strike="noStrike" u="none">
                <a:solidFill>
                  <a:srgbClr val="000000"/>
                </a:solidFill>
                <a:effectLst/>
                <a:uFillTx/>
                <a:latin typeface="OpenSans"/>
                <a:ea typeface="OpenSans"/>
              </a:rPr>
              <a:t>Marketing Strategist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385" name=""/>
          <p:cNvSpPr txBox="1"/>
          <p:nvPr/>
        </p:nvSpPr>
        <p:spPr>
          <a:xfrm>
            <a:off x="514800" y="7404480"/>
            <a:ext cx="203400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000" strike="noStrike" u="none">
                <a:solidFill>
                  <a:srgbClr val="000000"/>
                </a:solidFill>
                <a:effectLst/>
                <a:uFillTx/>
                <a:latin typeface="OpenSans"/>
                <a:ea typeface="OpenSans"/>
              </a:rPr>
              <a:t>Lead Program Support Assistant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386" name=""/>
          <p:cNvSpPr txBox="1"/>
          <p:nvPr/>
        </p:nvSpPr>
        <p:spPr>
          <a:xfrm>
            <a:off x="514800" y="6419160"/>
            <a:ext cx="124668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000" strike="noStrike" u="none">
                <a:solidFill>
                  <a:srgbClr val="000000"/>
                </a:solidFill>
                <a:effectLst/>
                <a:uFillTx/>
                <a:latin typeface="OpenSans"/>
                <a:ea typeface="OpenSans"/>
              </a:rPr>
              <a:t>Marketing Manager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387" name=""/>
          <p:cNvSpPr/>
          <p:nvPr/>
        </p:nvSpPr>
        <p:spPr>
          <a:xfrm>
            <a:off x="4336920" y="3376800"/>
            <a:ext cx="48240" cy="47880"/>
          </a:xfrm>
          <a:custGeom>
            <a:avLst/>
            <a:gdLst/>
            <a:ahLst/>
            <a:rect l="0" t="0" r="r" b="b"/>
            <a:pathLst>
              <a:path w="134" h="133">
                <a:moveTo>
                  <a:pt x="134" y="67"/>
                </a:moveTo>
                <a:cubicBezTo>
                  <a:pt x="134" y="76"/>
                  <a:pt x="132" y="84"/>
                  <a:pt x="129" y="92"/>
                </a:cubicBezTo>
                <a:cubicBezTo>
                  <a:pt x="125" y="101"/>
                  <a:pt x="121" y="108"/>
                  <a:pt x="114" y="114"/>
                </a:cubicBezTo>
                <a:cubicBezTo>
                  <a:pt x="108" y="120"/>
                  <a:pt x="101" y="125"/>
                  <a:pt x="93" y="128"/>
                </a:cubicBezTo>
                <a:cubicBezTo>
                  <a:pt x="85" y="132"/>
                  <a:pt x="76" y="133"/>
                  <a:pt x="68" y="133"/>
                </a:cubicBezTo>
                <a:cubicBezTo>
                  <a:pt x="59" y="133"/>
                  <a:pt x="50" y="132"/>
                  <a:pt x="42" y="128"/>
                </a:cubicBezTo>
                <a:cubicBezTo>
                  <a:pt x="34" y="125"/>
                  <a:pt x="26" y="120"/>
                  <a:pt x="20" y="114"/>
                </a:cubicBezTo>
                <a:cubicBezTo>
                  <a:pt x="14" y="108"/>
                  <a:pt x="9" y="101"/>
                  <a:pt x="5" y="92"/>
                </a:cubicBezTo>
                <a:cubicBezTo>
                  <a:pt x="2" y="84"/>
                  <a:pt x="0" y="76"/>
                  <a:pt x="0" y="67"/>
                </a:cubicBezTo>
                <a:cubicBezTo>
                  <a:pt x="0" y="57"/>
                  <a:pt x="2" y="49"/>
                  <a:pt x="5" y="41"/>
                </a:cubicBezTo>
                <a:cubicBezTo>
                  <a:pt x="9" y="33"/>
                  <a:pt x="14" y="25"/>
                  <a:pt x="20" y="19"/>
                </a:cubicBezTo>
                <a:cubicBezTo>
                  <a:pt x="26" y="13"/>
                  <a:pt x="34" y="8"/>
                  <a:pt x="42" y="5"/>
                </a:cubicBezTo>
                <a:cubicBezTo>
                  <a:pt x="50" y="2"/>
                  <a:pt x="59" y="0"/>
                  <a:pt x="68" y="0"/>
                </a:cubicBezTo>
                <a:cubicBezTo>
                  <a:pt x="76" y="0"/>
                  <a:pt x="85" y="2"/>
                  <a:pt x="93" y="5"/>
                </a:cubicBezTo>
                <a:cubicBezTo>
                  <a:pt x="101" y="8"/>
                  <a:pt x="108" y="13"/>
                  <a:pt x="114" y="19"/>
                </a:cubicBezTo>
                <a:cubicBezTo>
                  <a:pt x="121" y="25"/>
                  <a:pt x="125" y="33"/>
                  <a:pt x="129" y="41"/>
                </a:cubicBezTo>
                <a:cubicBezTo>
                  <a:pt x="132" y="49"/>
                  <a:pt x="134" y="57"/>
                  <a:pt x="134" y="67"/>
                </a:cubicBez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4388" name=""/>
          <p:cNvSpPr txBox="1"/>
          <p:nvPr/>
        </p:nvSpPr>
        <p:spPr>
          <a:xfrm>
            <a:off x="514800" y="8389800"/>
            <a:ext cx="130464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000" strike="noStrike" u="none">
                <a:solidFill>
                  <a:srgbClr val="000000"/>
                </a:solidFill>
                <a:effectLst/>
                <a:uFillTx/>
                <a:latin typeface="OpenSans"/>
                <a:ea typeface="OpenSans"/>
              </a:rPr>
              <a:t>Marketing Assistant 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389" name=""/>
          <p:cNvSpPr/>
          <p:nvPr/>
        </p:nvSpPr>
        <p:spPr>
          <a:xfrm>
            <a:off x="1863720" y="3376440"/>
            <a:ext cx="47880" cy="48240"/>
          </a:xfrm>
          <a:custGeom>
            <a:avLst/>
            <a:gdLst/>
            <a:ahLst/>
            <a:rect l="0" t="0" r="r" b="b"/>
            <a:pathLst>
              <a:path w="133" h="134">
                <a:moveTo>
                  <a:pt x="133" y="67"/>
                </a:moveTo>
                <a:cubicBezTo>
                  <a:pt x="133" y="76"/>
                  <a:pt x="131" y="85"/>
                  <a:pt x="128" y="93"/>
                </a:cubicBezTo>
                <a:cubicBezTo>
                  <a:pt x="125" y="101"/>
                  <a:pt x="120" y="108"/>
                  <a:pt x="114" y="114"/>
                </a:cubicBezTo>
                <a:cubicBezTo>
                  <a:pt x="107" y="120"/>
                  <a:pt x="100" y="125"/>
                  <a:pt x="92" y="129"/>
                </a:cubicBezTo>
                <a:cubicBezTo>
                  <a:pt x="84" y="132"/>
                  <a:pt x="76" y="134"/>
                  <a:pt x="67" y="134"/>
                </a:cubicBezTo>
                <a:cubicBezTo>
                  <a:pt x="58" y="134"/>
                  <a:pt x="50" y="132"/>
                  <a:pt x="41" y="129"/>
                </a:cubicBezTo>
                <a:cubicBezTo>
                  <a:pt x="32" y="125"/>
                  <a:pt x="25" y="120"/>
                  <a:pt x="19" y="114"/>
                </a:cubicBezTo>
                <a:cubicBezTo>
                  <a:pt x="13" y="108"/>
                  <a:pt x="8" y="101"/>
                  <a:pt x="5" y="93"/>
                </a:cubicBezTo>
                <a:cubicBezTo>
                  <a:pt x="1" y="85"/>
                  <a:pt x="0" y="76"/>
                  <a:pt x="0" y="67"/>
                </a:cubicBezTo>
                <a:cubicBezTo>
                  <a:pt x="0" y="58"/>
                  <a:pt x="1" y="49"/>
                  <a:pt x="5" y="41"/>
                </a:cubicBezTo>
                <a:cubicBezTo>
                  <a:pt x="8" y="33"/>
                  <a:pt x="13" y="26"/>
                  <a:pt x="19" y="20"/>
                </a:cubicBezTo>
                <a:cubicBezTo>
                  <a:pt x="25" y="13"/>
                  <a:pt x="32" y="9"/>
                  <a:pt x="41" y="5"/>
                </a:cubicBezTo>
                <a:cubicBezTo>
                  <a:pt x="50" y="2"/>
                  <a:pt x="58" y="0"/>
                  <a:pt x="67" y="0"/>
                </a:cubicBezTo>
                <a:cubicBezTo>
                  <a:pt x="76" y="0"/>
                  <a:pt x="84" y="2"/>
                  <a:pt x="92" y="5"/>
                </a:cubicBezTo>
                <a:cubicBezTo>
                  <a:pt x="100" y="9"/>
                  <a:pt x="107" y="13"/>
                  <a:pt x="114" y="20"/>
                </a:cubicBezTo>
                <a:cubicBezTo>
                  <a:pt x="120" y="26"/>
                  <a:pt x="125" y="33"/>
                  <a:pt x="128" y="41"/>
                </a:cubicBezTo>
                <a:cubicBezTo>
                  <a:pt x="131" y="49"/>
                  <a:pt x="133" y="58"/>
                  <a:pt x="133" y="67"/>
                </a:cubicBez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4390" name=""/>
          <p:cNvSpPr txBox="1"/>
          <p:nvPr/>
        </p:nvSpPr>
        <p:spPr>
          <a:xfrm>
            <a:off x="4486320" y="3308040"/>
            <a:ext cx="71532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000000"/>
                </a:solidFill>
                <a:effectLst/>
                <a:uFillTx/>
                <a:latin typeface="OpenSans"/>
                <a:ea typeface="OpenSans"/>
              </a:rPr>
              <a:t>Supervising 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391" name=""/>
          <p:cNvSpPr/>
          <p:nvPr/>
        </p:nvSpPr>
        <p:spPr>
          <a:xfrm>
            <a:off x="2784600" y="10146960"/>
            <a:ext cx="48240" cy="48240"/>
          </a:xfrm>
          <a:custGeom>
            <a:avLst/>
            <a:gdLst/>
            <a:ahLst/>
            <a:rect l="0" t="0" r="r" b="b"/>
            <a:pathLst>
              <a:path w="134" h="134">
                <a:moveTo>
                  <a:pt x="134" y="67"/>
                </a:moveTo>
                <a:cubicBezTo>
                  <a:pt x="134" y="75"/>
                  <a:pt x="132" y="84"/>
                  <a:pt x="128" y="92"/>
                </a:cubicBezTo>
                <a:cubicBezTo>
                  <a:pt x="125" y="100"/>
                  <a:pt x="120" y="107"/>
                  <a:pt x="113" y="113"/>
                </a:cubicBezTo>
                <a:cubicBezTo>
                  <a:pt x="107" y="120"/>
                  <a:pt x="100" y="124"/>
                  <a:pt x="92" y="129"/>
                </a:cubicBezTo>
                <a:cubicBezTo>
                  <a:pt x="84" y="132"/>
                  <a:pt x="75" y="134"/>
                  <a:pt x="66" y="134"/>
                </a:cubicBezTo>
                <a:cubicBezTo>
                  <a:pt x="58" y="134"/>
                  <a:pt x="49" y="132"/>
                  <a:pt x="41" y="129"/>
                </a:cubicBezTo>
                <a:cubicBezTo>
                  <a:pt x="33" y="124"/>
                  <a:pt x="26" y="120"/>
                  <a:pt x="20" y="113"/>
                </a:cubicBezTo>
                <a:cubicBezTo>
                  <a:pt x="13" y="107"/>
                  <a:pt x="9" y="100"/>
                  <a:pt x="5" y="92"/>
                </a:cubicBezTo>
                <a:cubicBezTo>
                  <a:pt x="2" y="84"/>
                  <a:pt x="0" y="75"/>
                  <a:pt x="0" y="67"/>
                </a:cubicBezTo>
                <a:cubicBezTo>
                  <a:pt x="0" y="58"/>
                  <a:pt x="2" y="49"/>
                  <a:pt x="5" y="41"/>
                </a:cubicBezTo>
                <a:cubicBezTo>
                  <a:pt x="9" y="33"/>
                  <a:pt x="13" y="26"/>
                  <a:pt x="20" y="20"/>
                </a:cubicBezTo>
                <a:cubicBezTo>
                  <a:pt x="26" y="14"/>
                  <a:pt x="33" y="9"/>
                  <a:pt x="41" y="5"/>
                </a:cubicBezTo>
                <a:cubicBezTo>
                  <a:pt x="49" y="2"/>
                  <a:pt x="58" y="0"/>
                  <a:pt x="66" y="0"/>
                </a:cubicBezTo>
                <a:cubicBezTo>
                  <a:pt x="75" y="0"/>
                  <a:pt x="84" y="2"/>
                  <a:pt x="92" y="5"/>
                </a:cubicBezTo>
                <a:cubicBezTo>
                  <a:pt x="100" y="9"/>
                  <a:pt x="107" y="14"/>
                  <a:pt x="113" y="20"/>
                </a:cubicBezTo>
                <a:cubicBezTo>
                  <a:pt x="120" y="26"/>
                  <a:pt x="125" y="33"/>
                  <a:pt x="128" y="41"/>
                </a:cubicBezTo>
                <a:cubicBezTo>
                  <a:pt x="132" y="49"/>
                  <a:pt x="134" y="58"/>
                  <a:pt x="134" y="67"/>
                </a:cubicBez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4392" name=""/>
          <p:cNvSpPr txBox="1"/>
          <p:nvPr/>
        </p:nvSpPr>
        <p:spPr>
          <a:xfrm>
            <a:off x="2015280" y="3306240"/>
            <a:ext cx="1194120" cy="17568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10" strike="noStrike" u="none">
                <a:solidFill>
                  <a:srgbClr val="000000"/>
                </a:solidFill>
                <a:effectLst/>
                <a:uFillTx/>
                <a:latin typeface="OpenSans"/>
                <a:ea typeface="OpenSans"/>
              </a:rPr>
              <a:t>Brand management</a:t>
            </a:r>
            <a:endParaRPr b="0" lang="en-US" sz="101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393" name=""/>
          <p:cNvSpPr/>
          <p:nvPr/>
        </p:nvSpPr>
        <p:spPr>
          <a:xfrm>
            <a:off x="5435640" y="10146960"/>
            <a:ext cx="47880" cy="48240"/>
          </a:xfrm>
          <a:custGeom>
            <a:avLst/>
            <a:gdLst/>
            <a:ahLst/>
            <a:rect l="0" t="0" r="r" b="b"/>
            <a:pathLst>
              <a:path w="133" h="134">
                <a:moveTo>
                  <a:pt x="133" y="67"/>
                </a:moveTo>
                <a:cubicBezTo>
                  <a:pt x="133" y="75"/>
                  <a:pt x="132" y="84"/>
                  <a:pt x="128" y="92"/>
                </a:cubicBezTo>
                <a:cubicBezTo>
                  <a:pt x="125" y="100"/>
                  <a:pt x="120" y="107"/>
                  <a:pt x="114" y="113"/>
                </a:cubicBezTo>
                <a:cubicBezTo>
                  <a:pt x="108" y="120"/>
                  <a:pt x="101" y="124"/>
                  <a:pt x="92" y="129"/>
                </a:cubicBezTo>
                <a:cubicBezTo>
                  <a:pt x="84" y="132"/>
                  <a:pt x="76" y="134"/>
                  <a:pt x="67" y="134"/>
                </a:cubicBezTo>
                <a:cubicBezTo>
                  <a:pt x="58" y="134"/>
                  <a:pt x="50" y="132"/>
                  <a:pt x="42" y="129"/>
                </a:cubicBezTo>
                <a:cubicBezTo>
                  <a:pt x="34" y="124"/>
                  <a:pt x="27" y="120"/>
                  <a:pt x="20" y="113"/>
                </a:cubicBezTo>
                <a:cubicBezTo>
                  <a:pt x="13" y="107"/>
                  <a:pt x="8" y="100"/>
                  <a:pt x="5" y="92"/>
                </a:cubicBezTo>
                <a:cubicBezTo>
                  <a:pt x="2" y="84"/>
                  <a:pt x="0" y="75"/>
                  <a:pt x="0" y="67"/>
                </a:cubicBezTo>
                <a:cubicBezTo>
                  <a:pt x="0" y="58"/>
                  <a:pt x="2" y="49"/>
                  <a:pt x="5" y="41"/>
                </a:cubicBezTo>
                <a:cubicBezTo>
                  <a:pt x="8" y="33"/>
                  <a:pt x="13" y="26"/>
                  <a:pt x="20" y="20"/>
                </a:cubicBezTo>
                <a:cubicBezTo>
                  <a:pt x="27" y="14"/>
                  <a:pt x="34" y="9"/>
                  <a:pt x="42" y="5"/>
                </a:cubicBezTo>
                <a:cubicBezTo>
                  <a:pt x="50" y="2"/>
                  <a:pt x="58" y="0"/>
                  <a:pt x="67" y="0"/>
                </a:cubicBezTo>
                <a:cubicBezTo>
                  <a:pt x="76" y="0"/>
                  <a:pt x="84" y="2"/>
                  <a:pt x="92" y="5"/>
                </a:cubicBezTo>
                <a:cubicBezTo>
                  <a:pt x="101" y="9"/>
                  <a:pt x="108" y="14"/>
                  <a:pt x="114" y="20"/>
                </a:cubicBezTo>
                <a:cubicBezTo>
                  <a:pt x="120" y="26"/>
                  <a:pt x="125" y="33"/>
                  <a:pt x="128" y="41"/>
                </a:cubicBezTo>
                <a:cubicBezTo>
                  <a:pt x="132" y="49"/>
                  <a:pt x="133" y="58"/>
                  <a:pt x="133" y="67"/>
                </a:cubicBez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4394" name=""/>
          <p:cNvSpPr txBox="1"/>
          <p:nvPr/>
        </p:nvSpPr>
        <p:spPr>
          <a:xfrm>
            <a:off x="2934000" y="10078200"/>
            <a:ext cx="195372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000000"/>
                </a:solidFill>
                <a:effectLst/>
                <a:uFillTx/>
                <a:latin typeface="OpenSans"/>
                <a:ea typeface="OpenSans"/>
              </a:rPr>
              <a:t>Managing social media presence.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395" name=""/>
          <p:cNvSpPr/>
          <p:nvPr/>
        </p:nvSpPr>
        <p:spPr>
          <a:xfrm>
            <a:off x="5619600" y="3376800"/>
            <a:ext cx="47880" cy="47880"/>
          </a:xfrm>
          <a:custGeom>
            <a:avLst/>
            <a:gdLst/>
            <a:ahLst/>
            <a:rect l="0" t="0" r="r" b="b"/>
            <a:pathLst>
              <a:path w="133" h="133">
                <a:moveTo>
                  <a:pt x="133" y="67"/>
                </a:moveTo>
                <a:cubicBezTo>
                  <a:pt x="133" y="76"/>
                  <a:pt x="132" y="84"/>
                  <a:pt x="128" y="92"/>
                </a:cubicBezTo>
                <a:cubicBezTo>
                  <a:pt x="125" y="101"/>
                  <a:pt x="120" y="108"/>
                  <a:pt x="114" y="114"/>
                </a:cubicBezTo>
                <a:cubicBezTo>
                  <a:pt x="108" y="120"/>
                  <a:pt x="101" y="125"/>
                  <a:pt x="92" y="128"/>
                </a:cubicBezTo>
                <a:cubicBezTo>
                  <a:pt x="84" y="132"/>
                  <a:pt x="76" y="133"/>
                  <a:pt x="67" y="133"/>
                </a:cubicBezTo>
                <a:cubicBezTo>
                  <a:pt x="58" y="133"/>
                  <a:pt x="50" y="132"/>
                  <a:pt x="42" y="128"/>
                </a:cubicBezTo>
                <a:cubicBezTo>
                  <a:pt x="34" y="125"/>
                  <a:pt x="26" y="120"/>
                  <a:pt x="19" y="114"/>
                </a:cubicBezTo>
                <a:cubicBezTo>
                  <a:pt x="13" y="108"/>
                  <a:pt x="8" y="101"/>
                  <a:pt x="5" y="92"/>
                </a:cubicBezTo>
                <a:cubicBezTo>
                  <a:pt x="2" y="84"/>
                  <a:pt x="0" y="76"/>
                  <a:pt x="0" y="67"/>
                </a:cubicBezTo>
                <a:cubicBezTo>
                  <a:pt x="0" y="57"/>
                  <a:pt x="2" y="49"/>
                  <a:pt x="5" y="41"/>
                </a:cubicBezTo>
                <a:cubicBezTo>
                  <a:pt x="8" y="33"/>
                  <a:pt x="13" y="25"/>
                  <a:pt x="19" y="19"/>
                </a:cubicBezTo>
                <a:cubicBezTo>
                  <a:pt x="26" y="13"/>
                  <a:pt x="34" y="8"/>
                  <a:pt x="42" y="5"/>
                </a:cubicBezTo>
                <a:cubicBezTo>
                  <a:pt x="50" y="2"/>
                  <a:pt x="58" y="0"/>
                  <a:pt x="67" y="0"/>
                </a:cubicBezTo>
                <a:cubicBezTo>
                  <a:pt x="76" y="0"/>
                  <a:pt x="84" y="2"/>
                  <a:pt x="92" y="5"/>
                </a:cubicBezTo>
                <a:cubicBezTo>
                  <a:pt x="101" y="8"/>
                  <a:pt x="108" y="13"/>
                  <a:pt x="114" y="19"/>
                </a:cubicBezTo>
                <a:cubicBezTo>
                  <a:pt x="120" y="25"/>
                  <a:pt x="125" y="33"/>
                  <a:pt x="128" y="41"/>
                </a:cubicBezTo>
                <a:cubicBezTo>
                  <a:pt x="132" y="49"/>
                  <a:pt x="133" y="57"/>
                  <a:pt x="133" y="67"/>
                </a:cubicBez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4396" name=""/>
          <p:cNvSpPr txBox="1"/>
          <p:nvPr/>
        </p:nvSpPr>
        <p:spPr>
          <a:xfrm>
            <a:off x="5585040" y="10078200"/>
            <a:ext cx="138924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000000"/>
                </a:solidFill>
                <a:effectLst/>
                <a:uFillTx/>
                <a:latin typeface="OpenSans"/>
                <a:ea typeface="OpenSans"/>
              </a:rPr>
              <a:t>Creating graphic design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397" name=""/>
          <p:cNvSpPr txBox="1"/>
          <p:nvPr/>
        </p:nvSpPr>
        <p:spPr>
          <a:xfrm>
            <a:off x="5769000" y="3308040"/>
            <a:ext cx="64080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000000"/>
                </a:solidFill>
                <a:effectLst/>
                <a:uFillTx/>
                <a:latin typeface="OpenSans"/>
                <a:ea typeface="OpenSans"/>
              </a:rPr>
              <a:t>Newsletter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398" name=""/>
          <p:cNvSpPr txBox="1"/>
          <p:nvPr/>
        </p:nvSpPr>
        <p:spPr>
          <a:xfrm>
            <a:off x="6448680" y="4370760"/>
            <a:ext cx="59760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i="1" lang="en-US" sz="1000" strike="noStrike" u="none">
                <a:solidFill>
                  <a:srgbClr val="00878d"/>
                </a:solidFill>
                <a:effectLst/>
                <a:uFillTx/>
                <a:latin typeface="OpenSans"/>
                <a:ea typeface="OpenSans"/>
              </a:rPr>
              <a:t>2009-2013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399" name=""/>
          <p:cNvSpPr txBox="1"/>
          <p:nvPr/>
        </p:nvSpPr>
        <p:spPr>
          <a:xfrm>
            <a:off x="6449040" y="5433840"/>
            <a:ext cx="59760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i="1" lang="en-US" sz="1000" strike="noStrike" u="none">
                <a:solidFill>
                  <a:srgbClr val="00878d"/>
                </a:solidFill>
                <a:effectLst/>
                <a:uFillTx/>
                <a:latin typeface="OpenSans"/>
                <a:ea typeface="OpenSans"/>
              </a:rPr>
              <a:t>2021-2022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400" name=""/>
          <p:cNvSpPr txBox="1"/>
          <p:nvPr/>
        </p:nvSpPr>
        <p:spPr>
          <a:xfrm>
            <a:off x="6415920" y="7404480"/>
            <a:ext cx="63036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i="1" lang="en-US" sz="1000" strike="noStrike" u="none">
                <a:solidFill>
                  <a:srgbClr val="00878d"/>
                </a:solidFill>
                <a:effectLst/>
                <a:uFillTx/>
                <a:latin typeface="OpenSans"/>
                <a:ea typeface="OpenSans"/>
              </a:rPr>
              <a:t>2018- 2022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401" name=""/>
          <p:cNvSpPr txBox="1"/>
          <p:nvPr/>
        </p:nvSpPr>
        <p:spPr>
          <a:xfrm>
            <a:off x="6383160" y="6419160"/>
            <a:ext cx="66312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i="1" lang="en-US" sz="1000" strike="noStrike" u="none">
                <a:solidFill>
                  <a:srgbClr val="00878d"/>
                </a:solidFill>
                <a:effectLst/>
                <a:uFillTx/>
                <a:latin typeface="OpenSans"/>
                <a:ea typeface="OpenSans"/>
              </a:rPr>
              <a:t>2020 - 2021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402" name=""/>
          <p:cNvSpPr/>
          <p:nvPr/>
        </p:nvSpPr>
        <p:spPr>
          <a:xfrm>
            <a:off x="581040" y="3606480"/>
            <a:ext cx="47880" cy="47880"/>
          </a:xfrm>
          <a:custGeom>
            <a:avLst/>
            <a:gdLst/>
            <a:ahLst/>
            <a:rect l="0" t="0" r="r" b="b"/>
            <a:pathLst>
              <a:path w="133" h="133">
                <a:moveTo>
                  <a:pt x="133" y="66"/>
                </a:moveTo>
                <a:cubicBezTo>
                  <a:pt x="133" y="75"/>
                  <a:pt x="132" y="84"/>
                  <a:pt x="128" y="92"/>
                </a:cubicBezTo>
                <a:cubicBezTo>
                  <a:pt x="125" y="101"/>
                  <a:pt x="120" y="108"/>
                  <a:pt x="114" y="114"/>
                </a:cubicBezTo>
                <a:cubicBezTo>
                  <a:pt x="108" y="120"/>
                  <a:pt x="101" y="125"/>
                  <a:pt x="93" y="128"/>
                </a:cubicBezTo>
                <a:cubicBezTo>
                  <a:pt x="84" y="132"/>
                  <a:pt x="76" y="133"/>
                  <a:pt x="67" y="133"/>
                </a:cubicBezTo>
                <a:cubicBezTo>
                  <a:pt x="59" y="133"/>
                  <a:pt x="50" y="132"/>
                  <a:pt x="42" y="128"/>
                </a:cubicBezTo>
                <a:cubicBezTo>
                  <a:pt x="33" y="125"/>
                  <a:pt x="26" y="120"/>
                  <a:pt x="19" y="114"/>
                </a:cubicBezTo>
                <a:cubicBezTo>
                  <a:pt x="13" y="108"/>
                  <a:pt x="9" y="101"/>
                  <a:pt x="5" y="92"/>
                </a:cubicBezTo>
                <a:cubicBezTo>
                  <a:pt x="2" y="84"/>
                  <a:pt x="0" y="75"/>
                  <a:pt x="0" y="66"/>
                </a:cubicBezTo>
                <a:cubicBezTo>
                  <a:pt x="0" y="57"/>
                  <a:pt x="2" y="49"/>
                  <a:pt x="5" y="41"/>
                </a:cubicBezTo>
                <a:cubicBezTo>
                  <a:pt x="9" y="33"/>
                  <a:pt x="13" y="26"/>
                  <a:pt x="19" y="19"/>
                </a:cubicBezTo>
                <a:cubicBezTo>
                  <a:pt x="26" y="13"/>
                  <a:pt x="33" y="8"/>
                  <a:pt x="42" y="5"/>
                </a:cubicBezTo>
                <a:cubicBezTo>
                  <a:pt x="50" y="2"/>
                  <a:pt x="59" y="0"/>
                  <a:pt x="67" y="0"/>
                </a:cubicBezTo>
                <a:cubicBezTo>
                  <a:pt x="76" y="0"/>
                  <a:pt x="84" y="2"/>
                  <a:pt x="93" y="5"/>
                </a:cubicBezTo>
                <a:cubicBezTo>
                  <a:pt x="101" y="8"/>
                  <a:pt x="108" y="13"/>
                  <a:pt x="114" y="19"/>
                </a:cubicBezTo>
                <a:cubicBezTo>
                  <a:pt x="120" y="26"/>
                  <a:pt x="125" y="33"/>
                  <a:pt x="128" y="41"/>
                </a:cubicBezTo>
                <a:cubicBezTo>
                  <a:pt x="132" y="49"/>
                  <a:pt x="133" y="57"/>
                  <a:pt x="133" y="66"/>
                </a:cubicBez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4403" name=""/>
          <p:cNvSpPr txBox="1"/>
          <p:nvPr/>
        </p:nvSpPr>
        <p:spPr>
          <a:xfrm>
            <a:off x="6383160" y="8389800"/>
            <a:ext cx="66312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i="1" lang="en-US" sz="1000" strike="noStrike" u="none">
                <a:solidFill>
                  <a:srgbClr val="00878d"/>
                </a:solidFill>
                <a:effectLst/>
                <a:uFillTx/>
                <a:latin typeface="OpenSans"/>
                <a:ea typeface="OpenSans"/>
              </a:rPr>
              <a:t>2016 - 2018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404" name=""/>
          <p:cNvSpPr txBox="1"/>
          <p:nvPr/>
        </p:nvSpPr>
        <p:spPr>
          <a:xfrm>
            <a:off x="730440" y="3537720"/>
            <a:ext cx="66024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000000"/>
                </a:solidFill>
                <a:effectLst/>
                <a:uFillTx/>
                <a:latin typeface="OpenSans"/>
                <a:ea typeface="OpenSans"/>
              </a:rPr>
              <a:t>Advertising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405" name=""/>
          <p:cNvSpPr/>
          <p:nvPr/>
        </p:nvSpPr>
        <p:spPr>
          <a:xfrm>
            <a:off x="581400" y="5732280"/>
            <a:ext cx="47880" cy="48240"/>
          </a:xfrm>
          <a:custGeom>
            <a:avLst/>
            <a:gdLst/>
            <a:ahLst/>
            <a:rect l="0" t="0" r="r" b="b"/>
            <a:pathLst>
              <a:path w="133" h="134">
                <a:moveTo>
                  <a:pt x="133" y="66"/>
                </a:moveTo>
                <a:cubicBezTo>
                  <a:pt x="133" y="75"/>
                  <a:pt x="132" y="84"/>
                  <a:pt x="128" y="92"/>
                </a:cubicBezTo>
                <a:cubicBezTo>
                  <a:pt x="125" y="100"/>
                  <a:pt x="120" y="107"/>
                  <a:pt x="114" y="113"/>
                </a:cubicBezTo>
                <a:cubicBezTo>
                  <a:pt x="108" y="120"/>
                  <a:pt x="100" y="125"/>
                  <a:pt x="92" y="129"/>
                </a:cubicBezTo>
                <a:cubicBezTo>
                  <a:pt x="84" y="132"/>
                  <a:pt x="76" y="134"/>
                  <a:pt x="67" y="134"/>
                </a:cubicBezTo>
                <a:cubicBezTo>
                  <a:pt x="58" y="134"/>
                  <a:pt x="50" y="132"/>
                  <a:pt x="42" y="129"/>
                </a:cubicBezTo>
                <a:cubicBezTo>
                  <a:pt x="33" y="125"/>
                  <a:pt x="25" y="120"/>
                  <a:pt x="19" y="113"/>
                </a:cubicBezTo>
                <a:cubicBezTo>
                  <a:pt x="13" y="107"/>
                  <a:pt x="8" y="100"/>
                  <a:pt x="5" y="92"/>
                </a:cubicBezTo>
                <a:cubicBezTo>
                  <a:pt x="2" y="84"/>
                  <a:pt x="0" y="75"/>
                  <a:pt x="0" y="66"/>
                </a:cubicBezTo>
                <a:cubicBezTo>
                  <a:pt x="0" y="58"/>
                  <a:pt x="2" y="49"/>
                  <a:pt x="5" y="41"/>
                </a:cubicBezTo>
                <a:cubicBezTo>
                  <a:pt x="8" y="33"/>
                  <a:pt x="13" y="26"/>
                  <a:pt x="19" y="20"/>
                </a:cubicBezTo>
                <a:cubicBezTo>
                  <a:pt x="25" y="14"/>
                  <a:pt x="33" y="9"/>
                  <a:pt x="42" y="5"/>
                </a:cubicBezTo>
                <a:cubicBezTo>
                  <a:pt x="50" y="2"/>
                  <a:pt x="58" y="0"/>
                  <a:pt x="67" y="0"/>
                </a:cubicBezTo>
                <a:cubicBezTo>
                  <a:pt x="76" y="0"/>
                  <a:pt x="84" y="2"/>
                  <a:pt x="92" y="5"/>
                </a:cubicBezTo>
                <a:cubicBezTo>
                  <a:pt x="100" y="9"/>
                  <a:pt x="108" y="14"/>
                  <a:pt x="114" y="20"/>
                </a:cubicBezTo>
                <a:cubicBezTo>
                  <a:pt x="120" y="26"/>
                  <a:pt x="125" y="33"/>
                  <a:pt x="128" y="41"/>
                </a:cubicBezTo>
                <a:cubicBezTo>
                  <a:pt x="132" y="49"/>
                  <a:pt x="133" y="58"/>
                  <a:pt x="133" y="66"/>
                </a:cubicBez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4406" name=""/>
          <p:cNvSpPr txBox="1"/>
          <p:nvPr/>
        </p:nvSpPr>
        <p:spPr>
          <a:xfrm>
            <a:off x="514440" y="4600440"/>
            <a:ext cx="470772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000000"/>
                </a:solidFill>
                <a:effectLst/>
                <a:uFillTx/>
                <a:latin typeface="OpenSans"/>
                <a:ea typeface="OpenSans"/>
              </a:rPr>
              <a:t>Computer Graphics Technology focuses on interactive Multimedia Development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407" name=""/>
          <p:cNvSpPr/>
          <p:nvPr/>
        </p:nvSpPr>
        <p:spPr>
          <a:xfrm>
            <a:off x="581400" y="7702920"/>
            <a:ext cx="47880" cy="48240"/>
          </a:xfrm>
          <a:custGeom>
            <a:avLst/>
            <a:gdLst/>
            <a:ahLst/>
            <a:rect l="0" t="0" r="r" b="b"/>
            <a:pathLst>
              <a:path w="133" h="134">
                <a:moveTo>
                  <a:pt x="133" y="68"/>
                </a:moveTo>
                <a:cubicBezTo>
                  <a:pt x="133" y="76"/>
                  <a:pt x="132" y="85"/>
                  <a:pt x="128" y="93"/>
                </a:cubicBezTo>
                <a:cubicBezTo>
                  <a:pt x="125" y="101"/>
                  <a:pt x="120" y="108"/>
                  <a:pt x="114" y="114"/>
                </a:cubicBezTo>
                <a:cubicBezTo>
                  <a:pt x="108" y="121"/>
                  <a:pt x="100" y="125"/>
                  <a:pt x="92" y="129"/>
                </a:cubicBezTo>
                <a:cubicBezTo>
                  <a:pt x="84" y="132"/>
                  <a:pt x="76" y="134"/>
                  <a:pt x="67" y="134"/>
                </a:cubicBezTo>
                <a:cubicBezTo>
                  <a:pt x="58" y="134"/>
                  <a:pt x="50" y="132"/>
                  <a:pt x="42" y="129"/>
                </a:cubicBezTo>
                <a:cubicBezTo>
                  <a:pt x="33" y="125"/>
                  <a:pt x="25" y="121"/>
                  <a:pt x="19" y="114"/>
                </a:cubicBezTo>
                <a:cubicBezTo>
                  <a:pt x="13" y="108"/>
                  <a:pt x="8" y="101"/>
                  <a:pt x="5" y="93"/>
                </a:cubicBezTo>
                <a:cubicBezTo>
                  <a:pt x="2" y="85"/>
                  <a:pt x="0" y="76"/>
                  <a:pt x="0" y="68"/>
                </a:cubicBezTo>
                <a:cubicBezTo>
                  <a:pt x="0" y="59"/>
                  <a:pt x="2" y="49"/>
                  <a:pt x="5" y="41"/>
                </a:cubicBezTo>
                <a:cubicBezTo>
                  <a:pt x="8" y="33"/>
                  <a:pt x="13" y="26"/>
                  <a:pt x="19" y="20"/>
                </a:cubicBezTo>
                <a:cubicBezTo>
                  <a:pt x="25" y="14"/>
                  <a:pt x="33" y="9"/>
                  <a:pt x="42" y="5"/>
                </a:cubicBezTo>
                <a:cubicBezTo>
                  <a:pt x="50" y="2"/>
                  <a:pt x="58" y="0"/>
                  <a:pt x="67" y="0"/>
                </a:cubicBezTo>
                <a:cubicBezTo>
                  <a:pt x="76" y="0"/>
                  <a:pt x="84" y="2"/>
                  <a:pt x="92" y="5"/>
                </a:cubicBezTo>
                <a:cubicBezTo>
                  <a:pt x="100" y="9"/>
                  <a:pt x="108" y="14"/>
                  <a:pt x="114" y="20"/>
                </a:cubicBezTo>
                <a:cubicBezTo>
                  <a:pt x="120" y="26"/>
                  <a:pt x="125" y="33"/>
                  <a:pt x="128" y="41"/>
                </a:cubicBezTo>
                <a:cubicBezTo>
                  <a:pt x="132" y="49"/>
                  <a:pt x="133" y="59"/>
                  <a:pt x="133" y="68"/>
                </a:cubicBez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4408" name=""/>
          <p:cNvSpPr txBox="1"/>
          <p:nvPr/>
        </p:nvSpPr>
        <p:spPr>
          <a:xfrm>
            <a:off x="730800" y="5663520"/>
            <a:ext cx="169776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000000"/>
                </a:solidFill>
                <a:effectLst/>
                <a:uFillTx/>
                <a:latin typeface="OpenSans"/>
                <a:ea typeface="OpenSans"/>
              </a:rPr>
              <a:t>Propel marketing and design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409" name=""/>
          <p:cNvSpPr txBox="1"/>
          <p:nvPr/>
        </p:nvSpPr>
        <p:spPr>
          <a:xfrm>
            <a:off x="730800" y="7634160"/>
            <a:ext cx="514332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000000"/>
                </a:solidFill>
                <a:effectLst/>
                <a:uFillTx/>
                <a:latin typeface="OpenSans"/>
                <a:ea typeface="OpenSans"/>
              </a:rPr>
              <a:t>Managed and trained 5 employees while supervising daily tasks and performing project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410" name=""/>
          <p:cNvSpPr/>
          <p:nvPr/>
        </p:nvSpPr>
        <p:spPr>
          <a:xfrm>
            <a:off x="581400" y="6717600"/>
            <a:ext cx="47880" cy="48240"/>
          </a:xfrm>
          <a:custGeom>
            <a:avLst/>
            <a:gdLst/>
            <a:ahLst/>
            <a:rect l="0" t="0" r="r" b="b"/>
            <a:pathLst>
              <a:path w="133" h="134">
                <a:moveTo>
                  <a:pt x="133" y="68"/>
                </a:moveTo>
                <a:cubicBezTo>
                  <a:pt x="133" y="76"/>
                  <a:pt x="132" y="85"/>
                  <a:pt x="128" y="93"/>
                </a:cubicBezTo>
                <a:cubicBezTo>
                  <a:pt x="125" y="101"/>
                  <a:pt x="120" y="108"/>
                  <a:pt x="114" y="114"/>
                </a:cubicBezTo>
                <a:cubicBezTo>
                  <a:pt x="108" y="121"/>
                  <a:pt x="100" y="125"/>
                  <a:pt x="92" y="129"/>
                </a:cubicBezTo>
                <a:cubicBezTo>
                  <a:pt x="84" y="132"/>
                  <a:pt x="76" y="134"/>
                  <a:pt x="67" y="134"/>
                </a:cubicBezTo>
                <a:cubicBezTo>
                  <a:pt x="58" y="134"/>
                  <a:pt x="50" y="132"/>
                  <a:pt x="42" y="129"/>
                </a:cubicBezTo>
                <a:cubicBezTo>
                  <a:pt x="33" y="125"/>
                  <a:pt x="25" y="121"/>
                  <a:pt x="19" y="114"/>
                </a:cubicBezTo>
                <a:cubicBezTo>
                  <a:pt x="13" y="108"/>
                  <a:pt x="8" y="101"/>
                  <a:pt x="5" y="93"/>
                </a:cubicBezTo>
                <a:cubicBezTo>
                  <a:pt x="2" y="85"/>
                  <a:pt x="0" y="76"/>
                  <a:pt x="0" y="68"/>
                </a:cubicBezTo>
                <a:cubicBezTo>
                  <a:pt x="0" y="59"/>
                  <a:pt x="2" y="50"/>
                  <a:pt x="5" y="42"/>
                </a:cubicBezTo>
                <a:cubicBezTo>
                  <a:pt x="8" y="34"/>
                  <a:pt x="13" y="27"/>
                  <a:pt x="19" y="21"/>
                </a:cubicBezTo>
                <a:cubicBezTo>
                  <a:pt x="25" y="14"/>
                  <a:pt x="33" y="9"/>
                  <a:pt x="42" y="5"/>
                </a:cubicBezTo>
                <a:cubicBezTo>
                  <a:pt x="50" y="2"/>
                  <a:pt x="58" y="0"/>
                  <a:pt x="67" y="0"/>
                </a:cubicBezTo>
                <a:cubicBezTo>
                  <a:pt x="76" y="0"/>
                  <a:pt x="84" y="2"/>
                  <a:pt x="92" y="5"/>
                </a:cubicBezTo>
                <a:cubicBezTo>
                  <a:pt x="100" y="9"/>
                  <a:pt x="108" y="14"/>
                  <a:pt x="114" y="21"/>
                </a:cubicBezTo>
                <a:cubicBezTo>
                  <a:pt x="120" y="27"/>
                  <a:pt x="125" y="34"/>
                  <a:pt x="128" y="42"/>
                </a:cubicBezTo>
                <a:cubicBezTo>
                  <a:pt x="132" y="50"/>
                  <a:pt x="133" y="59"/>
                  <a:pt x="133" y="68"/>
                </a:cubicBez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4411" name=""/>
          <p:cNvSpPr txBox="1"/>
          <p:nvPr/>
        </p:nvSpPr>
        <p:spPr>
          <a:xfrm>
            <a:off x="730800" y="7834320"/>
            <a:ext cx="78804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000000"/>
                </a:solidFill>
                <a:effectLst/>
                <a:uFillTx/>
                <a:latin typeface="OpenSans"/>
                <a:ea typeface="OpenSans"/>
              </a:rPr>
              <a:t>management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412" name=""/>
          <p:cNvSpPr/>
          <p:nvPr/>
        </p:nvSpPr>
        <p:spPr>
          <a:xfrm>
            <a:off x="581400" y="8688600"/>
            <a:ext cx="47880" cy="47880"/>
          </a:xfrm>
          <a:custGeom>
            <a:avLst/>
            <a:gdLst/>
            <a:ahLst/>
            <a:rect l="0" t="0" r="r" b="b"/>
            <a:pathLst>
              <a:path w="133" h="133">
                <a:moveTo>
                  <a:pt x="133" y="66"/>
                </a:moveTo>
                <a:cubicBezTo>
                  <a:pt x="133" y="74"/>
                  <a:pt x="132" y="83"/>
                  <a:pt x="128" y="92"/>
                </a:cubicBezTo>
                <a:cubicBezTo>
                  <a:pt x="125" y="100"/>
                  <a:pt x="120" y="107"/>
                  <a:pt x="114" y="113"/>
                </a:cubicBezTo>
                <a:cubicBezTo>
                  <a:pt x="108" y="120"/>
                  <a:pt x="100" y="124"/>
                  <a:pt x="92" y="128"/>
                </a:cubicBezTo>
                <a:cubicBezTo>
                  <a:pt x="84" y="131"/>
                  <a:pt x="76" y="133"/>
                  <a:pt x="67" y="133"/>
                </a:cubicBezTo>
                <a:cubicBezTo>
                  <a:pt x="58" y="133"/>
                  <a:pt x="50" y="131"/>
                  <a:pt x="42" y="128"/>
                </a:cubicBezTo>
                <a:cubicBezTo>
                  <a:pt x="33" y="124"/>
                  <a:pt x="25" y="120"/>
                  <a:pt x="19" y="113"/>
                </a:cubicBezTo>
                <a:cubicBezTo>
                  <a:pt x="13" y="107"/>
                  <a:pt x="8" y="100"/>
                  <a:pt x="5" y="92"/>
                </a:cubicBezTo>
                <a:cubicBezTo>
                  <a:pt x="2" y="83"/>
                  <a:pt x="0" y="74"/>
                  <a:pt x="0" y="66"/>
                </a:cubicBezTo>
                <a:cubicBezTo>
                  <a:pt x="0" y="57"/>
                  <a:pt x="2" y="48"/>
                  <a:pt x="5" y="40"/>
                </a:cubicBezTo>
                <a:cubicBezTo>
                  <a:pt x="8" y="32"/>
                  <a:pt x="13" y="25"/>
                  <a:pt x="19" y="19"/>
                </a:cubicBezTo>
                <a:cubicBezTo>
                  <a:pt x="25" y="13"/>
                  <a:pt x="33" y="8"/>
                  <a:pt x="42" y="5"/>
                </a:cubicBezTo>
                <a:cubicBezTo>
                  <a:pt x="50" y="1"/>
                  <a:pt x="58" y="0"/>
                  <a:pt x="67" y="0"/>
                </a:cubicBezTo>
                <a:cubicBezTo>
                  <a:pt x="76" y="0"/>
                  <a:pt x="84" y="1"/>
                  <a:pt x="92" y="5"/>
                </a:cubicBezTo>
                <a:cubicBezTo>
                  <a:pt x="100" y="8"/>
                  <a:pt x="108" y="13"/>
                  <a:pt x="114" y="19"/>
                </a:cubicBezTo>
                <a:cubicBezTo>
                  <a:pt x="120" y="25"/>
                  <a:pt x="125" y="32"/>
                  <a:pt x="128" y="40"/>
                </a:cubicBezTo>
                <a:cubicBezTo>
                  <a:pt x="132" y="48"/>
                  <a:pt x="133" y="57"/>
                  <a:pt x="133" y="66"/>
                </a:cubicBez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4413" name=""/>
          <p:cNvSpPr txBox="1"/>
          <p:nvPr/>
        </p:nvSpPr>
        <p:spPr>
          <a:xfrm>
            <a:off x="730800" y="6648840"/>
            <a:ext cx="319608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000000"/>
                </a:solidFill>
                <a:effectLst/>
                <a:uFillTx/>
                <a:latin typeface="OpenSans"/>
                <a:ea typeface="OpenSans"/>
              </a:rPr>
              <a:t>Championed marketing efforts for St. Thynk Unlimited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414" name=""/>
          <p:cNvSpPr txBox="1"/>
          <p:nvPr/>
        </p:nvSpPr>
        <p:spPr>
          <a:xfrm>
            <a:off x="730800" y="8619480"/>
            <a:ext cx="490284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000000"/>
                </a:solidFill>
                <a:effectLst/>
                <a:uFillTx/>
                <a:latin typeface="OpenSans"/>
                <a:ea typeface="OpenSans"/>
              </a:rPr>
              <a:t>Developed, produces, and distributed marketing materials for internal and external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415" name=""/>
          <p:cNvSpPr/>
          <p:nvPr/>
        </p:nvSpPr>
        <p:spPr>
          <a:xfrm>
            <a:off x="581400" y="5957640"/>
            <a:ext cx="47880" cy="48240"/>
          </a:xfrm>
          <a:custGeom>
            <a:avLst/>
            <a:gdLst/>
            <a:ahLst/>
            <a:rect l="0" t="0" r="r" b="b"/>
            <a:pathLst>
              <a:path w="133" h="134">
                <a:moveTo>
                  <a:pt x="133" y="68"/>
                </a:moveTo>
                <a:cubicBezTo>
                  <a:pt x="133" y="76"/>
                  <a:pt x="132" y="85"/>
                  <a:pt x="128" y="93"/>
                </a:cubicBezTo>
                <a:cubicBezTo>
                  <a:pt x="125" y="101"/>
                  <a:pt x="120" y="108"/>
                  <a:pt x="114" y="114"/>
                </a:cubicBezTo>
                <a:cubicBezTo>
                  <a:pt x="108" y="121"/>
                  <a:pt x="100" y="125"/>
                  <a:pt x="92" y="129"/>
                </a:cubicBezTo>
                <a:cubicBezTo>
                  <a:pt x="84" y="132"/>
                  <a:pt x="76" y="134"/>
                  <a:pt x="67" y="134"/>
                </a:cubicBezTo>
                <a:cubicBezTo>
                  <a:pt x="58" y="134"/>
                  <a:pt x="50" y="132"/>
                  <a:pt x="42" y="129"/>
                </a:cubicBezTo>
                <a:cubicBezTo>
                  <a:pt x="33" y="125"/>
                  <a:pt x="25" y="121"/>
                  <a:pt x="19" y="114"/>
                </a:cubicBezTo>
                <a:cubicBezTo>
                  <a:pt x="13" y="108"/>
                  <a:pt x="8" y="101"/>
                  <a:pt x="5" y="93"/>
                </a:cubicBezTo>
                <a:cubicBezTo>
                  <a:pt x="2" y="85"/>
                  <a:pt x="0" y="76"/>
                  <a:pt x="0" y="68"/>
                </a:cubicBezTo>
                <a:cubicBezTo>
                  <a:pt x="0" y="59"/>
                  <a:pt x="2" y="50"/>
                  <a:pt x="5" y="42"/>
                </a:cubicBezTo>
                <a:cubicBezTo>
                  <a:pt x="8" y="34"/>
                  <a:pt x="13" y="27"/>
                  <a:pt x="19" y="21"/>
                </a:cubicBezTo>
                <a:cubicBezTo>
                  <a:pt x="25" y="14"/>
                  <a:pt x="33" y="9"/>
                  <a:pt x="42" y="6"/>
                </a:cubicBezTo>
                <a:cubicBezTo>
                  <a:pt x="50" y="2"/>
                  <a:pt x="58" y="0"/>
                  <a:pt x="67" y="0"/>
                </a:cubicBezTo>
                <a:cubicBezTo>
                  <a:pt x="76" y="0"/>
                  <a:pt x="84" y="2"/>
                  <a:pt x="92" y="6"/>
                </a:cubicBezTo>
                <a:cubicBezTo>
                  <a:pt x="100" y="9"/>
                  <a:pt x="108" y="14"/>
                  <a:pt x="114" y="21"/>
                </a:cubicBezTo>
                <a:cubicBezTo>
                  <a:pt x="120" y="27"/>
                  <a:pt x="125" y="34"/>
                  <a:pt x="128" y="42"/>
                </a:cubicBezTo>
                <a:cubicBezTo>
                  <a:pt x="132" y="50"/>
                  <a:pt x="133" y="59"/>
                  <a:pt x="133" y="68"/>
                </a:cubicBez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4416" name=""/>
          <p:cNvSpPr txBox="1"/>
          <p:nvPr/>
        </p:nvSpPr>
        <p:spPr>
          <a:xfrm>
            <a:off x="730800" y="8819640"/>
            <a:ext cx="194076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000000"/>
                </a:solidFill>
                <a:effectLst/>
                <a:uFillTx/>
                <a:latin typeface="OpenSans"/>
                <a:ea typeface="OpenSans"/>
              </a:rPr>
              <a:t>initiatives for Hannover and Tyke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417" name=""/>
          <p:cNvSpPr txBox="1"/>
          <p:nvPr/>
        </p:nvSpPr>
        <p:spPr>
          <a:xfrm>
            <a:off x="730800" y="5888880"/>
            <a:ext cx="526392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000000"/>
                </a:solidFill>
                <a:effectLst/>
                <a:uFillTx/>
                <a:latin typeface="OpenSans"/>
                <a:ea typeface="OpenSans"/>
              </a:rPr>
              <a:t>Propel works with clients to create effective and unique marketing strategies to help raise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418" name=""/>
          <p:cNvSpPr/>
          <p:nvPr/>
        </p:nvSpPr>
        <p:spPr>
          <a:xfrm>
            <a:off x="581400" y="8128440"/>
            <a:ext cx="47880" cy="47880"/>
          </a:xfrm>
          <a:custGeom>
            <a:avLst/>
            <a:gdLst/>
            <a:ahLst/>
            <a:rect l="0" t="0" r="r" b="b"/>
            <a:pathLst>
              <a:path w="133" h="133">
                <a:moveTo>
                  <a:pt x="133" y="67"/>
                </a:moveTo>
                <a:cubicBezTo>
                  <a:pt x="133" y="76"/>
                  <a:pt x="132" y="85"/>
                  <a:pt x="128" y="93"/>
                </a:cubicBezTo>
                <a:cubicBezTo>
                  <a:pt x="125" y="101"/>
                  <a:pt x="120" y="108"/>
                  <a:pt x="114" y="114"/>
                </a:cubicBezTo>
                <a:cubicBezTo>
                  <a:pt x="108" y="120"/>
                  <a:pt x="100" y="125"/>
                  <a:pt x="92" y="128"/>
                </a:cubicBezTo>
                <a:cubicBezTo>
                  <a:pt x="84" y="132"/>
                  <a:pt x="76" y="133"/>
                  <a:pt x="67" y="133"/>
                </a:cubicBezTo>
                <a:cubicBezTo>
                  <a:pt x="58" y="133"/>
                  <a:pt x="50" y="132"/>
                  <a:pt x="42" y="128"/>
                </a:cubicBezTo>
                <a:cubicBezTo>
                  <a:pt x="33" y="125"/>
                  <a:pt x="25" y="120"/>
                  <a:pt x="19" y="114"/>
                </a:cubicBezTo>
                <a:cubicBezTo>
                  <a:pt x="13" y="108"/>
                  <a:pt x="8" y="101"/>
                  <a:pt x="5" y="93"/>
                </a:cubicBezTo>
                <a:cubicBezTo>
                  <a:pt x="2" y="85"/>
                  <a:pt x="0" y="76"/>
                  <a:pt x="0" y="67"/>
                </a:cubicBezTo>
                <a:cubicBezTo>
                  <a:pt x="0" y="58"/>
                  <a:pt x="2" y="49"/>
                  <a:pt x="5" y="41"/>
                </a:cubicBezTo>
                <a:cubicBezTo>
                  <a:pt x="8" y="33"/>
                  <a:pt x="13" y="26"/>
                  <a:pt x="19" y="20"/>
                </a:cubicBezTo>
                <a:cubicBezTo>
                  <a:pt x="25" y="13"/>
                  <a:pt x="33" y="9"/>
                  <a:pt x="42" y="5"/>
                </a:cubicBezTo>
                <a:cubicBezTo>
                  <a:pt x="50" y="2"/>
                  <a:pt x="58" y="0"/>
                  <a:pt x="67" y="0"/>
                </a:cubicBezTo>
                <a:cubicBezTo>
                  <a:pt x="76" y="0"/>
                  <a:pt x="84" y="2"/>
                  <a:pt x="92" y="5"/>
                </a:cubicBezTo>
                <a:cubicBezTo>
                  <a:pt x="100" y="9"/>
                  <a:pt x="108" y="13"/>
                  <a:pt x="114" y="20"/>
                </a:cubicBezTo>
                <a:cubicBezTo>
                  <a:pt x="120" y="26"/>
                  <a:pt x="125" y="33"/>
                  <a:pt x="128" y="41"/>
                </a:cubicBezTo>
                <a:cubicBezTo>
                  <a:pt x="132" y="49"/>
                  <a:pt x="133" y="58"/>
                  <a:pt x="133" y="67"/>
                </a:cubicBez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4419" name=""/>
          <p:cNvSpPr txBox="1"/>
          <p:nvPr/>
        </p:nvSpPr>
        <p:spPr>
          <a:xfrm>
            <a:off x="730800" y="6089040"/>
            <a:ext cx="327060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000000"/>
                </a:solidFill>
                <a:effectLst/>
                <a:uFillTx/>
                <a:latin typeface="OpenSans"/>
                <a:ea typeface="OpenSans"/>
              </a:rPr>
              <a:t>their online profile and support their business objective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420" name=""/>
          <p:cNvSpPr/>
          <p:nvPr/>
        </p:nvSpPr>
        <p:spPr>
          <a:xfrm>
            <a:off x="581400" y="6943320"/>
            <a:ext cx="47880" cy="47880"/>
          </a:xfrm>
          <a:custGeom>
            <a:avLst/>
            <a:gdLst/>
            <a:ahLst/>
            <a:rect l="0" t="0" r="r" b="b"/>
            <a:pathLst>
              <a:path w="133" h="133">
                <a:moveTo>
                  <a:pt x="133" y="67"/>
                </a:moveTo>
                <a:cubicBezTo>
                  <a:pt x="133" y="75"/>
                  <a:pt x="132" y="84"/>
                  <a:pt x="128" y="92"/>
                </a:cubicBezTo>
                <a:cubicBezTo>
                  <a:pt x="125" y="100"/>
                  <a:pt x="120" y="107"/>
                  <a:pt x="114" y="113"/>
                </a:cubicBezTo>
                <a:cubicBezTo>
                  <a:pt x="108" y="120"/>
                  <a:pt x="100" y="124"/>
                  <a:pt x="92" y="128"/>
                </a:cubicBezTo>
                <a:cubicBezTo>
                  <a:pt x="84" y="131"/>
                  <a:pt x="76" y="133"/>
                  <a:pt x="67" y="133"/>
                </a:cubicBezTo>
                <a:cubicBezTo>
                  <a:pt x="58" y="133"/>
                  <a:pt x="50" y="131"/>
                  <a:pt x="42" y="128"/>
                </a:cubicBezTo>
                <a:cubicBezTo>
                  <a:pt x="33" y="124"/>
                  <a:pt x="25" y="120"/>
                  <a:pt x="19" y="113"/>
                </a:cubicBezTo>
                <a:cubicBezTo>
                  <a:pt x="13" y="107"/>
                  <a:pt x="8" y="100"/>
                  <a:pt x="5" y="92"/>
                </a:cubicBezTo>
                <a:cubicBezTo>
                  <a:pt x="2" y="84"/>
                  <a:pt x="0" y="75"/>
                  <a:pt x="0" y="67"/>
                </a:cubicBezTo>
                <a:cubicBezTo>
                  <a:pt x="0" y="58"/>
                  <a:pt x="2" y="48"/>
                  <a:pt x="5" y="40"/>
                </a:cubicBezTo>
                <a:cubicBezTo>
                  <a:pt x="8" y="32"/>
                  <a:pt x="13" y="25"/>
                  <a:pt x="19" y="19"/>
                </a:cubicBezTo>
                <a:cubicBezTo>
                  <a:pt x="25" y="13"/>
                  <a:pt x="33" y="8"/>
                  <a:pt x="42" y="5"/>
                </a:cubicBezTo>
                <a:cubicBezTo>
                  <a:pt x="50" y="1"/>
                  <a:pt x="58" y="0"/>
                  <a:pt x="67" y="0"/>
                </a:cubicBezTo>
                <a:cubicBezTo>
                  <a:pt x="76" y="0"/>
                  <a:pt x="84" y="1"/>
                  <a:pt x="92" y="5"/>
                </a:cubicBezTo>
                <a:cubicBezTo>
                  <a:pt x="100" y="8"/>
                  <a:pt x="108" y="13"/>
                  <a:pt x="114" y="19"/>
                </a:cubicBezTo>
                <a:cubicBezTo>
                  <a:pt x="120" y="25"/>
                  <a:pt x="125" y="32"/>
                  <a:pt x="128" y="40"/>
                </a:cubicBezTo>
                <a:cubicBezTo>
                  <a:pt x="132" y="48"/>
                  <a:pt x="133" y="58"/>
                  <a:pt x="133" y="67"/>
                </a:cubicBez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4421" name=""/>
          <p:cNvSpPr txBox="1"/>
          <p:nvPr/>
        </p:nvSpPr>
        <p:spPr>
          <a:xfrm>
            <a:off x="730800" y="8059680"/>
            <a:ext cx="364248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000000"/>
                </a:solidFill>
                <a:effectLst/>
                <a:uFillTx/>
                <a:latin typeface="OpenSans"/>
                <a:ea typeface="OpenSans"/>
              </a:rPr>
              <a:t>Ensured accuracy and authenticity of all recorded information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422" name=""/>
          <p:cNvSpPr txBox="1"/>
          <p:nvPr/>
        </p:nvSpPr>
        <p:spPr>
          <a:xfrm>
            <a:off x="730800" y="6874200"/>
            <a:ext cx="525168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000000"/>
                </a:solidFill>
                <a:effectLst/>
                <a:uFillTx/>
                <a:latin typeface="OpenSans"/>
                <a:ea typeface="OpenSans"/>
              </a:rPr>
              <a:t>Developed and implemented strategic marketing initiatives, targeted to both internal and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423" name=""/>
          <p:cNvSpPr/>
          <p:nvPr/>
        </p:nvSpPr>
        <p:spPr>
          <a:xfrm>
            <a:off x="581400" y="9113760"/>
            <a:ext cx="47880" cy="48240"/>
          </a:xfrm>
          <a:custGeom>
            <a:avLst/>
            <a:gdLst/>
            <a:ahLst/>
            <a:rect l="0" t="0" r="r" b="b"/>
            <a:pathLst>
              <a:path w="133" h="134">
                <a:moveTo>
                  <a:pt x="133" y="66"/>
                </a:moveTo>
                <a:cubicBezTo>
                  <a:pt x="133" y="75"/>
                  <a:pt x="132" y="84"/>
                  <a:pt x="128" y="92"/>
                </a:cubicBezTo>
                <a:cubicBezTo>
                  <a:pt x="125" y="101"/>
                  <a:pt x="120" y="108"/>
                  <a:pt x="114" y="114"/>
                </a:cubicBezTo>
                <a:cubicBezTo>
                  <a:pt x="108" y="120"/>
                  <a:pt x="100" y="125"/>
                  <a:pt x="92" y="129"/>
                </a:cubicBezTo>
                <a:cubicBezTo>
                  <a:pt x="84" y="132"/>
                  <a:pt x="76" y="134"/>
                  <a:pt x="67" y="134"/>
                </a:cubicBezTo>
                <a:cubicBezTo>
                  <a:pt x="58" y="134"/>
                  <a:pt x="50" y="132"/>
                  <a:pt x="42" y="129"/>
                </a:cubicBezTo>
                <a:cubicBezTo>
                  <a:pt x="33" y="125"/>
                  <a:pt x="25" y="120"/>
                  <a:pt x="19" y="114"/>
                </a:cubicBezTo>
                <a:cubicBezTo>
                  <a:pt x="13" y="108"/>
                  <a:pt x="8" y="101"/>
                  <a:pt x="5" y="92"/>
                </a:cubicBezTo>
                <a:cubicBezTo>
                  <a:pt x="2" y="84"/>
                  <a:pt x="0" y="75"/>
                  <a:pt x="0" y="66"/>
                </a:cubicBezTo>
                <a:cubicBezTo>
                  <a:pt x="0" y="58"/>
                  <a:pt x="2" y="49"/>
                  <a:pt x="5" y="41"/>
                </a:cubicBezTo>
                <a:cubicBezTo>
                  <a:pt x="8" y="33"/>
                  <a:pt x="13" y="26"/>
                  <a:pt x="19" y="20"/>
                </a:cubicBezTo>
                <a:cubicBezTo>
                  <a:pt x="25" y="13"/>
                  <a:pt x="33" y="9"/>
                  <a:pt x="42" y="5"/>
                </a:cubicBezTo>
                <a:cubicBezTo>
                  <a:pt x="50" y="2"/>
                  <a:pt x="58" y="0"/>
                  <a:pt x="67" y="0"/>
                </a:cubicBezTo>
                <a:cubicBezTo>
                  <a:pt x="76" y="0"/>
                  <a:pt x="84" y="2"/>
                  <a:pt x="92" y="5"/>
                </a:cubicBezTo>
                <a:cubicBezTo>
                  <a:pt x="100" y="9"/>
                  <a:pt x="108" y="13"/>
                  <a:pt x="114" y="20"/>
                </a:cubicBezTo>
                <a:cubicBezTo>
                  <a:pt x="120" y="26"/>
                  <a:pt x="125" y="33"/>
                  <a:pt x="128" y="41"/>
                </a:cubicBezTo>
                <a:cubicBezTo>
                  <a:pt x="132" y="49"/>
                  <a:pt x="133" y="58"/>
                  <a:pt x="133" y="66"/>
                </a:cubicBez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4424" name=""/>
          <p:cNvSpPr txBox="1"/>
          <p:nvPr/>
        </p:nvSpPr>
        <p:spPr>
          <a:xfrm>
            <a:off x="730800" y="7074360"/>
            <a:ext cx="417708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000000"/>
                </a:solidFill>
                <a:effectLst/>
                <a:uFillTx/>
                <a:latin typeface="OpenSans"/>
                <a:ea typeface="OpenSans"/>
              </a:rPr>
              <a:t>external markets, while using marketing and public relation techniques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425" name=""/>
          <p:cNvSpPr txBox="1"/>
          <p:nvPr/>
        </p:nvSpPr>
        <p:spPr>
          <a:xfrm>
            <a:off x="730800" y="9045000"/>
            <a:ext cx="482472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000000"/>
                </a:solidFill>
                <a:effectLst/>
                <a:uFillTx/>
                <a:latin typeface="OpenSans"/>
                <a:ea typeface="OpenSans"/>
              </a:rPr>
              <a:t>Lead a team of marketing professionals while planning a special event to promote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426" name=""/>
          <p:cNvSpPr/>
          <p:nvPr/>
        </p:nvSpPr>
        <p:spPr>
          <a:xfrm>
            <a:off x="4336920" y="3606480"/>
            <a:ext cx="48240" cy="47880"/>
          </a:xfrm>
          <a:custGeom>
            <a:avLst/>
            <a:gdLst/>
            <a:ahLst/>
            <a:rect l="0" t="0" r="r" b="b"/>
            <a:pathLst>
              <a:path w="134" h="133">
                <a:moveTo>
                  <a:pt x="134" y="66"/>
                </a:moveTo>
                <a:cubicBezTo>
                  <a:pt x="134" y="75"/>
                  <a:pt x="132" y="84"/>
                  <a:pt x="129" y="92"/>
                </a:cubicBezTo>
                <a:cubicBezTo>
                  <a:pt x="125" y="101"/>
                  <a:pt x="121" y="108"/>
                  <a:pt x="114" y="114"/>
                </a:cubicBezTo>
                <a:cubicBezTo>
                  <a:pt x="108" y="120"/>
                  <a:pt x="101" y="125"/>
                  <a:pt x="93" y="128"/>
                </a:cubicBezTo>
                <a:cubicBezTo>
                  <a:pt x="85" y="132"/>
                  <a:pt x="76" y="133"/>
                  <a:pt x="68" y="133"/>
                </a:cubicBezTo>
                <a:cubicBezTo>
                  <a:pt x="59" y="133"/>
                  <a:pt x="50" y="132"/>
                  <a:pt x="42" y="128"/>
                </a:cubicBezTo>
                <a:cubicBezTo>
                  <a:pt x="34" y="125"/>
                  <a:pt x="26" y="120"/>
                  <a:pt x="20" y="114"/>
                </a:cubicBezTo>
                <a:cubicBezTo>
                  <a:pt x="14" y="108"/>
                  <a:pt x="9" y="101"/>
                  <a:pt x="5" y="92"/>
                </a:cubicBezTo>
                <a:cubicBezTo>
                  <a:pt x="2" y="84"/>
                  <a:pt x="0" y="75"/>
                  <a:pt x="0" y="66"/>
                </a:cubicBezTo>
                <a:cubicBezTo>
                  <a:pt x="0" y="57"/>
                  <a:pt x="2" y="49"/>
                  <a:pt x="5" y="41"/>
                </a:cubicBezTo>
                <a:cubicBezTo>
                  <a:pt x="9" y="33"/>
                  <a:pt x="14" y="26"/>
                  <a:pt x="20" y="19"/>
                </a:cubicBezTo>
                <a:cubicBezTo>
                  <a:pt x="26" y="13"/>
                  <a:pt x="34" y="8"/>
                  <a:pt x="42" y="5"/>
                </a:cubicBezTo>
                <a:cubicBezTo>
                  <a:pt x="50" y="2"/>
                  <a:pt x="59" y="0"/>
                  <a:pt x="68" y="0"/>
                </a:cubicBezTo>
                <a:cubicBezTo>
                  <a:pt x="76" y="0"/>
                  <a:pt x="85" y="2"/>
                  <a:pt x="93" y="5"/>
                </a:cubicBezTo>
                <a:cubicBezTo>
                  <a:pt x="101" y="8"/>
                  <a:pt x="108" y="13"/>
                  <a:pt x="114" y="19"/>
                </a:cubicBezTo>
                <a:cubicBezTo>
                  <a:pt x="121" y="26"/>
                  <a:pt x="125" y="33"/>
                  <a:pt x="129" y="41"/>
                </a:cubicBezTo>
                <a:cubicBezTo>
                  <a:pt x="132" y="49"/>
                  <a:pt x="134" y="57"/>
                  <a:pt x="134" y="66"/>
                </a:cubicBez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4427" name=""/>
          <p:cNvSpPr txBox="1"/>
          <p:nvPr/>
        </p:nvSpPr>
        <p:spPr>
          <a:xfrm>
            <a:off x="730800" y="9245160"/>
            <a:ext cx="519876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000000"/>
                </a:solidFill>
                <a:effectLst/>
                <a:uFillTx/>
                <a:latin typeface="OpenSans"/>
                <a:ea typeface="OpenSans"/>
              </a:rPr>
              <a:t>Hannover and Tyke such as Health campaigns, Brochures, Postcards, press releases, etc.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428" name=""/>
          <p:cNvSpPr/>
          <p:nvPr/>
        </p:nvSpPr>
        <p:spPr>
          <a:xfrm>
            <a:off x="1863720" y="3606480"/>
            <a:ext cx="47880" cy="47880"/>
          </a:xfrm>
          <a:custGeom>
            <a:avLst/>
            <a:gdLst/>
            <a:ahLst/>
            <a:rect l="0" t="0" r="r" b="b"/>
            <a:pathLst>
              <a:path w="133" h="133">
                <a:moveTo>
                  <a:pt x="133" y="66"/>
                </a:moveTo>
                <a:cubicBezTo>
                  <a:pt x="133" y="75"/>
                  <a:pt x="131" y="84"/>
                  <a:pt x="128" y="92"/>
                </a:cubicBezTo>
                <a:cubicBezTo>
                  <a:pt x="125" y="101"/>
                  <a:pt x="120" y="108"/>
                  <a:pt x="114" y="114"/>
                </a:cubicBezTo>
                <a:cubicBezTo>
                  <a:pt x="107" y="120"/>
                  <a:pt x="100" y="125"/>
                  <a:pt x="92" y="128"/>
                </a:cubicBezTo>
                <a:cubicBezTo>
                  <a:pt x="84" y="132"/>
                  <a:pt x="76" y="133"/>
                  <a:pt x="67" y="133"/>
                </a:cubicBezTo>
                <a:cubicBezTo>
                  <a:pt x="58" y="133"/>
                  <a:pt x="50" y="132"/>
                  <a:pt x="41" y="128"/>
                </a:cubicBezTo>
                <a:cubicBezTo>
                  <a:pt x="32" y="125"/>
                  <a:pt x="25" y="120"/>
                  <a:pt x="19" y="114"/>
                </a:cubicBezTo>
                <a:cubicBezTo>
                  <a:pt x="13" y="108"/>
                  <a:pt x="8" y="101"/>
                  <a:pt x="5" y="92"/>
                </a:cubicBezTo>
                <a:cubicBezTo>
                  <a:pt x="1" y="84"/>
                  <a:pt x="0" y="75"/>
                  <a:pt x="0" y="66"/>
                </a:cubicBezTo>
                <a:cubicBezTo>
                  <a:pt x="0" y="57"/>
                  <a:pt x="1" y="49"/>
                  <a:pt x="5" y="41"/>
                </a:cubicBezTo>
                <a:cubicBezTo>
                  <a:pt x="8" y="33"/>
                  <a:pt x="13" y="26"/>
                  <a:pt x="19" y="19"/>
                </a:cubicBezTo>
                <a:cubicBezTo>
                  <a:pt x="25" y="13"/>
                  <a:pt x="32" y="8"/>
                  <a:pt x="41" y="5"/>
                </a:cubicBezTo>
                <a:cubicBezTo>
                  <a:pt x="50" y="2"/>
                  <a:pt x="58" y="0"/>
                  <a:pt x="67" y="0"/>
                </a:cubicBezTo>
                <a:cubicBezTo>
                  <a:pt x="76" y="0"/>
                  <a:pt x="84" y="2"/>
                  <a:pt x="92" y="5"/>
                </a:cubicBezTo>
                <a:cubicBezTo>
                  <a:pt x="100" y="8"/>
                  <a:pt x="107" y="13"/>
                  <a:pt x="114" y="19"/>
                </a:cubicBezTo>
                <a:cubicBezTo>
                  <a:pt x="120" y="26"/>
                  <a:pt x="125" y="33"/>
                  <a:pt x="128" y="41"/>
                </a:cubicBezTo>
                <a:cubicBezTo>
                  <a:pt x="131" y="49"/>
                  <a:pt x="133" y="57"/>
                  <a:pt x="133" y="66"/>
                </a:cubicBez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4429" name=""/>
          <p:cNvSpPr txBox="1"/>
          <p:nvPr/>
        </p:nvSpPr>
        <p:spPr>
          <a:xfrm>
            <a:off x="4486320" y="3537720"/>
            <a:ext cx="87444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000000"/>
                </a:solidFill>
                <a:effectLst/>
                <a:uFillTx/>
                <a:latin typeface="OpenSans"/>
                <a:ea typeface="OpenSans"/>
              </a:rPr>
              <a:t>Event planning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430" name=""/>
          <p:cNvSpPr/>
          <p:nvPr/>
        </p:nvSpPr>
        <p:spPr>
          <a:xfrm>
            <a:off x="5619600" y="3606120"/>
            <a:ext cx="47880" cy="48240"/>
          </a:xfrm>
          <a:custGeom>
            <a:avLst/>
            <a:gdLst/>
            <a:ahLst/>
            <a:rect l="0" t="0" r="r" b="b"/>
            <a:pathLst>
              <a:path w="133" h="134">
                <a:moveTo>
                  <a:pt x="133" y="66"/>
                </a:moveTo>
                <a:cubicBezTo>
                  <a:pt x="133" y="75"/>
                  <a:pt x="132" y="85"/>
                  <a:pt x="128" y="93"/>
                </a:cubicBezTo>
                <a:cubicBezTo>
                  <a:pt x="125" y="101"/>
                  <a:pt x="120" y="108"/>
                  <a:pt x="114" y="114"/>
                </a:cubicBezTo>
                <a:cubicBezTo>
                  <a:pt x="108" y="120"/>
                  <a:pt x="101" y="125"/>
                  <a:pt x="92" y="129"/>
                </a:cubicBezTo>
                <a:cubicBezTo>
                  <a:pt x="84" y="132"/>
                  <a:pt x="76" y="134"/>
                  <a:pt x="67" y="134"/>
                </a:cubicBezTo>
                <a:cubicBezTo>
                  <a:pt x="58" y="134"/>
                  <a:pt x="50" y="132"/>
                  <a:pt x="42" y="129"/>
                </a:cubicBezTo>
                <a:cubicBezTo>
                  <a:pt x="34" y="125"/>
                  <a:pt x="26" y="120"/>
                  <a:pt x="19" y="114"/>
                </a:cubicBezTo>
                <a:cubicBezTo>
                  <a:pt x="13" y="108"/>
                  <a:pt x="8" y="101"/>
                  <a:pt x="5" y="93"/>
                </a:cubicBezTo>
                <a:cubicBezTo>
                  <a:pt x="2" y="85"/>
                  <a:pt x="0" y="75"/>
                  <a:pt x="0" y="66"/>
                </a:cubicBezTo>
                <a:cubicBezTo>
                  <a:pt x="0" y="58"/>
                  <a:pt x="2" y="49"/>
                  <a:pt x="5" y="41"/>
                </a:cubicBezTo>
                <a:cubicBezTo>
                  <a:pt x="8" y="33"/>
                  <a:pt x="13" y="26"/>
                  <a:pt x="19" y="20"/>
                </a:cubicBezTo>
                <a:cubicBezTo>
                  <a:pt x="26" y="13"/>
                  <a:pt x="34" y="9"/>
                  <a:pt x="42" y="5"/>
                </a:cubicBezTo>
                <a:cubicBezTo>
                  <a:pt x="50" y="2"/>
                  <a:pt x="58" y="0"/>
                  <a:pt x="67" y="0"/>
                </a:cubicBezTo>
                <a:cubicBezTo>
                  <a:pt x="76" y="0"/>
                  <a:pt x="84" y="2"/>
                  <a:pt x="92" y="5"/>
                </a:cubicBezTo>
                <a:cubicBezTo>
                  <a:pt x="101" y="9"/>
                  <a:pt x="108" y="13"/>
                  <a:pt x="114" y="20"/>
                </a:cubicBezTo>
                <a:cubicBezTo>
                  <a:pt x="120" y="26"/>
                  <a:pt x="125" y="33"/>
                  <a:pt x="128" y="41"/>
                </a:cubicBezTo>
                <a:cubicBezTo>
                  <a:pt x="132" y="49"/>
                  <a:pt x="133" y="58"/>
                  <a:pt x="133" y="66"/>
                </a:cubicBez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4431" name=""/>
          <p:cNvSpPr txBox="1"/>
          <p:nvPr/>
        </p:nvSpPr>
        <p:spPr>
          <a:xfrm>
            <a:off x="2013120" y="3537720"/>
            <a:ext cx="98244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000000"/>
                </a:solidFill>
                <a:effectLst/>
                <a:uFillTx/>
                <a:latin typeface="OpenSans"/>
                <a:ea typeface="OpenSans"/>
              </a:rPr>
              <a:t>Direct Marketing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432" name=""/>
          <p:cNvSpPr txBox="1"/>
          <p:nvPr/>
        </p:nvSpPr>
        <p:spPr>
          <a:xfrm>
            <a:off x="5771160" y="3535920"/>
            <a:ext cx="1054440" cy="17568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10" strike="noStrike" u="none">
                <a:solidFill>
                  <a:srgbClr val="000000"/>
                </a:solidFill>
                <a:effectLst/>
                <a:uFillTx/>
                <a:latin typeface="OpenSans"/>
                <a:ea typeface="OpenSans"/>
              </a:rPr>
              <a:t> Fluent in Spanish</a:t>
            </a:r>
            <a:endParaRPr b="0" lang="en-US" sz="101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433" name=""/>
          <p:cNvSpPr txBox="1"/>
          <p:nvPr/>
        </p:nvSpPr>
        <p:spPr>
          <a:xfrm>
            <a:off x="514800" y="1015560"/>
            <a:ext cx="152676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000000"/>
                </a:solidFill>
                <a:effectLst/>
                <a:uFillTx/>
                <a:latin typeface="OpenSans"/>
                <a:ea typeface="OpenSans"/>
              </a:rPr>
              <a:t>hello@reallygreatsite.com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434" name=""/>
          <p:cNvSpPr txBox="1"/>
          <p:nvPr/>
        </p:nvSpPr>
        <p:spPr>
          <a:xfrm>
            <a:off x="3020040" y="1015560"/>
            <a:ext cx="87768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000000"/>
                </a:solidFill>
                <a:effectLst/>
                <a:uFillTx/>
                <a:latin typeface="OpenSans"/>
                <a:ea typeface="OpenSans"/>
              </a:rPr>
              <a:t>+123-456-7890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435" name=""/>
          <p:cNvSpPr/>
          <p:nvPr/>
        </p:nvSpPr>
        <p:spPr>
          <a:xfrm>
            <a:off x="0" y="0"/>
            <a:ext cx="7562880" cy="1496520"/>
          </a:xfrm>
          <a:custGeom>
            <a:avLst/>
            <a:gdLst/>
            <a:ahLst/>
            <a:rect l="0" t="0" r="r" b="b"/>
            <a:pathLst>
              <a:path w="21008" h="4157">
                <a:moveTo>
                  <a:pt x="0" y="0"/>
                </a:moveTo>
                <a:lnTo>
                  <a:pt x="21008" y="0"/>
                </a:lnTo>
                <a:lnTo>
                  <a:pt x="21008" y="4157"/>
                </a:lnTo>
                <a:lnTo>
                  <a:pt x="0" y="4157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4436" name=""/>
          <p:cNvSpPr/>
          <p:nvPr/>
        </p:nvSpPr>
        <p:spPr>
          <a:xfrm>
            <a:off x="514440" y="837720"/>
            <a:ext cx="6531120" cy="9720"/>
          </a:xfrm>
          <a:custGeom>
            <a:avLst/>
            <a:gdLst/>
            <a:ahLst/>
            <a:rect l="0" t="0" r="r" b="b"/>
            <a:pathLst>
              <a:path w="18142" h="27">
                <a:moveTo>
                  <a:pt x="0" y="0"/>
                </a:moveTo>
                <a:lnTo>
                  <a:pt x="18142" y="0"/>
                </a:lnTo>
                <a:lnTo>
                  <a:pt x="18142" y="27"/>
                </a:lnTo>
                <a:lnTo>
                  <a:pt x="0" y="27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4437" name=""/>
          <p:cNvSpPr/>
          <p:nvPr/>
        </p:nvSpPr>
        <p:spPr>
          <a:xfrm>
            <a:off x="2553120" y="1010160"/>
            <a:ext cx="9720" cy="186120"/>
          </a:xfrm>
          <a:custGeom>
            <a:avLst/>
            <a:gdLst/>
            <a:ahLst/>
            <a:rect l="0" t="0" r="r" b="b"/>
            <a:pathLst>
              <a:path w="27" h="517">
                <a:moveTo>
                  <a:pt x="0" y="0"/>
                </a:moveTo>
                <a:lnTo>
                  <a:pt x="27" y="0"/>
                </a:lnTo>
                <a:lnTo>
                  <a:pt x="27" y="517"/>
                </a:lnTo>
                <a:lnTo>
                  <a:pt x="0" y="517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4438" name=""/>
          <p:cNvSpPr/>
          <p:nvPr/>
        </p:nvSpPr>
        <p:spPr>
          <a:xfrm>
            <a:off x="4475880" y="1010160"/>
            <a:ext cx="10080" cy="186120"/>
          </a:xfrm>
          <a:custGeom>
            <a:avLst/>
            <a:gdLst/>
            <a:ahLst/>
            <a:rect l="0" t="0" r="r" b="b"/>
            <a:pathLst>
              <a:path w="28" h="517">
                <a:moveTo>
                  <a:pt x="0" y="0"/>
                </a:moveTo>
                <a:lnTo>
                  <a:pt x="28" y="0"/>
                </a:lnTo>
                <a:lnTo>
                  <a:pt x="28" y="517"/>
                </a:lnTo>
                <a:lnTo>
                  <a:pt x="0" y="517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4439" name=""/>
          <p:cNvSpPr/>
          <p:nvPr/>
        </p:nvSpPr>
        <p:spPr>
          <a:xfrm>
            <a:off x="1940760" y="1816560"/>
            <a:ext cx="5104800" cy="14760"/>
          </a:xfrm>
          <a:custGeom>
            <a:avLst/>
            <a:gdLst/>
            <a:ahLst/>
            <a:rect l="0" t="0" r="r" b="b"/>
            <a:pathLst>
              <a:path w="14180" h="41">
                <a:moveTo>
                  <a:pt x="0" y="0"/>
                </a:moveTo>
                <a:lnTo>
                  <a:pt x="14180" y="0"/>
                </a:lnTo>
                <a:lnTo>
                  <a:pt x="14180" y="41"/>
                </a:lnTo>
                <a:lnTo>
                  <a:pt x="0" y="41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4440" name=""/>
          <p:cNvSpPr/>
          <p:nvPr/>
        </p:nvSpPr>
        <p:spPr>
          <a:xfrm>
            <a:off x="1940400" y="3049560"/>
            <a:ext cx="1282680" cy="9720"/>
          </a:xfrm>
          <a:custGeom>
            <a:avLst/>
            <a:gdLst/>
            <a:ahLst/>
            <a:rect l="0" t="0" r="r" b="b"/>
            <a:pathLst>
              <a:path w="3563" h="27">
                <a:moveTo>
                  <a:pt x="0" y="0"/>
                </a:moveTo>
                <a:lnTo>
                  <a:pt x="3563" y="0"/>
                </a:lnTo>
                <a:lnTo>
                  <a:pt x="3563" y="27"/>
                </a:lnTo>
                <a:lnTo>
                  <a:pt x="0" y="27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4441" name=""/>
          <p:cNvSpPr/>
          <p:nvPr/>
        </p:nvSpPr>
        <p:spPr>
          <a:xfrm>
            <a:off x="5785200" y="3049560"/>
            <a:ext cx="1192320" cy="9720"/>
          </a:xfrm>
          <a:custGeom>
            <a:avLst/>
            <a:gdLst/>
            <a:ahLst/>
            <a:rect l="0" t="0" r="r" b="b"/>
            <a:pathLst>
              <a:path w="3312" h="27">
                <a:moveTo>
                  <a:pt x="0" y="0"/>
                </a:moveTo>
                <a:lnTo>
                  <a:pt x="3312" y="0"/>
                </a:lnTo>
                <a:lnTo>
                  <a:pt x="3312" y="27"/>
                </a:lnTo>
                <a:lnTo>
                  <a:pt x="0" y="27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4442" name=""/>
          <p:cNvSpPr/>
          <p:nvPr/>
        </p:nvSpPr>
        <p:spPr>
          <a:xfrm>
            <a:off x="1498320" y="4116960"/>
            <a:ext cx="5547240" cy="9720"/>
          </a:xfrm>
          <a:custGeom>
            <a:avLst/>
            <a:gdLst/>
            <a:ahLst/>
            <a:rect l="0" t="0" r="r" b="b"/>
            <a:pathLst>
              <a:path w="15409" h="27">
                <a:moveTo>
                  <a:pt x="0" y="0"/>
                </a:moveTo>
                <a:lnTo>
                  <a:pt x="15409" y="0"/>
                </a:lnTo>
                <a:lnTo>
                  <a:pt x="15409" y="27"/>
                </a:lnTo>
                <a:lnTo>
                  <a:pt x="0" y="27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4443" name=""/>
          <p:cNvSpPr/>
          <p:nvPr/>
        </p:nvSpPr>
        <p:spPr>
          <a:xfrm>
            <a:off x="1940760" y="5174640"/>
            <a:ext cx="5104800" cy="14760"/>
          </a:xfrm>
          <a:custGeom>
            <a:avLst/>
            <a:gdLst/>
            <a:ahLst/>
            <a:rect l="0" t="0" r="r" b="b"/>
            <a:pathLst>
              <a:path w="14180" h="41">
                <a:moveTo>
                  <a:pt x="0" y="0"/>
                </a:moveTo>
                <a:lnTo>
                  <a:pt x="14180" y="0"/>
                </a:lnTo>
                <a:lnTo>
                  <a:pt x="14180" y="41"/>
                </a:lnTo>
                <a:lnTo>
                  <a:pt x="0" y="41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4444" name=""/>
          <p:cNvSpPr/>
          <p:nvPr/>
        </p:nvSpPr>
        <p:spPr>
          <a:xfrm>
            <a:off x="1330200" y="9817200"/>
            <a:ext cx="5715720" cy="10080"/>
          </a:xfrm>
          <a:custGeom>
            <a:avLst/>
            <a:gdLst/>
            <a:ahLst/>
            <a:rect l="0" t="0" r="r" b="b"/>
            <a:pathLst>
              <a:path w="15877" h="28">
                <a:moveTo>
                  <a:pt x="0" y="0"/>
                </a:moveTo>
                <a:lnTo>
                  <a:pt x="15877" y="0"/>
                </a:lnTo>
                <a:lnTo>
                  <a:pt x="15877" y="28"/>
                </a:lnTo>
                <a:lnTo>
                  <a:pt x="0" y="28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4445" name=""/>
          <p:cNvSpPr txBox="1"/>
          <p:nvPr/>
        </p:nvSpPr>
        <p:spPr>
          <a:xfrm>
            <a:off x="4881600" y="1015560"/>
            <a:ext cx="215820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000000"/>
                </a:solidFill>
                <a:effectLst/>
                <a:uFillTx/>
                <a:latin typeface="OpenSans"/>
                <a:ea typeface="OpenSans"/>
              </a:rPr>
              <a:t>123 Anywhere St., Any City, ST 12345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"/>
          <p:cNvSpPr/>
          <p:nvPr/>
        </p:nvSpPr>
        <p:spPr>
          <a:xfrm>
            <a:off x="0" y="0"/>
            <a:ext cx="7562880" cy="10696680"/>
          </a:xfrm>
          <a:custGeom>
            <a:avLst/>
            <a:gdLst/>
            <a:ahLst/>
            <a:rect l="0" t="0" r="r" b="b"/>
            <a:pathLst>
              <a:path w="21008" h="29713">
                <a:moveTo>
                  <a:pt x="0" y="0"/>
                </a:moveTo>
                <a:lnTo>
                  <a:pt x="21008" y="0"/>
                </a:lnTo>
                <a:lnTo>
                  <a:pt x="21008" y="29713"/>
                </a:lnTo>
                <a:lnTo>
                  <a:pt x="0" y="29713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79" name=""/>
          <p:cNvSpPr/>
          <p:nvPr/>
        </p:nvSpPr>
        <p:spPr>
          <a:xfrm>
            <a:off x="0" y="0"/>
            <a:ext cx="7562880" cy="10696680"/>
          </a:xfrm>
          <a:custGeom>
            <a:avLst/>
            <a:gdLst/>
            <a:ahLst/>
            <a:rect l="0" t="0" r="r" b="b"/>
            <a:pathLst>
              <a:path w="21008" h="29713">
                <a:moveTo>
                  <a:pt x="0" y="0"/>
                </a:moveTo>
                <a:lnTo>
                  <a:pt x="21008" y="0"/>
                </a:lnTo>
                <a:lnTo>
                  <a:pt x="21008" y="29713"/>
                </a:lnTo>
                <a:lnTo>
                  <a:pt x="0" y="29713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80" name=""/>
          <p:cNvSpPr/>
          <p:nvPr/>
        </p:nvSpPr>
        <p:spPr>
          <a:xfrm>
            <a:off x="0" y="0"/>
            <a:ext cx="2623680" cy="10696320"/>
          </a:xfrm>
          <a:custGeom>
            <a:avLst/>
            <a:gdLst/>
            <a:ahLst/>
            <a:rect l="0" t="0" r="r" b="b"/>
            <a:pathLst>
              <a:path w="7288" h="29712">
                <a:moveTo>
                  <a:pt x="0" y="0"/>
                </a:moveTo>
                <a:lnTo>
                  <a:pt x="7288" y="0"/>
                </a:lnTo>
                <a:lnTo>
                  <a:pt x="7288" y="29712"/>
                </a:lnTo>
                <a:lnTo>
                  <a:pt x="0" y="29712"/>
                </a:lnTo>
                <a:lnTo>
                  <a:pt x="0" y="0"/>
                </a:lnTo>
                <a:close/>
              </a:path>
            </a:pathLst>
          </a:custGeom>
          <a:solidFill>
            <a:srgbClr val="323b4c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81" name=""/>
          <p:cNvSpPr/>
          <p:nvPr/>
        </p:nvSpPr>
        <p:spPr>
          <a:xfrm>
            <a:off x="461160" y="2592000"/>
            <a:ext cx="2162160" cy="0"/>
          </a:xfrm>
          <a:prstGeom prst="line">
            <a:avLst/>
          </a:prstGeom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4680" rIns="4680" tIns="-4680" bIns="-468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82" name=""/>
          <p:cNvSpPr/>
          <p:nvPr/>
        </p:nvSpPr>
        <p:spPr>
          <a:xfrm>
            <a:off x="461160" y="4726800"/>
            <a:ext cx="2162160" cy="0"/>
          </a:xfrm>
          <a:prstGeom prst="line">
            <a:avLst/>
          </a:prstGeom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4680" rIns="4680" tIns="-4680" bIns="-468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83" name=""/>
          <p:cNvSpPr/>
          <p:nvPr/>
        </p:nvSpPr>
        <p:spPr>
          <a:xfrm>
            <a:off x="2881440" y="2592000"/>
            <a:ext cx="4423320" cy="0"/>
          </a:xfrm>
          <a:prstGeom prst="line">
            <a:avLst/>
          </a:prstGeom>
          <a:ln w="9360">
            <a:solidFill>
              <a:srgbClr val="323b4c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4680" rIns="4680" tIns="-4680" bIns="-468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84" name=""/>
          <p:cNvSpPr txBox="1"/>
          <p:nvPr/>
        </p:nvSpPr>
        <p:spPr>
          <a:xfrm>
            <a:off x="461520" y="2247120"/>
            <a:ext cx="844560" cy="29592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700" strike="noStrike" u="none">
                <a:solidFill>
                  <a:srgbClr val="ffffff"/>
                </a:solidFill>
                <a:effectLst/>
                <a:uFillTx/>
                <a:latin typeface="Garet"/>
                <a:ea typeface="Garet"/>
              </a:rPr>
              <a:t>Contact</a:t>
            </a:r>
            <a:endParaRPr b="0" lang="en-US" sz="17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85" name=""/>
          <p:cNvSpPr txBox="1"/>
          <p:nvPr/>
        </p:nvSpPr>
        <p:spPr>
          <a:xfrm>
            <a:off x="461520" y="4381560"/>
            <a:ext cx="1078920" cy="29592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700" strike="noStrike" u="none">
                <a:solidFill>
                  <a:srgbClr val="ffffff"/>
                </a:solidFill>
                <a:effectLst/>
                <a:uFillTx/>
                <a:latin typeface="Garet"/>
                <a:ea typeface="Garet"/>
              </a:rPr>
              <a:t>Education</a:t>
            </a:r>
            <a:endParaRPr b="0" lang="en-US" sz="17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86" name=""/>
          <p:cNvSpPr txBox="1"/>
          <p:nvPr/>
        </p:nvSpPr>
        <p:spPr>
          <a:xfrm>
            <a:off x="461520" y="2936160"/>
            <a:ext cx="650520" cy="140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ffffff"/>
                </a:solidFill>
                <a:effectLst/>
                <a:uFillTx/>
                <a:latin typeface="Garet"/>
                <a:ea typeface="Garet"/>
              </a:rPr>
              <a:t>123-456-7890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87" name=""/>
          <p:cNvSpPr txBox="1"/>
          <p:nvPr/>
        </p:nvSpPr>
        <p:spPr>
          <a:xfrm>
            <a:off x="461520" y="2756160"/>
            <a:ext cx="39960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000" strike="noStrike" u="none">
                <a:solidFill>
                  <a:srgbClr val="ffffff"/>
                </a:solidFill>
                <a:effectLst/>
                <a:uFillTx/>
                <a:latin typeface="Garet"/>
                <a:ea typeface="Garet"/>
              </a:rPr>
              <a:t>Phone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88" name=""/>
          <p:cNvSpPr txBox="1"/>
          <p:nvPr/>
        </p:nvSpPr>
        <p:spPr>
          <a:xfrm>
            <a:off x="461520" y="3427920"/>
            <a:ext cx="1249560" cy="140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ffffff"/>
                </a:solidFill>
                <a:effectLst/>
                <a:uFillTx/>
                <a:latin typeface="Garet"/>
                <a:ea typeface="Garet"/>
              </a:rPr>
              <a:t>hello@reallygreatsite.com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89" name=""/>
          <p:cNvSpPr txBox="1"/>
          <p:nvPr/>
        </p:nvSpPr>
        <p:spPr>
          <a:xfrm>
            <a:off x="461520" y="3263400"/>
            <a:ext cx="34920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000" strike="noStrike" u="none">
                <a:solidFill>
                  <a:srgbClr val="ffffff"/>
                </a:solidFill>
                <a:effectLst/>
                <a:uFillTx/>
                <a:latin typeface="Garet"/>
                <a:ea typeface="Garet"/>
              </a:rPr>
              <a:t>Email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90" name=""/>
          <p:cNvSpPr txBox="1"/>
          <p:nvPr/>
        </p:nvSpPr>
        <p:spPr>
          <a:xfrm>
            <a:off x="461520" y="3937680"/>
            <a:ext cx="1271160" cy="140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ffffff"/>
                </a:solidFill>
                <a:effectLst/>
                <a:uFillTx/>
                <a:latin typeface="Garet"/>
                <a:ea typeface="Garet"/>
              </a:rPr>
              <a:t>123 Anywhere St., Any City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91" name=""/>
          <p:cNvSpPr txBox="1"/>
          <p:nvPr/>
        </p:nvSpPr>
        <p:spPr>
          <a:xfrm>
            <a:off x="461520" y="3755160"/>
            <a:ext cx="50616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000" strike="noStrike" u="none">
                <a:solidFill>
                  <a:srgbClr val="ffffff"/>
                </a:solidFill>
                <a:effectLst/>
                <a:uFillTx/>
                <a:latin typeface="Garet"/>
                <a:ea typeface="Garet"/>
              </a:rPr>
              <a:t>Address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92" name=""/>
          <p:cNvSpPr txBox="1"/>
          <p:nvPr/>
        </p:nvSpPr>
        <p:spPr>
          <a:xfrm>
            <a:off x="2881440" y="447480"/>
            <a:ext cx="2921040" cy="48348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2800" strike="noStrike" u="none">
                <a:solidFill>
                  <a:srgbClr val="323b4c"/>
                </a:solidFill>
                <a:effectLst/>
                <a:uFillTx/>
                <a:latin typeface="Garet"/>
                <a:ea typeface="Garet"/>
              </a:rPr>
              <a:t>Emily Thompson</a:t>
            </a:r>
            <a:endParaRPr b="0" lang="en-US" sz="2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93" name=""/>
          <p:cNvSpPr txBox="1"/>
          <p:nvPr/>
        </p:nvSpPr>
        <p:spPr>
          <a:xfrm>
            <a:off x="2881440" y="936000"/>
            <a:ext cx="2570400" cy="2610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500" strike="noStrike" u="none">
                <a:solidFill>
                  <a:srgbClr val="323b4c"/>
                </a:solidFill>
                <a:effectLst/>
                <a:uFillTx/>
                <a:latin typeface="Garet"/>
                <a:ea typeface="Garet"/>
              </a:rPr>
              <a:t>M a r k e t i n g   M a n a g e r</a:t>
            </a:r>
            <a:endParaRPr b="0" lang="en-US" sz="15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94" name=""/>
          <p:cNvSpPr txBox="1"/>
          <p:nvPr/>
        </p:nvSpPr>
        <p:spPr>
          <a:xfrm>
            <a:off x="2881440" y="1305720"/>
            <a:ext cx="4466160" cy="1224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737373"/>
                </a:solidFill>
                <a:effectLst/>
                <a:uFillTx/>
                <a:latin typeface="Lato"/>
                <a:ea typeface="Lato"/>
              </a:rPr>
              <a:t>Lorem  ipsum  dolor  sit  amet,  consectetur  adipiscing  elit.  Nunc  sit  amet  sem  nec  risus  egestas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95" name=""/>
          <p:cNvSpPr txBox="1"/>
          <p:nvPr/>
        </p:nvSpPr>
        <p:spPr>
          <a:xfrm>
            <a:off x="2881440" y="1441080"/>
            <a:ext cx="4325760" cy="1224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737373"/>
                </a:solidFill>
                <a:effectLst/>
                <a:uFillTx/>
                <a:latin typeface="Lato"/>
                <a:ea typeface="Lato"/>
              </a:rPr>
              <a:t>accumsan. In enim nunc, tincidunt ut quam eget, luctus sollicitudin neque. Sed leo nisl, semper ac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96" name=""/>
          <p:cNvSpPr txBox="1"/>
          <p:nvPr/>
        </p:nvSpPr>
        <p:spPr>
          <a:xfrm>
            <a:off x="2881440" y="1576440"/>
            <a:ext cx="1373040" cy="1224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737373"/>
                </a:solidFill>
                <a:effectLst/>
                <a:uFillTx/>
                <a:latin typeface="Lato"/>
                <a:ea typeface="Lato"/>
              </a:rPr>
              <a:t>hendrerit a, sollicitudin in arcu.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97" name=""/>
          <p:cNvSpPr/>
          <p:nvPr/>
        </p:nvSpPr>
        <p:spPr>
          <a:xfrm>
            <a:off x="2932560" y="2896920"/>
            <a:ext cx="0" cy="5641920"/>
          </a:xfrm>
          <a:prstGeom prst="line">
            <a:avLst/>
          </a:prstGeom>
          <a:ln w="9360">
            <a:solidFill>
              <a:srgbClr val="323b4c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4680" rIns="4680" tIns="4680" bIns="468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98" name=""/>
          <p:cNvSpPr txBox="1"/>
          <p:nvPr/>
        </p:nvSpPr>
        <p:spPr>
          <a:xfrm>
            <a:off x="2881440" y="2247120"/>
            <a:ext cx="1185480" cy="29592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700" strike="noStrike" u="none">
                <a:solidFill>
                  <a:srgbClr val="323b4c"/>
                </a:solidFill>
                <a:effectLst/>
                <a:uFillTx/>
                <a:latin typeface="Garet"/>
                <a:ea typeface="Garet"/>
              </a:rPr>
              <a:t>Experience</a:t>
            </a:r>
            <a:endParaRPr b="0" lang="en-US" sz="17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99" name=""/>
          <p:cNvSpPr txBox="1"/>
          <p:nvPr/>
        </p:nvSpPr>
        <p:spPr>
          <a:xfrm>
            <a:off x="3112200" y="3473280"/>
            <a:ext cx="4029120" cy="1224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737373"/>
                </a:solidFill>
                <a:effectLst/>
                <a:uFillTx/>
                <a:latin typeface="Lato"/>
                <a:ea typeface="Lato"/>
              </a:rPr>
              <a:t>Lorem  ipsum  dolor  sit  amet,  consectetur  adipiscing  elit.  Nullam  pharetra  in  lorem  at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00" name=""/>
          <p:cNvSpPr txBox="1"/>
          <p:nvPr/>
        </p:nvSpPr>
        <p:spPr>
          <a:xfrm>
            <a:off x="3112200" y="3625560"/>
            <a:ext cx="365400" cy="1224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737373"/>
                </a:solidFill>
                <a:effectLst/>
                <a:uFillTx/>
                <a:latin typeface="Lato"/>
                <a:ea typeface="Lato"/>
              </a:rPr>
              <a:t>laoreet. 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01" name=""/>
          <p:cNvSpPr txBox="1"/>
          <p:nvPr/>
        </p:nvSpPr>
        <p:spPr>
          <a:xfrm>
            <a:off x="3534480" y="3625560"/>
            <a:ext cx="322200" cy="1224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737373"/>
                </a:solidFill>
                <a:effectLst/>
                <a:uFillTx/>
                <a:latin typeface="Lato"/>
                <a:ea typeface="Lato"/>
              </a:rPr>
              <a:t>Donec 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02" name=""/>
          <p:cNvSpPr txBox="1"/>
          <p:nvPr/>
        </p:nvSpPr>
        <p:spPr>
          <a:xfrm>
            <a:off x="3907800" y="3625560"/>
            <a:ext cx="441360" cy="1224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737373"/>
                </a:solidFill>
                <a:effectLst/>
                <a:uFillTx/>
                <a:latin typeface="Lato"/>
                <a:ea typeface="Lato"/>
              </a:rPr>
              <a:t>hendrerit 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03" name=""/>
          <p:cNvSpPr txBox="1"/>
          <p:nvPr/>
        </p:nvSpPr>
        <p:spPr>
          <a:xfrm>
            <a:off x="4407840" y="3625560"/>
            <a:ext cx="281520" cy="1224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737373"/>
                </a:solidFill>
                <a:effectLst/>
                <a:uFillTx/>
                <a:latin typeface="Lato"/>
                <a:ea typeface="Lato"/>
              </a:rPr>
              <a:t>libero 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04" name=""/>
          <p:cNvSpPr txBox="1"/>
          <p:nvPr/>
        </p:nvSpPr>
        <p:spPr>
          <a:xfrm>
            <a:off x="4742640" y="3625560"/>
            <a:ext cx="224280" cy="1224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737373"/>
                </a:solidFill>
                <a:effectLst/>
                <a:uFillTx/>
                <a:latin typeface="Lato"/>
                <a:ea typeface="Lato"/>
              </a:rPr>
              <a:t>eget 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05" name=""/>
          <p:cNvSpPr txBox="1"/>
          <p:nvPr/>
        </p:nvSpPr>
        <p:spPr>
          <a:xfrm>
            <a:off x="5016600" y="3625560"/>
            <a:ext cx="161640" cy="1224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737373"/>
                </a:solidFill>
                <a:effectLst/>
                <a:uFillTx/>
                <a:latin typeface="Lato"/>
                <a:ea typeface="Lato"/>
              </a:rPr>
              <a:t>est 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06" name=""/>
          <p:cNvSpPr txBox="1"/>
          <p:nvPr/>
        </p:nvSpPr>
        <p:spPr>
          <a:xfrm>
            <a:off x="5226120" y="3625560"/>
            <a:ext cx="376920" cy="1224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737373"/>
                </a:solidFill>
                <a:effectLst/>
                <a:uFillTx/>
                <a:latin typeface="Lato"/>
                <a:ea typeface="Lato"/>
              </a:rPr>
              <a:t>tempor, 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07" name=""/>
          <p:cNvSpPr txBox="1"/>
          <p:nvPr/>
        </p:nvSpPr>
        <p:spPr>
          <a:xfrm>
            <a:off x="5657760" y="3625560"/>
            <a:ext cx="209520" cy="1224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737373"/>
                </a:solidFill>
                <a:effectLst/>
                <a:uFillTx/>
                <a:latin typeface="Lato"/>
                <a:ea typeface="Lato"/>
              </a:rPr>
              <a:t>quis 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08" name=""/>
          <p:cNvSpPr txBox="1"/>
          <p:nvPr/>
        </p:nvSpPr>
        <p:spPr>
          <a:xfrm>
            <a:off x="5916960" y="3625560"/>
            <a:ext cx="359640" cy="1224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737373"/>
                </a:solidFill>
                <a:effectLst/>
                <a:uFillTx/>
                <a:latin typeface="Lato"/>
                <a:ea typeface="Lato"/>
              </a:rPr>
              <a:t>tempus 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09" name=""/>
          <p:cNvSpPr txBox="1"/>
          <p:nvPr/>
        </p:nvSpPr>
        <p:spPr>
          <a:xfrm>
            <a:off x="6329880" y="3625560"/>
            <a:ext cx="220320" cy="1224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737373"/>
                </a:solidFill>
                <a:effectLst/>
                <a:uFillTx/>
                <a:latin typeface="Lato"/>
                <a:ea typeface="Lato"/>
              </a:rPr>
              <a:t>arcu 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10" name=""/>
          <p:cNvSpPr txBox="1"/>
          <p:nvPr/>
        </p:nvSpPr>
        <p:spPr>
          <a:xfrm>
            <a:off x="6599880" y="3625560"/>
            <a:ext cx="555120" cy="1224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737373"/>
                </a:solidFill>
                <a:effectLst/>
                <a:uFillTx/>
                <a:latin typeface="Lato"/>
                <a:ea typeface="Lato"/>
              </a:rPr>
              <a:t>elementum. 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11" name=""/>
          <p:cNvSpPr txBox="1"/>
          <p:nvPr/>
        </p:nvSpPr>
        <p:spPr>
          <a:xfrm>
            <a:off x="7215480" y="3625560"/>
            <a:ext cx="101160" cy="1224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737373"/>
                </a:solidFill>
                <a:effectLst/>
                <a:uFillTx/>
                <a:latin typeface="Lato"/>
                <a:ea typeface="Lato"/>
              </a:rPr>
              <a:t>In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12" name=""/>
          <p:cNvSpPr txBox="1"/>
          <p:nvPr/>
        </p:nvSpPr>
        <p:spPr>
          <a:xfrm>
            <a:off x="3112200" y="3778200"/>
            <a:ext cx="4166640" cy="1224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737373"/>
                </a:solidFill>
                <a:effectLst/>
                <a:uFillTx/>
                <a:latin typeface="Lato"/>
                <a:ea typeface="Lato"/>
              </a:rPr>
              <a:t>elementum  elit  at  dui  tristique  feugiat.  Mauris  convallis,  mi  at  mattis  malesuada,  neque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13" name=""/>
          <p:cNvSpPr txBox="1"/>
          <p:nvPr/>
        </p:nvSpPr>
        <p:spPr>
          <a:xfrm>
            <a:off x="3112200" y="3930480"/>
            <a:ext cx="4047480" cy="1224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737373"/>
                </a:solidFill>
                <a:effectLst/>
                <a:uFillTx/>
                <a:latin typeface="Lato"/>
                <a:ea typeface="Lato"/>
              </a:rPr>
              <a:t>nulla  volutpat  dolor,  hendrerit  faucibus  eros  nibh  ut  nunc.  Proin  luctus  urna  id  nunc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14" name=""/>
          <p:cNvSpPr txBox="1"/>
          <p:nvPr/>
        </p:nvSpPr>
        <p:spPr>
          <a:xfrm>
            <a:off x="3112200" y="4083120"/>
            <a:ext cx="4183560" cy="1224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737373"/>
                </a:solidFill>
                <a:effectLst/>
                <a:uFillTx/>
                <a:latin typeface="Lato"/>
                <a:ea typeface="Lato"/>
              </a:rPr>
              <a:t>sagittis  dignissim.  Sed  in  libero  sed  libero  dictum  dapibus.  Vivamus  fermentum  est  eget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15" name=""/>
          <p:cNvSpPr txBox="1"/>
          <p:nvPr/>
        </p:nvSpPr>
        <p:spPr>
          <a:xfrm>
            <a:off x="3112200" y="4235400"/>
            <a:ext cx="3999600" cy="1224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737373"/>
                </a:solidFill>
                <a:effectLst/>
                <a:uFillTx/>
                <a:latin typeface="Lato"/>
                <a:ea typeface="Lato"/>
              </a:rPr>
              <a:t>lorem  aliquet,  vel  tempus  metus  dignissim.  Donec  risus  arcu,  tristique  et  sollicitudin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16" name=""/>
          <p:cNvSpPr txBox="1"/>
          <p:nvPr/>
        </p:nvSpPr>
        <p:spPr>
          <a:xfrm>
            <a:off x="3112200" y="4388040"/>
            <a:ext cx="2390040" cy="1224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737373"/>
                </a:solidFill>
                <a:effectLst/>
                <a:uFillTx/>
                <a:latin typeface="Lato"/>
                <a:ea typeface="Lato"/>
              </a:rPr>
              <a:t>blandit, iaculis ut nisl. Integer rutrum ultricies fringilla.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17" name=""/>
          <p:cNvSpPr txBox="1"/>
          <p:nvPr/>
        </p:nvSpPr>
        <p:spPr>
          <a:xfrm>
            <a:off x="3112200" y="5485320"/>
            <a:ext cx="4029120" cy="1224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737373"/>
                </a:solidFill>
                <a:effectLst/>
                <a:uFillTx/>
                <a:latin typeface="Lato"/>
                <a:ea typeface="Lato"/>
              </a:rPr>
              <a:t>Lorem  ipsum  dolor  sit  amet,  consectetur  adipiscing  elit.  Nullam  pharetra  in  lorem  at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18" name=""/>
          <p:cNvSpPr txBox="1"/>
          <p:nvPr/>
        </p:nvSpPr>
        <p:spPr>
          <a:xfrm>
            <a:off x="3112200" y="5637600"/>
            <a:ext cx="365400" cy="1224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737373"/>
                </a:solidFill>
                <a:effectLst/>
                <a:uFillTx/>
                <a:latin typeface="Lato"/>
                <a:ea typeface="Lato"/>
              </a:rPr>
              <a:t>laoreet. 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19" name=""/>
          <p:cNvSpPr txBox="1"/>
          <p:nvPr/>
        </p:nvSpPr>
        <p:spPr>
          <a:xfrm>
            <a:off x="3534480" y="5637600"/>
            <a:ext cx="322200" cy="1224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737373"/>
                </a:solidFill>
                <a:effectLst/>
                <a:uFillTx/>
                <a:latin typeface="Lato"/>
                <a:ea typeface="Lato"/>
              </a:rPr>
              <a:t>Donec 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20" name=""/>
          <p:cNvSpPr txBox="1"/>
          <p:nvPr/>
        </p:nvSpPr>
        <p:spPr>
          <a:xfrm>
            <a:off x="3907800" y="5637600"/>
            <a:ext cx="441360" cy="1224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737373"/>
                </a:solidFill>
                <a:effectLst/>
                <a:uFillTx/>
                <a:latin typeface="Lato"/>
                <a:ea typeface="Lato"/>
              </a:rPr>
              <a:t>hendrerit 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21" name=""/>
          <p:cNvSpPr txBox="1"/>
          <p:nvPr/>
        </p:nvSpPr>
        <p:spPr>
          <a:xfrm>
            <a:off x="4407840" y="5637600"/>
            <a:ext cx="281520" cy="1224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737373"/>
                </a:solidFill>
                <a:effectLst/>
                <a:uFillTx/>
                <a:latin typeface="Lato"/>
                <a:ea typeface="Lato"/>
              </a:rPr>
              <a:t>libero 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22" name=""/>
          <p:cNvSpPr txBox="1"/>
          <p:nvPr/>
        </p:nvSpPr>
        <p:spPr>
          <a:xfrm>
            <a:off x="4742640" y="5637600"/>
            <a:ext cx="224280" cy="1224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737373"/>
                </a:solidFill>
                <a:effectLst/>
                <a:uFillTx/>
                <a:latin typeface="Lato"/>
                <a:ea typeface="Lato"/>
              </a:rPr>
              <a:t>eget 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23" name=""/>
          <p:cNvSpPr txBox="1"/>
          <p:nvPr/>
        </p:nvSpPr>
        <p:spPr>
          <a:xfrm>
            <a:off x="5016600" y="5637600"/>
            <a:ext cx="161640" cy="1224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737373"/>
                </a:solidFill>
                <a:effectLst/>
                <a:uFillTx/>
                <a:latin typeface="Lato"/>
                <a:ea typeface="Lato"/>
              </a:rPr>
              <a:t>est 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24" name=""/>
          <p:cNvSpPr txBox="1"/>
          <p:nvPr/>
        </p:nvSpPr>
        <p:spPr>
          <a:xfrm>
            <a:off x="5226120" y="5637600"/>
            <a:ext cx="376920" cy="1224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737373"/>
                </a:solidFill>
                <a:effectLst/>
                <a:uFillTx/>
                <a:latin typeface="Lato"/>
                <a:ea typeface="Lato"/>
              </a:rPr>
              <a:t>tempor, 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25" name=""/>
          <p:cNvSpPr txBox="1"/>
          <p:nvPr/>
        </p:nvSpPr>
        <p:spPr>
          <a:xfrm>
            <a:off x="5657760" y="5637600"/>
            <a:ext cx="209520" cy="1224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737373"/>
                </a:solidFill>
                <a:effectLst/>
                <a:uFillTx/>
                <a:latin typeface="Lato"/>
                <a:ea typeface="Lato"/>
              </a:rPr>
              <a:t>quis 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26" name=""/>
          <p:cNvSpPr txBox="1"/>
          <p:nvPr/>
        </p:nvSpPr>
        <p:spPr>
          <a:xfrm>
            <a:off x="5916960" y="5637600"/>
            <a:ext cx="359640" cy="1224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737373"/>
                </a:solidFill>
                <a:effectLst/>
                <a:uFillTx/>
                <a:latin typeface="Lato"/>
                <a:ea typeface="Lato"/>
              </a:rPr>
              <a:t>tempus 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27" name=""/>
          <p:cNvSpPr txBox="1"/>
          <p:nvPr/>
        </p:nvSpPr>
        <p:spPr>
          <a:xfrm>
            <a:off x="6329880" y="5637600"/>
            <a:ext cx="220320" cy="1224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737373"/>
                </a:solidFill>
                <a:effectLst/>
                <a:uFillTx/>
                <a:latin typeface="Lato"/>
                <a:ea typeface="Lato"/>
              </a:rPr>
              <a:t>arcu 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28" name=""/>
          <p:cNvSpPr txBox="1"/>
          <p:nvPr/>
        </p:nvSpPr>
        <p:spPr>
          <a:xfrm>
            <a:off x="6599880" y="5637600"/>
            <a:ext cx="555120" cy="1224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737373"/>
                </a:solidFill>
                <a:effectLst/>
                <a:uFillTx/>
                <a:latin typeface="Lato"/>
                <a:ea typeface="Lato"/>
              </a:rPr>
              <a:t>elementum. 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29" name=""/>
          <p:cNvSpPr txBox="1"/>
          <p:nvPr/>
        </p:nvSpPr>
        <p:spPr>
          <a:xfrm>
            <a:off x="7215480" y="5637600"/>
            <a:ext cx="101160" cy="1224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737373"/>
                </a:solidFill>
                <a:effectLst/>
                <a:uFillTx/>
                <a:latin typeface="Lato"/>
                <a:ea typeface="Lato"/>
              </a:rPr>
              <a:t>In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30" name=""/>
          <p:cNvSpPr txBox="1"/>
          <p:nvPr/>
        </p:nvSpPr>
        <p:spPr>
          <a:xfrm>
            <a:off x="3112200" y="5790240"/>
            <a:ext cx="4166640" cy="1224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737373"/>
                </a:solidFill>
                <a:effectLst/>
                <a:uFillTx/>
                <a:latin typeface="Lato"/>
                <a:ea typeface="Lato"/>
              </a:rPr>
              <a:t>elementum  elit  at  dui  tristique  feugiat.  Mauris  convallis,  mi  at  mattis  malesuada,  neque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31" name=""/>
          <p:cNvSpPr txBox="1"/>
          <p:nvPr/>
        </p:nvSpPr>
        <p:spPr>
          <a:xfrm>
            <a:off x="3112200" y="5942520"/>
            <a:ext cx="4047480" cy="1224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737373"/>
                </a:solidFill>
                <a:effectLst/>
                <a:uFillTx/>
                <a:latin typeface="Lato"/>
                <a:ea typeface="Lato"/>
              </a:rPr>
              <a:t>nulla  volutpat  dolor,  hendrerit  faucibus  eros  nibh  ut  nunc.  Proin  luctus  urna  id  nunc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32" name=""/>
          <p:cNvSpPr txBox="1"/>
          <p:nvPr/>
        </p:nvSpPr>
        <p:spPr>
          <a:xfrm>
            <a:off x="3112200" y="6095160"/>
            <a:ext cx="4183560" cy="1224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737373"/>
                </a:solidFill>
                <a:effectLst/>
                <a:uFillTx/>
                <a:latin typeface="Lato"/>
                <a:ea typeface="Lato"/>
              </a:rPr>
              <a:t>sagittis  dignissim.  Sed  in  libero  sed  libero  dictum  dapibus.  Vivamus  fermentum  est  eget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33" name=""/>
          <p:cNvSpPr txBox="1"/>
          <p:nvPr/>
        </p:nvSpPr>
        <p:spPr>
          <a:xfrm>
            <a:off x="3112200" y="6247440"/>
            <a:ext cx="3999600" cy="1224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737373"/>
                </a:solidFill>
                <a:effectLst/>
                <a:uFillTx/>
                <a:latin typeface="Lato"/>
                <a:ea typeface="Lato"/>
              </a:rPr>
              <a:t>lorem  aliquet,  vel  tempus  metus  dignissim.  Donec  risus  arcu,  tristique  et  sollicitudin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34" name=""/>
          <p:cNvSpPr txBox="1"/>
          <p:nvPr/>
        </p:nvSpPr>
        <p:spPr>
          <a:xfrm>
            <a:off x="3112200" y="6400080"/>
            <a:ext cx="2390040" cy="1224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737373"/>
                </a:solidFill>
                <a:effectLst/>
                <a:uFillTx/>
                <a:latin typeface="Lato"/>
                <a:ea typeface="Lato"/>
              </a:rPr>
              <a:t>blandit, iaculis ut nisl. Integer rutrum ultricies fringilla.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35" name=""/>
          <p:cNvSpPr txBox="1"/>
          <p:nvPr/>
        </p:nvSpPr>
        <p:spPr>
          <a:xfrm>
            <a:off x="3112200" y="7497000"/>
            <a:ext cx="4029120" cy="1224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737373"/>
                </a:solidFill>
                <a:effectLst/>
                <a:uFillTx/>
                <a:latin typeface="Lato"/>
                <a:ea typeface="Lato"/>
              </a:rPr>
              <a:t>Lorem  ipsum  dolor  sit  amet,  consectetur  adipiscing  elit.  Nullam  pharetra  in  lorem  at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36" name=""/>
          <p:cNvSpPr txBox="1"/>
          <p:nvPr/>
        </p:nvSpPr>
        <p:spPr>
          <a:xfrm>
            <a:off x="3112200" y="7649280"/>
            <a:ext cx="365400" cy="1224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737373"/>
                </a:solidFill>
                <a:effectLst/>
                <a:uFillTx/>
                <a:latin typeface="Lato"/>
                <a:ea typeface="Lato"/>
              </a:rPr>
              <a:t>laoreet. 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37" name=""/>
          <p:cNvSpPr txBox="1"/>
          <p:nvPr/>
        </p:nvSpPr>
        <p:spPr>
          <a:xfrm>
            <a:off x="3534480" y="7649280"/>
            <a:ext cx="322200" cy="1224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737373"/>
                </a:solidFill>
                <a:effectLst/>
                <a:uFillTx/>
                <a:latin typeface="Lato"/>
                <a:ea typeface="Lato"/>
              </a:rPr>
              <a:t>Donec 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38" name=""/>
          <p:cNvSpPr txBox="1"/>
          <p:nvPr/>
        </p:nvSpPr>
        <p:spPr>
          <a:xfrm>
            <a:off x="3907800" y="7649280"/>
            <a:ext cx="441360" cy="1224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737373"/>
                </a:solidFill>
                <a:effectLst/>
                <a:uFillTx/>
                <a:latin typeface="Lato"/>
                <a:ea typeface="Lato"/>
              </a:rPr>
              <a:t>hendrerit 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39" name=""/>
          <p:cNvSpPr txBox="1"/>
          <p:nvPr/>
        </p:nvSpPr>
        <p:spPr>
          <a:xfrm>
            <a:off x="4407840" y="7649280"/>
            <a:ext cx="281520" cy="1224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737373"/>
                </a:solidFill>
                <a:effectLst/>
                <a:uFillTx/>
                <a:latin typeface="Lato"/>
                <a:ea typeface="Lato"/>
              </a:rPr>
              <a:t>libero 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40" name=""/>
          <p:cNvSpPr txBox="1"/>
          <p:nvPr/>
        </p:nvSpPr>
        <p:spPr>
          <a:xfrm>
            <a:off x="4742640" y="7649280"/>
            <a:ext cx="224280" cy="1224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737373"/>
                </a:solidFill>
                <a:effectLst/>
                <a:uFillTx/>
                <a:latin typeface="Lato"/>
                <a:ea typeface="Lato"/>
              </a:rPr>
              <a:t>eget 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41" name=""/>
          <p:cNvSpPr txBox="1"/>
          <p:nvPr/>
        </p:nvSpPr>
        <p:spPr>
          <a:xfrm>
            <a:off x="5016600" y="7649280"/>
            <a:ext cx="161640" cy="1224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737373"/>
                </a:solidFill>
                <a:effectLst/>
                <a:uFillTx/>
                <a:latin typeface="Lato"/>
                <a:ea typeface="Lato"/>
              </a:rPr>
              <a:t>est 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42" name=""/>
          <p:cNvSpPr txBox="1"/>
          <p:nvPr/>
        </p:nvSpPr>
        <p:spPr>
          <a:xfrm>
            <a:off x="5226120" y="7649280"/>
            <a:ext cx="376920" cy="1224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737373"/>
                </a:solidFill>
                <a:effectLst/>
                <a:uFillTx/>
                <a:latin typeface="Lato"/>
                <a:ea typeface="Lato"/>
              </a:rPr>
              <a:t>tempor, 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43" name=""/>
          <p:cNvSpPr txBox="1"/>
          <p:nvPr/>
        </p:nvSpPr>
        <p:spPr>
          <a:xfrm>
            <a:off x="5657760" y="7649280"/>
            <a:ext cx="209520" cy="1224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737373"/>
                </a:solidFill>
                <a:effectLst/>
                <a:uFillTx/>
                <a:latin typeface="Lato"/>
                <a:ea typeface="Lato"/>
              </a:rPr>
              <a:t>quis 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44" name=""/>
          <p:cNvSpPr txBox="1"/>
          <p:nvPr/>
        </p:nvSpPr>
        <p:spPr>
          <a:xfrm>
            <a:off x="5916960" y="7649280"/>
            <a:ext cx="359640" cy="1224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737373"/>
                </a:solidFill>
                <a:effectLst/>
                <a:uFillTx/>
                <a:latin typeface="Lato"/>
                <a:ea typeface="Lato"/>
              </a:rPr>
              <a:t>tempus 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45" name=""/>
          <p:cNvSpPr txBox="1"/>
          <p:nvPr/>
        </p:nvSpPr>
        <p:spPr>
          <a:xfrm>
            <a:off x="6329880" y="7649280"/>
            <a:ext cx="220320" cy="1224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737373"/>
                </a:solidFill>
                <a:effectLst/>
                <a:uFillTx/>
                <a:latin typeface="Lato"/>
                <a:ea typeface="Lato"/>
              </a:rPr>
              <a:t>arcu 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46" name=""/>
          <p:cNvSpPr txBox="1"/>
          <p:nvPr/>
        </p:nvSpPr>
        <p:spPr>
          <a:xfrm>
            <a:off x="6599880" y="7649280"/>
            <a:ext cx="555120" cy="1224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737373"/>
                </a:solidFill>
                <a:effectLst/>
                <a:uFillTx/>
                <a:latin typeface="Lato"/>
                <a:ea typeface="Lato"/>
              </a:rPr>
              <a:t>elementum. 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47" name=""/>
          <p:cNvSpPr txBox="1"/>
          <p:nvPr/>
        </p:nvSpPr>
        <p:spPr>
          <a:xfrm>
            <a:off x="7215480" y="7649280"/>
            <a:ext cx="101160" cy="1224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737373"/>
                </a:solidFill>
                <a:effectLst/>
                <a:uFillTx/>
                <a:latin typeface="Lato"/>
                <a:ea typeface="Lato"/>
              </a:rPr>
              <a:t>In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48" name=""/>
          <p:cNvSpPr txBox="1"/>
          <p:nvPr/>
        </p:nvSpPr>
        <p:spPr>
          <a:xfrm>
            <a:off x="3112200" y="7801920"/>
            <a:ext cx="4166640" cy="1224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737373"/>
                </a:solidFill>
                <a:effectLst/>
                <a:uFillTx/>
                <a:latin typeface="Lato"/>
                <a:ea typeface="Lato"/>
              </a:rPr>
              <a:t>elementum  elit  at  dui  tristique  feugiat.  Mauris  convallis,  mi  at  mattis  malesuada,  neque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49" name=""/>
          <p:cNvSpPr txBox="1"/>
          <p:nvPr/>
        </p:nvSpPr>
        <p:spPr>
          <a:xfrm>
            <a:off x="3112200" y="7954200"/>
            <a:ext cx="4047480" cy="1224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737373"/>
                </a:solidFill>
                <a:effectLst/>
                <a:uFillTx/>
                <a:latin typeface="Lato"/>
                <a:ea typeface="Lato"/>
              </a:rPr>
              <a:t>nulla  volutpat  dolor,  hendrerit  faucibus  eros  nibh  ut  nunc.  Proin  luctus  urna  id  nunc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50" name=""/>
          <p:cNvSpPr txBox="1"/>
          <p:nvPr/>
        </p:nvSpPr>
        <p:spPr>
          <a:xfrm>
            <a:off x="3112200" y="8106840"/>
            <a:ext cx="4183560" cy="1224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737373"/>
                </a:solidFill>
                <a:effectLst/>
                <a:uFillTx/>
                <a:latin typeface="Lato"/>
                <a:ea typeface="Lato"/>
              </a:rPr>
              <a:t>sagittis  dignissim.  Sed  in  libero  sed  libero  dictum  dapibus.  Vivamus  fermentum  est  eget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51" name=""/>
          <p:cNvSpPr txBox="1"/>
          <p:nvPr/>
        </p:nvSpPr>
        <p:spPr>
          <a:xfrm>
            <a:off x="3112200" y="8259120"/>
            <a:ext cx="3999600" cy="1224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737373"/>
                </a:solidFill>
                <a:effectLst/>
                <a:uFillTx/>
                <a:latin typeface="Lato"/>
                <a:ea typeface="Lato"/>
              </a:rPr>
              <a:t>lorem  aliquet,  vel  tempus  metus  dignissim.  Donec  risus  arcu,  tristique  et  sollicitudin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52" name=""/>
          <p:cNvSpPr txBox="1"/>
          <p:nvPr/>
        </p:nvSpPr>
        <p:spPr>
          <a:xfrm>
            <a:off x="3112200" y="8411760"/>
            <a:ext cx="2390040" cy="1224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737373"/>
                </a:solidFill>
                <a:effectLst/>
                <a:uFillTx/>
                <a:latin typeface="Lato"/>
                <a:ea typeface="Lato"/>
              </a:rPr>
              <a:t>blandit, iaculis ut nisl. Integer rutrum ultricies fringilla.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53" name=""/>
          <p:cNvSpPr txBox="1"/>
          <p:nvPr/>
        </p:nvSpPr>
        <p:spPr>
          <a:xfrm>
            <a:off x="3112200" y="3188880"/>
            <a:ext cx="126396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000" strike="noStrike" u="none">
                <a:solidFill>
                  <a:srgbClr val="333132"/>
                </a:solidFill>
                <a:effectLst/>
                <a:uFillTx/>
                <a:latin typeface="Garet"/>
                <a:ea typeface="Garet"/>
              </a:rPr>
              <a:t>Marketing Manager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54" name=""/>
          <p:cNvSpPr txBox="1"/>
          <p:nvPr/>
        </p:nvSpPr>
        <p:spPr>
          <a:xfrm>
            <a:off x="3112200" y="5200920"/>
            <a:ext cx="174024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000" strike="noStrike" u="none">
                <a:solidFill>
                  <a:srgbClr val="333132"/>
                </a:solidFill>
                <a:effectLst/>
                <a:uFillTx/>
                <a:latin typeface="Garet"/>
                <a:ea typeface="Garet"/>
              </a:rPr>
              <a:t>Inside Sales Representative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55" name=""/>
          <p:cNvSpPr txBox="1"/>
          <p:nvPr/>
        </p:nvSpPr>
        <p:spPr>
          <a:xfrm>
            <a:off x="3112200" y="7212600"/>
            <a:ext cx="174024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000" strike="noStrike" u="none">
                <a:solidFill>
                  <a:srgbClr val="333132"/>
                </a:solidFill>
                <a:effectLst/>
                <a:uFillTx/>
                <a:latin typeface="Garet"/>
                <a:ea typeface="Garet"/>
              </a:rPr>
              <a:t>Inside Sales Representative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56" name=""/>
          <p:cNvSpPr txBox="1"/>
          <p:nvPr/>
        </p:nvSpPr>
        <p:spPr>
          <a:xfrm>
            <a:off x="3112200" y="2818440"/>
            <a:ext cx="68616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000" strike="noStrike" u="none">
                <a:solidFill>
                  <a:srgbClr val="737373"/>
                </a:solidFill>
                <a:effectLst/>
                <a:uFillTx/>
                <a:latin typeface="Garet"/>
                <a:ea typeface="Garet"/>
              </a:rPr>
              <a:t>2022 - 2025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57" name=""/>
          <p:cNvSpPr txBox="1"/>
          <p:nvPr/>
        </p:nvSpPr>
        <p:spPr>
          <a:xfrm>
            <a:off x="3112200" y="4830480"/>
            <a:ext cx="68616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000" strike="noStrike" u="none">
                <a:solidFill>
                  <a:srgbClr val="737373"/>
                </a:solidFill>
                <a:effectLst/>
                <a:uFillTx/>
                <a:latin typeface="Garet"/>
                <a:ea typeface="Garet"/>
              </a:rPr>
              <a:t>2020 - 2022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58" name=""/>
          <p:cNvSpPr txBox="1"/>
          <p:nvPr/>
        </p:nvSpPr>
        <p:spPr>
          <a:xfrm>
            <a:off x="3112200" y="6842160"/>
            <a:ext cx="68616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000" strike="noStrike" u="none">
                <a:solidFill>
                  <a:srgbClr val="737373"/>
                </a:solidFill>
                <a:effectLst/>
                <a:uFillTx/>
                <a:latin typeface="Garet"/>
                <a:ea typeface="Garet"/>
              </a:rPr>
              <a:t>2018 - 2020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59" name=""/>
          <p:cNvSpPr txBox="1"/>
          <p:nvPr/>
        </p:nvSpPr>
        <p:spPr>
          <a:xfrm>
            <a:off x="3112200" y="2989080"/>
            <a:ext cx="314064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737373"/>
                </a:solidFill>
                <a:effectLst/>
                <a:uFillTx/>
                <a:latin typeface="Garet"/>
                <a:ea typeface="Garet"/>
              </a:rPr>
              <a:t>Ginyard International Co.l 123 Anywhere St., Any City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60" name=""/>
          <p:cNvSpPr txBox="1"/>
          <p:nvPr/>
        </p:nvSpPr>
        <p:spPr>
          <a:xfrm>
            <a:off x="3112200" y="5001120"/>
            <a:ext cx="314064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737373"/>
                </a:solidFill>
                <a:effectLst/>
                <a:uFillTx/>
                <a:latin typeface="Garet"/>
                <a:ea typeface="Garet"/>
              </a:rPr>
              <a:t>Ginyard International Co.l 123 Anywhere St., Any City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61" name=""/>
          <p:cNvSpPr/>
          <p:nvPr/>
        </p:nvSpPr>
        <p:spPr>
          <a:xfrm>
            <a:off x="2881440" y="2846520"/>
            <a:ext cx="100800" cy="100800"/>
          </a:xfrm>
          <a:custGeom>
            <a:avLst/>
            <a:gdLst/>
            <a:ahLst/>
            <a:rect l="0" t="0" r="r" b="b"/>
            <a:pathLst>
              <a:path w="280" h="280">
                <a:moveTo>
                  <a:pt x="139" y="280"/>
                </a:moveTo>
                <a:cubicBezTo>
                  <a:pt x="62" y="280"/>
                  <a:pt x="0" y="217"/>
                  <a:pt x="0" y="140"/>
                </a:cubicBezTo>
                <a:cubicBezTo>
                  <a:pt x="0" y="63"/>
                  <a:pt x="62" y="0"/>
                  <a:pt x="139" y="0"/>
                </a:cubicBezTo>
                <a:cubicBezTo>
                  <a:pt x="217" y="0"/>
                  <a:pt x="280" y="63"/>
                  <a:pt x="280" y="140"/>
                </a:cubicBezTo>
                <a:cubicBezTo>
                  <a:pt x="280" y="217"/>
                  <a:pt x="217" y="280"/>
                  <a:pt x="139" y="280"/>
                </a:cubicBezTo>
                <a:close/>
              </a:path>
            </a:pathLst>
          </a:custGeom>
          <a:solidFill>
            <a:srgbClr val="323b4c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62" name=""/>
          <p:cNvSpPr/>
          <p:nvPr/>
        </p:nvSpPr>
        <p:spPr>
          <a:xfrm>
            <a:off x="2898000" y="2863080"/>
            <a:ext cx="67320" cy="67320"/>
          </a:xfrm>
          <a:custGeom>
            <a:avLst/>
            <a:gdLst/>
            <a:ahLst/>
            <a:rect l="0" t="0" r="r" b="b"/>
            <a:pathLst>
              <a:path w="187" h="187">
                <a:moveTo>
                  <a:pt x="93" y="187"/>
                </a:moveTo>
                <a:cubicBezTo>
                  <a:pt x="42" y="187"/>
                  <a:pt x="0" y="146"/>
                  <a:pt x="0" y="93"/>
                </a:cubicBezTo>
                <a:cubicBezTo>
                  <a:pt x="0" y="42"/>
                  <a:pt x="42" y="0"/>
                  <a:pt x="93" y="0"/>
                </a:cubicBezTo>
                <a:cubicBezTo>
                  <a:pt x="145" y="0"/>
                  <a:pt x="187" y="42"/>
                  <a:pt x="187" y="93"/>
                </a:cubicBezTo>
                <a:cubicBezTo>
                  <a:pt x="187" y="146"/>
                  <a:pt x="145" y="187"/>
                  <a:pt x="93" y="187"/>
                </a:cubicBez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63" name=""/>
          <p:cNvSpPr/>
          <p:nvPr/>
        </p:nvSpPr>
        <p:spPr>
          <a:xfrm>
            <a:off x="2881440" y="4882680"/>
            <a:ext cx="100800" cy="100800"/>
          </a:xfrm>
          <a:custGeom>
            <a:avLst/>
            <a:gdLst/>
            <a:ahLst/>
            <a:rect l="0" t="0" r="r" b="b"/>
            <a:pathLst>
              <a:path w="280" h="280">
                <a:moveTo>
                  <a:pt x="139" y="280"/>
                </a:moveTo>
                <a:cubicBezTo>
                  <a:pt x="62" y="280"/>
                  <a:pt x="0" y="217"/>
                  <a:pt x="0" y="139"/>
                </a:cubicBezTo>
                <a:cubicBezTo>
                  <a:pt x="0" y="62"/>
                  <a:pt x="62" y="0"/>
                  <a:pt x="139" y="0"/>
                </a:cubicBezTo>
                <a:cubicBezTo>
                  <a:pt x="217" y="0"/>
                  <a:pt x="280" y="62"/>
                  <a:pt x="280" y="139"/>
                </a:cubicBezTo>
                <a:cubicBezTo>
                  <a:pt x="280" y="217"/>
                  <a:pt x="217" y="280"/>
                  <a:pt x="139" y="280"/>
                </a:cubicBezTo>
                <a:close/>
              </a:path>
            </a:pathLst>
          </a:custGeom>
          <a:solidFill>
            <a:srgbClr val="323b4c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64" name=""/>
          <p:cNvSpPr/>
          <p:nvPr/>
        </p:nvSpPr>
        <p:spPr>
          <a:xfrm>
            <a:off x="2898000" y="4899240"/>
            <a:ext cx="67320" cy="67320"/>
          </a:xfrm>
          <a:custGeom>
            <a:avLst/>
            <a:gdLst/>
            <a:ahLst/>
            <a:rect l="0" t="0" r="r" b="b"/>
            <a:pathLst>
              <a:path w="187" h="187">
                <a:moveTo>
                  <a:pt x="93" y="187"/>
                </a:moveTo>
                <a:cubicBezTo>
                  <a:pt x="42" y="187"/>
                  <a:pt x="0" y="145"/>
                  <a:pt x="0" y="93"/>
                </a:cubicBezTo>
                <a:cubicBezTo>
                  <a:pt x="0" y="42"/>
                  <a:pt x="42" y="0"/>
                  <a:pt x="93" y="0"/>
                </a:cubicBezTo>
                <a:cubicBezTo>
                  <a:pt x="145" y="0"/>
                  <a:pt x="187" y="42"/>
                  <a:pt x="187" y="93"/>
                </a:cubicBezTo>
                <a:cubicBezTo>
                  <a:pt x="187" y="145"/>
                  <a:pt x="145" y="187"/>
                  <a:pt x="93" y="187"/>
                </a:cubicBez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65" name=""/>
          <p:cNvSpPr/>
          <p:nvPr/>
        </p:nvSpPr>
        <p:spPr>
          <a:xfrm>
            <a:off x="2881440" y="6894360"/>
            <a:ext cx="100800" cy="100440"/>
          </a:xfrm>
          <a:custGeom>
            <a:avLst/>
            <a:gdLst/>
            <a:ahLst/>
            <a:rect l="0" t="0" r="r" b="b"/>
            <a:pathLst>
              <a:path w="280" h="279">
                <a:moveTo>
                  <a:pt x="139" y="279"/>
                </a:moveTo>
                <a:cubicBezTo>
                  <a:pt x="62" y="279"/>
                  <a:pt x="0" y="217"/>
                  <a:pt x="0" y="139"/>
                </a:cubicBezTo>
                <a:cubicBezTo>
                  <a:pt x="0" y="62"/>
                  <a:pt x="62" y="0"/>
                  <a:pt x="139" y="0"/>
                </a:cubicBezTo>
                <a:cubicBezTo>
                  <a:pt x="217" y="0"/>
                  <a:pt x="280" y="62"/>
                  <a:pt x="280" y="139"/>
                </a:cubicBezTo>
                <a:cubicBezTo>
                  <a:pt x="280" y="217"/>
                  <a:pt x="217" y="279"/>
                  <a:pt x="139" y="279"/>
                </a:cubicBezTo>
                <a:close/>
              </a:path>
            </a:pathLst>
          </a:custGeom>
          <a:solidFill>
            <a:srgbClr val="323b4c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66" name=""/>
          <p:cNvSpPr/>
          <p:nvPr/>
        </p:nvSpPr>
        <p:spPr>
          <a:xfrm>
            <a:off x="2898000" y="6910920"/>
            <a:ext cx="67320" cy="67320"/>
          </a:xfrm>
          <a:custGeom>
            <a:avLst/>
            <a:gdLst/>
            <a:ahLst/>
            <a:rect l="0" t="0" r="r" b="b"/>
            <a:pathLst>
              <a:path w="187" h="187">
                <a:moveTo>
                  <a:pt x="93" y="187"/>
                </a:moveTo>
                <a:cubicBezTo>
                  <a:pt x="42" y="187"/>
                  <a:pt x="0" y="145"/>
                  <a:pt x="0" y="93"/>
                </a:cubicBezTo>
                <a:cubicBezTo>
                  <a:pt x="0" y="42"/>
                  <a:pt x="42" y="0"/>
                  <a:pt x="93" y="0"/>
                </a:cubicBezTo>
                <a:cubicBezTo>
                  <a:pt x="145" y="0"/>
                  <a:pt x="187" y="42"/>
                  <a:pt x="187" y="93"/>
                </a:cubicBezTo>
                <a:cubicBezTo>
                  <a:pt x="187" y="145"/>
                  <a:pt x="145" y="187"/>
                  <a:pt x="93" y="187"/>
                </a:cubicBez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67" name=""/>
          <p:cNvSpPr/>
          <p:nvPr/>
        </p:nvSpPr>
        <p:spPr>
          <a:xfrm>
            <a:off x="2881440" y="9222480"/>
            <a:ext cx="4423320" cy="0"/>
          </a:xfrm>
          <a:prstGeom prst="line">
            <a:avLst/>
          </a:prstGeom>
          <a:ln w="9360">
            <a:solidFill>
              <a:srgbClr val="323b4c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4680" rIns="4680" tIns="-4680" bIns="-468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68" name=""/>
          <p:cNvSpPr txBox="1"/>
          <p:nvPr/>
        </p:nvSpPr>
        <p:spPr>
          <a:xfrm>
            <a:off x="3112200" y="7012800"/>
            <a:ext cx="314064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737373"/>
                </a:solidFill>
                <a:effectLst/>
                <a:uFillTx/>
                <a:latin typeface="Garet"/>
                <a:ea typeface="Garet"/>
              </a:rPr>
              <a:t>Ginyard International Co.l 123 Anywhere St., Any City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69" name=""/>
          <p:cNvSpPr txBox="1"/>
          <p:nvPr/>
        </p:nvSpPr>
        <p:spPr>
          <a:xfrm>
            <a:off x="2881440" y="8877240"/>
            <a:ext cx="1090440" cy="29592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700" strike="noStrike" u="none">
                <a:solidFill>
                  <a:srgbClr val="323b4c"/>
                </a:solidFill>
                <a:effectLst/>
                <a:uFillTx/>
                <a:latin typeface="Garet"/>
                <a:ea typeface="Garet"/>
              </a:rPr>
              <a:t>Reference</a:t>
            </a:r>
            <a:endParaRPr b="0" lang="en-US" sz="17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70" name=""/>
          <p:cNvSpPr txBox="1"/>
          <p:nvPr/>
        </p:nvSpPr>
        <p:spPr>
          <a:xfrm>
            <a:off x="461520" y="5384880"/>
            <a:ext cx="1001160" cy="15588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00" strike="noStrike" u="none">
                <a:solidFill>
                  <a:srgbClr val="ffffff"/>
                </a:solidFill>
                <a:effectLst/>
                <a:uFillTx/>
                <a:latin typeface="Garet"/>
                <a:ea typeface="Garet"/>
              </a:rPr>
              <a:t>Borcelle University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71" name=""/>
          <p:cNvSpPr/>
          <p:nvPr/>
        </p:nvSpPr>
        <p:spPr>
          <a:xfrm>
            <a:off x="461160" y="7040880"/>
            <a:ext cx="38520" cy="38520"/>
          </a:xfrm>
          <a:custGeom>
            <a:avLst/>
            <a:gdLst/>
            <a:ahLst/>
            <a:rect l="0" t="0" r="r" b="b"/>
            <a:pathLst>
              <a:path w="107" h="107">
                <a:moveTo>
                  <a:pt x="54" y="0"/>
                </a:moveTo>
                <a:cubicBezTo>
                  <a:pt x="84" y="0"/>
                  <a:pt x="107" y="24"/>
                  <a:pt x="107" y="53"/>
                </a:cubicBezTo>
                <a:cubicBezTo>
                  <a:pt x="107" y="83"/>
                  <a:pt x="84" y="107"/>
                  <a:pt x="54" y="107"/>
                </a:cubicBezTo>
                <a:cubicBezTo>
                  <a:pt x="24" y="107"/>
                  <a:pt x="0" y="83"/>
                  <a:pt x="0" y="53"/>
                </a:cubicBezTo>
                <a:cubicBezTo>
                  <a:pt x="0" y="24"/>
                  <a:pt x="24" y="0"/>
                  <a:pt x="54" y="0"/>
                </a:cubicBez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72" name=""/>
          <p:cNvSpPr/>
          <p:nvPr/>
        </p:nvSpPr>
        <p:spPr>
          <a:xfrm>
            <a:off x="461160" y="7323840"/>
            <a:ext cx="38520" cy="38520"/>
          </a:xfrm>
          <a:custGeom>
            <a:avLst/>
            <a:gdLst/>
            <a:ahLst/>
            <a:rect l="0" t="0" r="r" b="b"/>
            <a:pathLst>
              <a:path w="107" h="107">
                <a:moveTo>
                  <a:pt x="54" y="0"/>
                </a:moveTo>
                <a:cubicBezTo>
                  <a:pt x="84" y="0"/>
                  <a:pt x="107" y="24"/>
                  <a:pt x="107" y="53"/>
                </a:cubicBezTo>
                <a:cubicBezTo>
                  <a:pt x="107" y="83"/>
                  <a:pt x="84" y="107"/>
                  <a:pt x="54" y="107"/>
                </a:cubicBezTo>
                <a:cubicBezTo>
                  <a:pt x="24" y="107"/>
                  <a:pt x="0" y="83"/>
                  <a:pt x="0" y="53"/>
                </a:cubicBezTo>
                <a:cubicBezTo>
                  <a:pt x="0" y="24"/>
                  <a:pt x="24" y="0"/>
                  <a:pt x="54" y="0"/>
                </a:cubicBez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73" name=""/>
          <p:cNvSpPr/>
          <p:nvPr/>
        </p:nvSpPr>
        <p:spPr>
          <a:xfrm>
            <a:off x="461160" y="7606440"/>
            <a:ext cx="38520" cy="38520"/>
          </a:xfrm>
          <a:custGeom>
            <a:avLst/>
            <a:gdLst/>
            <a:ahLst/>
            <a:rect l="0" t="0" r="r" b="b"/>
            <a:pathLst>
              <a:path w="107" h="107">
                <a:moveTo>
                  <a:pt x="54" y="0"/>
                </a:moveTo>
                <a:cubicBezTo>
                  <a:pt x="84" y="0"/>
                  <a:pt x="107" y="25"/>
                  <a:pt x="107" y="54"/>
                </a:cubicBezTo>
                <a:cubicBezTo>
                  <a:pt x="107" y="84"/>
                  <a:pt x="84" y="107"/>
                  <a:pt x="54" y="107"/>
                </a:cubicBezTo>
                <a:cubicBezTo>
                  <a:pt x="24" y="107"/>
                  <a:pt x="0" y="84"/>
                  <a:pt x="0" y="54"/>
                </a:cubicBezTo>
                <a:cubicBezTo>
                  <a:pt x="0" y="25"/>
                  <a:pt x="24" y="0"/>
                  <a:pt x="54" y="0"/>
                </a:cubicBez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74" name=""/>
          <p:cNvSpPr/>
          <p:nvPr/>
        </p:nvSpPr>
        <p:spPr>
          <a:xfrm>
            <a:off x="461160" y="7889400"/>
            <a:ext cx="38520" cy="38520"/>
          </a:xfrm>
          <a:custGeom>
            <a:avLst/>
            <a:gdLst/>
            <a:ahLst/>
            <a:rect l="0" t="0" r="r" b="b"/>
            <a:pathLst>
              <a:path w="107" h="107">
                <a:moveTo>
                  <a:pt x="54" y="0"/>
                </a:moveTo>
                <a:cubicBezTo>
                  <a:pt x="84" y="0"/>
                  <a:pt x="107" y="24"/>
                  <a:pt x="107" y="53"/>
                </a:cubicBezTo>
                <a:cubicBezTo>
                  <a:pt x="107" y="83"/>
                  <a:pt x="84" y="107"/>
                  <a:pt x="54" y="107"/>
                </a:cubicBezTo>
                <a:cubicBezTo>
                  <a:pt x="24" y="107"/>
                  <a:pt x="0" y="83"/>
                  <a:pt x="0" y="53"/>
                </a:cubicBezTo>
                <a:cubicBezTo>
                  <a:pt x="0" y="24"/>
                  <a:pt x="24" y="0"/>
                  <a:pt x="54" y="0"/>
                </a:cubicBez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75" name=""/>
          <p:cNvSpPr/>
          <p:nvPr/>
        </p:nvSpPr>
        <p:spPr>
          <a:xfrm>
            <a:off x="461160" y="8172000"/>
            <a:ext cx="38520" cy="38880"/>
          </a:xfrm>
          <a:custGeom>
            <a:avLst/>
            <a:gdLst/>
            <a:ahLst/>
            <a:rect l="0" t="0" r="r" b="b"/>
            <a:pathLst>
              <a:path w="107" h="108">
                <a:moveTo>
                  <a:pt x="54" y="0"/>
                </a:moveTo>
                <a:cubicBezTo>
                  <a:pt x="84" y="0"/>
                  <a:pt x="107" y="24"/>
                  <a:pt x="107" y="54"/>
                </a:cubicBezTo>
                <a:cubicBezTo>
                  <a:pt x="107" y="84"/>
                  <a:pt x="84" y="107"/>
                  <a:pt x="54" y="108"/>
                </a:cubicBezTo>
                <a:cubicBezTo>
                  <a:pt x="24" y="107"/>
                  <a:pt x="0" y="84"/>
                  <a:pt x="0" y="54"/>
                </a:cubicBezTo>
                <a:cubicBezTo>
                  <a:pt x="0" y="24"/>
                  <a:pt x="24" y="0"/>
                  <a:pt x="54" y="0"/>
                </a:cubicBez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76" name=""/>
          <p:cNvSpPr/>
          <p:nvPr/>
        </p:nvSpPr>
        <p:spPr>
          <a:xfrm>
            <a:off x="461160" y="8454960"/>
            <a:ext cx="38520" cy="38520"/>
          </a:xfrm>
          <a:custGeom>
            <a:avLst/>
            <a:gdLst/>
            <a:ahLst/>
            <a:rect l="0" t="0" r="r" b="b"/>
            <a:pathLst>
              <a:path w="107" h="107">
                <a:moveTo>
                  <a:pt x="54" y="0"/>
                </a:moveTo>
                <a:cubicBezTo>
                  <a:pt x="84" y="0"/>
                  <a:pt x="107" y="24"/>
                  <a:pt x="107" y="53"/>
                </a:cubicBezTo>
                <a:cubicBezTo>
                  <a:pt x="107" y="82"/>
                  <a:pt x="84" y="107"/>
                  <a:pt x="54" y="107"/>
                </a:cubicBezTo>
                <a:cubicBezTo>
                  <a:pt x="24" y="107"/>
                  <a:pt x="0" y="82"/>
                  <a:pt x="0" y="53"/>
                </a:cubicBezTo>
                <a:cubicBezTo>
                  <a:pt x="0" y="24"/>
                  <a:pt x="24" y="0"/>
                  <a:pt x="54" y="0"/>
                </a:cubicBez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77" name=""/>
          <p:cNvSpPr txBox="1"/>
          <p:nvPr/>
        </p:nvSpPr>
        <p:spPr>
          <a:xfrm>
            <a:off x="461520" y="6129720"/>
            <a:ext cx="1001160" cy="15588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00" strike="noStrike" u="none">
                <a:solidFill>
                  <a:srgbClr val="ffffff"/>
                </a:solidFill>
                <a:effectLst/>
                <a:uFillTx/>
                <a:latin typeface="Garet"/>
                <a:ea typeface="Garet"/>
              </a:rPr>
              <a:t>Borcelle University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78" name=""/>
          <p:cNvSpPr txBox="1"/>
          <p:nvPr/>
        </p:nvSpPr>
        <p:spPr>
          <a:xfrm>
            <a:off x="642600" y="7259040"/>
            <a:ext cx="720720" cy="15588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00" strike="noStrike" u="none">
                <a:solidFill>
                  <a:srgbClr val="ffffff"/>
                </a:solidFill>
                <a:effectLst/>
                <a:uFillTx/>
                <a:latin typeface="Garet"/>
                <a:ea typeface="Garet"/>
              </a:rPr>
              <a:t>Visual Design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79" name=""/>
          <p:cNvSpPr txBox="1"/>
          <p:nvPr/>
        </p:nvSpPr>
        <p:spPr>
          <a:xfrm>
            <a:off x="642600" y="8390160"/>
            <a:ext cx="747360" cy="15588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00" strike="noStrike" u="none">
                <a:solidFill>
                  <a:srgbClr val="ffffff"/>
                </a:solidFill>
                <a:effectLst/>
                <a:uFillTx/>
                <a:latin typeface="Garet"/>
                <a:ea typeface="Garet"/>
              </a:rPr>
              <a:t>Process Flows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80" name=""/>
          <p:cNvSpPr txBox="1"/>
          <p:nvPr/>
        </p:nvSpPr>
        <p:spPr>
          <a:xfrm>
            <a:off x="642600" y="7824600"/>
            <a:ext cx="655200" cy="15588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00" strike="noStrike" u="none">
                <a:solidFill>
                  <a:srgbClr val="ffffff"/>
                </a:solidFill>
                <a:effectLst/>
                <a:uFillTx/>
                <a:latin typeface="Garet"/>
                <a:ea typeface="Garet"/>
              </a:rPr>
              <a:t>Storyboards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81" name=""/>
          <p:cNvSpPr txBox="1"/>
          <p:nvPr/>
        </p:nvSpPr>
        <p:spPr>
          <a:xfrm>
            <a:off x="642600" y="6976080"/>
            <a:ext cx="316080" cy="15588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00" strike="noStrike" u="none">
                <a:solidFill>
                  <a:srgbClr val="ffffff"/>
                </a:solidFill>
                <a:effectLst/>
                <a:uFillTx/>
                <a:latin typeface="Garet"/>
                <a:ea typeface="Garet"/>
              </a:rPr>
              <a:t>UI/UX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82" name=""/>
          <p:cNvSpPr txBox="1"/>
          <p:nvPr/>
        </p:nvSpPr>
        <p:spPr>
          <a:xfrm>
            <a:off x="642600" y="8107200"/>
            <a:ext cx="582840" cy="15588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00" strike="noStrike" u="none">
                <a:solidFill>
                  <a:srgbClr val="ffffff"/>
                </a:solidFill>
                <a:effectLst/>
                <a:uFillTx/>
                <a:latin typeface="Garet"/>
                <a:ea typeface="Garet"/>
              </a:rPr>
              <a:t>User Flows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83" name=""/>
          <p:cNvSpPr txBox="1"/>
          <p:nvPr/>
        </p:nvSpPr>
        <p:spPr>
          <a:xfrm>
            <a:off x="642600" y="7541640"/>
            <a:ext cx="624960" cy="15588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00" strike="noStrike" u="none">
                <a:solidFill>
                  <a:srgbClr val="ffffff"/>
                </a:solidFill>
                <a:effectLst/>
                <a:uFillTx/>
                <a:latin typeface="Garet"/>
                <a:ea typeface="Garet"/>
              </a:rPr>
              <a:t>Wireframes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84" name=""/>
          <p:cNvSpPr txBox="1"/>
          <p:nvPr/>
        </p:nvSpPr>
        <p:spPr>
          <a:xfrm>
            <a:off x="461520" y="9392760"/>
            <a:ext cx="413640" cy="15588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900" strike="noStrike" u="none">
                <a:solidFill>
                  <a:srgbClr val="ffffff"/>
                </a:solidFill>
                <a:effectLst/>
                <a:uFillTx/>
                <a:latin typeface="Garet"/>
                <a:ea typeface="Garet"/>
              </a:rPr>
              <a:t>English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85" name=""/>
          <p:cNvSpPr/>
          <p:nvPr/>
        </p:nvSpPr>
        <p:spPr>
          <a:xfrm>
            <a:off x="461160" y="6790320"/>
            <a:ext cx="2162160" cy="0"/>
          </a:xfrm>
          <a:prstGeom prst="line">
            <a:avLst/>
          </a:prstGeom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4680" rIns="4680" tIns="-4680" bIns="-468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86" name=""/>
          <p:cNvSpPr/>
          <p:nvPr/>
        </p:nvSpPr>
        <p:spPr>
          <a:xfrm>
            <a:off x="461160" y="9222480"/>
            <a:ext cx="2162160" cy="0"/>
          </a:xfrm>
          <a:prstGeom prst="line">
            <a:avLst/>
          </a:prstGeom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4680" rIns="4680" tIns="-4680" bIns="-468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87" name=""/>
          <p:cNvSpPr txBox="1"/>
          <p:nvPr/>
        </p:nvSpPr>
        <p:spPr>
          <a:xfrm>
            <a:off x="461520" y="9635040"/>
            <a:ext cx="447120" cy="15588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900" strike="noStrike" u="none">
                <a:solidFill>
                  <a:srgbClr val="ffffff"/>
                </a:solidFill>
                <a:effectLst/>
                <a:uFillTx/>
                <a:latin typeface="Garet"/>
                <a:ea typeface="Garet"/>
              </a:rPr>
              <a:t>Spanish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88" name=""/>
          <p:cNvSpPr txBox="1"/>
          <p:nvPr/>
        </p:nvSpPr>
        <p:spPr>
          <a:xfrm>
            <a:off x="461520" y="6445440"/>
            <a:ext cx="1005480" cy="29592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700" strike="noStrike" u="none">
                <a:solidFill>
                  <a:srgbClr val="ffffff"/>
                </a:solidFill>
                <a:effectLst/>
                <a:uFillTx/>
                <a:latin typeface="Garet"/>
                <a:ea typeface="Garet"/>
              </a:rPr>
              <a:t>Expertise</a:t>
            </a:r>
            <a:endParaRPr b="0" lang="en-US" sz="17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89" name=""/>
          <p:cNvSpPr txBox="1"/>
          <p:nvPr/>
        </p:nvSpPr>
        <p:spPr>
          <a:xfrm>
            <a:off x="461520" y="8877240"/>
            <a:ext cx="1070640" cy="29592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700" strike="noStrike" u="none">
                <a:solidFill>
                  <a:srgbClr val="ffffff"/>
                </a:solidFill>
                <a:effectLst/>
                <a:uFillTx/>
                <a:latin typeface="Garet"/>
                <a:ea typeface="Garet"/>
              </a:rPr>
              <a:t>Language</a:t>
            </a:r>
            <a:endParaRPr b="0" lang="en-US" sz="17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90" name=""/>
          <p:cNvSpPr txBox="1"/>
          <p:nvPr/>
        </p:nvSpPr>
        <p:spPr>
          <a:xfrm>
            <a:off x="5448240" y="9876240"/>
            <a:ext cx="668880" cy="1224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323b4c"/>
                </a:solidFill>
                <a:effectLst/>
                <a:uFillTx/>
                <a:latin typeface="Lato"/>
                <a:ea typeface="Lato"/>
              </a:rPr>
              <a:t>123-456-7890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91" name=""/>
          <p:cNvSpPr txBox="1"/>
          <p:nvPr/>
        </p:nvSpPr>
        <p:spPr>
          <a:xfrm>
            <a:off x="5448240" y="10060920"/>
            <a:ext cx="1151280" cy="1224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323b4c"/>
                </a:solidFill>
                <a:effectLst/>
                <a:uFillTx/>
                <a:latin typeface="Lato"/>
                <a:ea typeface="Lato"/>
              </a:rPr>
              <a:t>hello@reallygreatsite.com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92" name=""/>
          <p:cNvSpPr txBox="1"/>
          <p:nvPr/>
        </p:nvSpPr>
        <p:spPr>
          <a:xfrm>
            <a:off x="5127480" y="9402480"/>
            <a:ext cx="972360" cy="18324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200" strike="noStrike" u="none">
                <a:solidFill>
                  <a:srgbClr val="323b4c"/>
                </a:solidFill>
                <a:effectLst/>
                <a:uFillTx/>
                <a:latin typeface="Lato"/>
                <a:ea typeface="Lato"/>
              </a:rPr>
              <a:t>Bailey Dupont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93" name=""/>
          <p:cNvSpPr txBox="1"/>
          <p:nvPr/>
        </p:nvSpPr>
        <p:spPr>
          <a:xfrm>
            <a:off x="5127480" y="9880200"/>
            <a:ext cx="297360" cy="10548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700" strike="noStrike" u="none">
                <a:solidFill>
                  <a:srgbClr val="323b4c"/>
                </a:solidFill>
                <a:effectLst/>
                <a:uFillTx/>
                <a:latin typeface="Lato"/>
                <a:ea typeface="Lato"/>
              </a:rPr>
              <a:t>Phone: </a:t>
            </a:r>
            <a:endParaRPr b="0" lang="en-US" sz="7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94" name=""/>
          <p:cNvSpPr txBox="1"/>
          <p:nvPr/>
        </p:nvSpPr>
        <p:spPr>
          <a:xfrm>
            <a:off x="5127480" y="10064880"/>
            <a:ext cx="259200" cy="10548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700" strike="noStrike" u="none">
                <a:solidFill>
                  <a:srgbClr val="323b4c"/>
                </a:solidFill>
                <a:effectLst/>
                <a:uFillTx/>
                <a:latin typeface="Lato"/>
                <a:ea typeface="Lato"/>
              </a:rPr>
              <a:t>Email :</a:t>
            </a:r>
            <a:endParaRPr b="0" lang="en-US" sz="7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95" name=""/>
          <p:cNvSpPr txBox="1"/>
          <p:nvPr/>
        </p:nvSpPr>
        <p:spPr>
          <a:xfrm>
            <a:off x="5127480" y="9624240"/>
            <a:ext cx="1130760" cy="15264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323b4c"/>
                </a:solidFill>
                <a:effectLst/>
                <a:uFillTx/>
                <a:latin typeface="Lato"/>
                <a:ea typeface="Lato"/>
              </a:rPr>
              <a:t>Wardiere Inc. / CEO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96" name=""/>
          <p:cNvSpPr txBox="1"/>
          <p:nvPr/>
        </p:nvSpPr>
        <p:spPr>
          <a:xfrm>
            <a:off x="3281760" y="9876240"/>
            <a:ext cx="668880" cy="1224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323b4c"/>
                </a:solidFill>
                <a:effectLst/>
                <a:uFillTx/>
                <a:latin typeface="Lato"/>
                <a:ea typeface="Lato"/>
              </a:rPr>
              <a:t>123-456-7890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97" name=""/>
          <p:cNvSpPr txBox="1"/>
          <p:nvPr/>
        </p:nvSpPr>
        <p:spPr>
          <a:xfrm>
            <a:off x="3281760" y="10060920"/>
            <a:ext cx="1151280" cy="1224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323b4c"/>
                </a:solidFill>
                <a:effectLst/>
                <a:uFillTx/>
                <a:latin typeface="Lato"/>
                <a:ea typeface="Lato"/>
              </a:rPr>
              <a:t>hello@reallygreatsite.com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98" name=""/>
          <p:cNvSpPr txBox="1"/>
          <p:nvPr/>
        </p:nvSpPr>
        <p:spPr>
          <a:xfrm>
            <a:off x="2881440" y="9402480"/>
            <a:ext cx="1247040" cy="18324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200" strike="noStrike" u="none">
                <a:solidFill>
                  <a:srgbClr val="323b4c"/>
                </a:solidFill>
                <a:effectLst/>
                <a:uFillTx/>
                <a:latin typeface="Lato"/>
                <a:ea typeface="Lato"/>
              </a:rPr>
              <a:t>Harumi Kobayashi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99" name=""/>
          <p:cNvSpPr txBox="1"/>
          <p:nvPr/>
        </p:nvSpPr>
        <p:spPr>
          <a:xfrm>
            <a:off x="2881440" y="9880200"/>
            <a:ext cx="297360" cy="10548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700" strike="noStrike" u="none">
                <a:solidFill>
                  <a:srgbClr val="323b4c"/>
                </a:solidFill>
                <a:effectLst/>
                <a:uFillTx/>
                <a:latin typeface="Lato"/>
                <a:ea typeface="Lato"/>
              </a:rPr>
              <a:t>Phone: </a:t>
            </a:r>
            <a:endParaRPr b="0" lang="en-US" sz="7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00" name=""/>
          <p:cNvSpPr txBox="1"/>
          <p:nvPr/>
        </p:nvSpPr>
        <p:spPr>
          <a:xfrm>
            <a:off x="2881440" y="10064880"/>
            <a:ext cx="259200" cy="10548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700" strike="noStrike" u="none">
                <a:solidFill>
                  <a:srgbClr val="323b4c"/>
                </a:solidFill>
                <a:effectLst/>
                <a:uFillTx/>
                <a:latin typeface="Lato"/>
                <a:ea typeface="Lato"/>
              </a:rPr>
              <a:t>Email :</a:t>
            </a:r>
            <a:endParaRPr b="0" lang="en-US" sz="7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01" name=""/>
          <p:cNvSpPr txBox="1"/>
          <p:nvPr/>
        </p:nvSpPr>
        <p:spPr>
          <a:xfrm>
            <a:off x="2881440" y="9624240"/>
            <a:ext cx="1130760" cy="15264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323b4c"/>
                </a:solidFill>
                <a:effectLst/>
                <a:uFillTx/>
                <a:latin typeface="Lato"/>
                <a:ea typeface="Lato"/>
              </a:rPr>
              <a:t>Wardiere Inc. / CEO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02" name=""/>
          <p:cNvSpPr txBox="1"/>
          <p:nvPr/>
        </p:nvSpPr>
        <p:spPr>
          <a:xfrm>
            <a:off x="461520" y="5047200"/>
            <a:ext cx="1179720" cy="15588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900" strike="noStrike" u="none">
                <a:solidFill>
                  <a:srgbClr val="ffffff"/>
                </a:solidFill>
                <a:effectLst/>
                <a:uFillTx/>
                <a:latin typeface="Garet"/>
                <a:ea typeface="Garet"/>
              </a:rPr>
              <a:t>Bachelor of Business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03" name=""/>
          <p:cNvSpPr txBox="1"/>
          <p:nvPr/>
        </p:nvSpPr>
        <p:spPr>
          <a:xfrm>
            <a:off x="461520" y="5161680"/>
            <a:ext cx="766080" cy="15588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900" strike="noStrike" u="none">
                <a:solidFill>
                  <a:srgbClr val="ffffff"/>
                </a:solidFill>
                <a:effectLst/>
                <a:uFillTx/>
                <a:latin typeface="Garet"/>
                <a:ea typeface="Garet"/>
              </a:rPr>
              <a:t>Management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04" name=""/>
          <p:cNvSpPr txBox="1"/>
          <p:nvPr/>
        </p:nvSpPr>
        <p:spPr>
          <a:xfrm>
            <a:off x="461520" y="4902840"/>
            <a:ext cx="619920" cy="15588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00" strike="noStrike" u="none">
                <a:solidFill>
                  <a:srgbClr val="ffffff"/>
                </a:solidFill>
                <a:effectLst/>
                <a:uFillTx/>
                <a:latin typeface="Garet"/>
                <a:ea typeface="Garet"/>
              </a:rPr>
              <a:t>2020 - 2023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05" name=""/>
          <p:cNvSpPr txBox="1"/>
          <p:nvPr/>
        </p:nvSpPr>
        <p:spPr>
          <a:xfrm>
            <a:off x="461520" y="5760360"/>
            <a:ext cx="130536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000" strike="noStrike" u="none">
                <a:solidFill>
                  <a:srgbClr val="ffffff"/>
                </a:solidFill>
                <a:effectLst/>
                <a:uFillTx/>
                <a:latin typeface="Garet"/>
                <a:ea typeface="Garet"/>
              </a:rPr>
              <a:t>Bachelor of Business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06" name=""/>
          <p:cNvSpPr txBox="1"/>
          <p:nvPr/>
        </p:nvSpPr>
        <p:spPr>
          <a:xfrm>
            <a:off x="461520" y="5893560"/>
            <a:ext cx="84780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000" strike="noStrike" u="none">
                <a:solidFill>
                  <a:srgbClr val="ffffff"/>
                </a:solidFill>
                <a:effectLst/>
                <a:uFillTx/>
                <a:latin typeface="Garet"/>
                <a:ea typeface="Garet"/>
              </a:rPr>
              <a:t>Management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pic>
        <p:nvPicPr>
          <p:cNvPr id="307" name="" descr=""/>
          <p:cNvPicPr/>
          <p:nvPr/>
        </p:nvPicPr>
        <p:blipFill>
          <a:blip r:embed="rId1"/>
          <a:stretch/>
        </p:blipFill>
        <p:spPr>
          <a:xfrm>
            <a:off x="425880" y="382320"/>
            <a:ext cx="1773360" cy="15721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08" name=""/>
          <p:cNvSpPr/>
          <p:nvPr/>
        </p:nvSpPr>
        <p:spPr>
          <a:xfrm>
            <a:off x="0" y="0"/>
            <a:ext cx="2622600" cy="10692000"/>
          </a:xfrm>
          <a:custGeom>
            <a:avLst/>
            <a:gdLst/>
            <a:ahLst/>
            <a:rect l="0" t="0" r="r" b="b"/>
            <a:pathLst>
              <a:path w="7285" h="29700">
                <a:moveTo>
                  <a:pt x="0" y="0"/>
                </a:moveTo>
                <a:lnTo>
                  <a:pt x="7285" y="0"/>
                </a:lnTo>
                <a:lnTo>
                  <a:pt x="7285" y="29700"/>
                </a:lnTo>
                <a:lnTo>
                  <a:pt x="0" y="297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09" name=""/>
          <p:cNvSpPr/>
          <p:nvPr/>
        </p:nvSpPr>
        <p:spPr>
          <a:xfrm>
            <a:off x="525240" y="382320"/>
            <a:ext cx="1572120" cy="1571760"/>
          </a:xfrm>
          <a:custGeom>
            <a:avLst/>
            <a:gdLst/>
            <a:ahLst/>
            <a:rect l="0" t="0" r="r" b="b"/>
            <a:pathLst>
              <a:path w="4367" h="4366">
                <a:moveTo>
                  <a:pt x="0" y="0"/>
                </a:moveTo>
                <a:lnTo>
                  <a:pt x="4367" y="0"/>
                </a:lnTo>
                <a:lnTo>
                  <a:pt x="4367" y="4366"/>
                </a:lnTo>
                <a:lnTo>
                  <a:pt x="0" y="4366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10" name=""/>
          <p:cNvSpPr/>
          <p:nvPr/>
        </p:nvSpPr>
        <p:spPr>
          <a:xfrm>
            <a:off x="461160" y="2586240"/>
            <a:ext cx="2161440" cy="10080"/>
          </a:xfrm>
          <a:custGeom>
            <a:avLst/>
            <a:gdLst/>
            <a:ahLst/>
            <a:rect l="0" t="0" r="r" b="b"/>
            <a:pathLst>
              <a:path w="6004" h="28">
                <a:moveTo>
                  <a:pt x="0" y="0"/>
                </a:moveTo>
                <a:lnTo>
                  <a:pt x="6004" y="0"/>
                </a:lnTo>
                <a:lnTo>
                  <a:pt x="6004" y="28"/>
                </a:lnTo>
                <a:lnTo>
                  <a:pt x="0" y="28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11" name=""/>
          <p:cNvSpPr/>
          <p:nvPr/>
        </p:nvSpPr>
        <p:spPr>
          <a:xfrm>
            <a:off x="461160" y="4720320"/>
            <a:ext cx="2161440" cy="9720"/>
          </a:xfrm>
          <a:custGeom>
            <a:avLst/>
            <a:gdLst/>
            <a:ahLst/>
            <a:rect l="0" t="0" r="r" b="b"/>
            <a:pathLst>
              <a:path w="6004" h="27">
                <a:moveTo>
                  <a:pt x="0" y="0"/>
                </a:moveTo>
                <a:lnTo>
                  <a:pt x="6004" y="0"/>
                </a:lnTo>
                <a:lnTo>
                  <a:pt x="6004" y="27"/>
                </a:lnTo>
                <a:lnTo>
                  <a:pt x="0" y="27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12" name=""/>
          <p:cNvSpPr/>
          <p:nvPr/>
        </p:nvSpPr>
        <p:spPr>
          <a:xfrm>
            <a:off x="461160" y="6783120"/>
            <a:ext cx="2161440" cy="9720"/>
          </a:xfrm>
          <a:custGeom>
            <a:avLst/>
            <a:gdLst/>
            <a:ahLst/>
            <a:rect l="0" t="0" r="r" b="b"/>
            <a:pathLst>
              <a:path w="6004" h="27">
                <a:moveTo>
                  <a:pt x="0" y="0"/>
                </a:moveTo>
                <a:lnTo>
                  <a:pt x="6004" y="0"/>
                </a:lnTo>
                <a:lnTo>
                  <a:pt x="6004" y="27"/>
                </a:lnTo>
                <a:lnTo>
                  <a:pt x="0" y="27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13" name=""/>
          <p:cNvSpPr/>
          <p:nvPr/>
        </p:nvSpPr>
        <p:spPr>
          <a:xfrm>
            <a:off x="461160" y="7038360"/>
            <a:ext cx="38520" cy="38520"/>
          </a:xfrm>
          <a:custGeom>
            <a:avLst/>
            <a:gdLst/>
            <a:ahLst/>
            <a:rect l="0" t="0" r="r" b="b"/>
            <a:pathLst>
              <a:path w="107" h="107">
                <a:moveTo>
                  <a:pt x="0" y="0"/>
                </a:moveTo>
                <a:lnTo>
                  <a:pt x="107" y="0"/>
                </a:lnTo>
                <a:lnTo>
                  <a:pt x="107" y="107"/>
                </a:lnTo>
                <a:lnTo>
                  <a:pt x="0" y="107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14" name=""/>
          <p:cNvSpPr/>
          <p:nvPr/>
        </p:nvSpPr>
        <p:spPr>
          <a:xfrm>
            <a:off x="461160" y="7320960"/>
            <a:ext cx="38520" cy="38520"/>
          </a:xfrm>
          <a:custGeom>
            <a:avLst/>
            <a:gdLst/>
            <a:ahLst/>
            <a:rect l="0" t="0" r="r" b="b"/>
            <a:pathLst>
              <a:path w="107" h="107">
                <a:moveTo>
                  <a:pt x="0" y="0"/>
                </a:moveTo>
                <a:lnTo>
                  <a:pt x="107" y="0"/>
                </a:lnTo>
                <a:lnTo>
                  <a:pt x="107" y="107"/>
                </a:lnTo>
                <a:lnTo>
                  <a:pt x="0" y="107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15" name=""/>
          <p:cNvSpPr/>
          <p:nvPr/>
        </p:nvSpPr>
        <p:spPr>
          <a:xfrm>
            <a:off x="461160" y="7603560"/>
            <a:ext cx="38520" cy="38520"/>
          </a:xfrm>
          <a:custGeom>
            <a:avLst/>
            <a:gdLst/>
            <a:ahLst/>
            <a:rect l="0" t="0" r="r" b="b"/>
            <a:pathLst>
              <a:path w="107" h="107">
                <a:moveTo>
                  <a:pt x="0" y="0"/>
                </a:moveTo>
                <a:lnTo>
                  <a:pt x="107" y="0"/>
                </a:lnTo>
                <a:lnTo>
                  <a:pt x="107" y="107"/>
                </a:lnTo>
                <a:lnTo>
                  <a:pt x="0" y="107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16" name=""/>
          <p:cNvSpPr/>
          <p:nvPr/>
        </p:nvSpPr>
        <p:spPr>
          <a:xfrm>
            <a:off x="461160" y="7886520"/>
            <a:ext cx="38520" cy="38520"/>
          </a:xfrm>
          <a:custGeom>
            <a:avLst/>
            <a:gdLst/>
            <a:ahLst/>
            <a:rect l="0" t="0" r="r" b="b"/>
            <a:pathLst>
              <a:path w="107" h="107">
                <a:moveTo>
                  <a:pt x="0" y="0"/>
                </a:moveTo>
                <a:lnTo>
                  <a:pt x="107" y="0"/>
                </a:lnTo>
                <a:lnTo>
                  <a:pt x="107" y="107"/>
                </a:lnTo>
                <a:lnTo>
                  <a:pt x="0" y="107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17" name=""/>
          <p:cNvSpPr/>
          <p:nvPr/>
        </p:nvSpPr>
        <p:spPr>
          <a:xfrm>
            <a:off x="461160" y="8169120"/>
            <a:ext cx="38520" cy="38520"/>
          </a:xfrm>
          <a:custGeom>
            <a:avLst/>
            <a:gdLst/>
            <a:ahLst/>
            <a:rect l="0" t="0" r="r" b="b"/>
            <a:pathLst>
              <a:path w="107" h="107">
                <a:moveTo>
                  <a:pt x="0" y="0"/>
                </a:moveTo>
                <a:lnTo>
                  <a:pt x="107" y="0"/>
                </a:lnTo>
                <a:lnTo>
                  <a:pt x="107" y="107"/>
                </a:lnTo>
                <a:lnTo>
                  <a:pt x="0" y="107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18" name=""/>
          <p:cNvSpPr/>
          <p:nvPr/>
        </p:nvSpPr>
        <p:spPr>
          <a:xfrm>
            <a:off x="461160" y="8451720"/>
            <a:ext cx="38520" cy="38520"/>
          </a:xfrm>
          <a:custGeom>
            <a:avLst/>
            <a:gdLst/>
            <a:ahLst/>
            <a:rect l="0" t="0" r="r" b="b"/>
            <a:pathLst>
              <a:path w="107" h="107">
                <a:moveTo>
                  <a:pt x="0" y="0"/>
                </a:moveTo>
                <a:lnTo>
                  <a:pt x="107" y="0"/>
                </a:lnTo>
                <a:lnTo>
                  <a:pt x="107" y="107"/>
                </a:lnTo>
                <a:lnTo>
                  <a:pt x="0" y="107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19" name=""/>
          <p:cNvSpPr/>
          <p:nvPr/>
        </p:nvSpPr>
        <p:spPr>
          <a:xfrm>
            <a:off x="461160" y="9214200"/>
            <a:ext cx="2161440" cy="10080"/>
          </a:xfrm>
          <a:custGeom>
            <a:avLst/>
            <a:gdLst/>
            <a:ahLst/>
            <a:rect l="0" t="0" r="r" b="b"/>
            <a:pathLst>
              <a:path w="6004" h="28">
                <a:moveTo>
                  <a:pt x="0" y="0"/>
                </a:moveTo>
                <a:lnTo>
                  <a:pt x="6004" y="0"/>
                </a:lnTo>
                <a:lnTo>
                  <a:pt x="6004" y="28"/>
                </a:lnTo>
                <a:lnTo>
                  <a:pt x="0" y="28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20" name=""/>
          <p:cNvSpPr/>
          <p:nvPr/>
        </p:nvSpPr>
        <p:spPr>
          <a:xfrm>
            <a:off x="2880360" y="2586240"/>
            <a:ext cx="4421880" cy="10080"/>
          </a:xfrm>
          <a:custGeom>
            <a:avLst/>
            <a:gdLst/>
            <a:ahLst/>
            <a:rect l="0" t="0" r="r" b="b"/>
            <a:pathLst>
              <a:path w="12283" h="28">
                <a:moveTo>
                  <a:pt x="0" y="0"/>
                </a:moveTo>
                <a:lnTo>
                  <a:pt x="12283" y="0"/>
                </a:lnTo>
                <a:lnTo>
                  <a:pt x="12283" y="28"/>
                </a:lnTo>
                <a:lnTo>
                  <a:pt x="0" y="28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21" name=""/>
          <p:cNvSpPr/>
          <p:nvPr/>
        </p:nvSpPr>
        <p:spPr>
          <a:xfrm>
            <a:off x="2880360" y="2845440"/>
            <a:ext cx="100800" cy="100800"/>
          </a:xfrm>
          <a:custGeom>
            <a:avLst/>
            <a:gdLst/>
            <a:ahLst/>
            <a:rect l="0" t="0" r="r" b="b"/>
            <a:pathLst>
              <a:path w="280" h="280">
                <a:moveTo>
                  <a:pt x="0" y="0"/>
                </a:moveTo>
                <a:lnTo>
                  <a:pt x="280" y="0"/>
                </a:lnTo>
                <a:lnTo>
                  <a:pt x="280" y="280"/>
                </a:lnTo>
                <a:lnTo>
                  <a:pt x="0" y="28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22" name=""/>
          <p:cNvSpPr/>
          <p:nvPr/>
        </p:nvSpPr>
        <p:spPr>
          <a:xfrm>
            <a:off x="2896920" y="2862000"/>
            <a:ext cx="67680" cy="67320"/>
          </a:xfrm>
          <a:custGeom>
            <a:avLst/>
            <a:gdLst/>
            <a:ahLst/>
            <a:rect l="0" t="0" r="r" b="b"/>
            <a:pathLst>
              <a:path w="188" h="187">
                <a:moveTo>
                  <a:pt x="0" y="0"/>
                </a:moveTo>
                <a:lnTo>
                  <a:pt x="188" y="0"/>
                </a:lnTo>
                <a:lnTo>
                  <a:pt x="188" y="187"/>
                </a:lnTo>
                <a:lnTo>
                  <a:pt x="0" y="187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23" name=""/>
          <p:cNvSpPr/>
          <p:nvPr/>
        </p:nvSpPr>
        <p:spPr>
          <a:xfrm>
            <a:off x="2926800" y="2895480"/>
            <a:ext cx="10080" cy="5640480"/>
          </a:xfrm>
          <a:custGeom>
            <a:avLst/>
            <a:gdLst/>
            <a:ahLst/>
            <a:rect l="0" t="0" r="r" b="b"/>
            <a:pathLst>
              <a:path w="28" h="15668">
                <a:moveTo>
                  <a:pt x="0" y="0"/>
                </a:moveTo>
                <a:lnTo>
                  <a:pt x="28" y="0"/>
                </a:lnTo>
                <a:lnTo>
                  <a:pt x="28" y="15668"/>
                </a:lnTo>
                <a:lnTo>
                  <a:pt x="0" y="15668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24" name=""/>
          <p:cNvSpPr/>
          <p:nvPr/>
        </p:nvSpPr>
        <p:spPr>
          <a:xfrm>
            <a:off x="2880360" y="4880880"/>
            <a:ext cx="100800" cy="100800"/>
          </a:xfrm>
          <a:custGeom>
            <a:avLst/>
            <a:gdLst/>
            <a:ahLst/>
            <a:rect l="0" t="0" r="r" b="b"/>
            <a:pathLst>
              <a:path w="280" h="280">
                <a:moveTo>
                  <a:pt x="0" y="0"/>
                </a:moveTo>
                <a:lnTo>
                  <a:pt x="280" y="0"/>
                </a:lnTo>
                <a:lnTo>
                  <a:pt x="280" y="280"/>
                </a:lnTo>
                <a:lnTo>
                  <a:pt x="0" y="28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25" name=""/>
          <p:cNvSpPr/>
          <p:nvPr/>
        </p:nvSpPr>
        <p:spPr>
          <a:xfrm>
            <a:off x="2896920" y="4897440"/>
            <a:ext cx="67680" cy="67320"/>
          </a:xfrm>
          <a:custGeom>
            <a:avLst/>
            <a:gdLst/>
            <a:ahLst/>
            <a:rect l="0" t="0" r="r" b="b"/>
            <a:pathLst>
              <a:path w="188" h="187">
                <a:moveTo>
                  <a:pt x="0" y="0"/>
                </a:moveTo>
                <a:lnTo>
                  <a:pt x="188" y="0"/>
                </a:lnTo>
                <a:lnTo>
                  <a:pt x="188" y="187"/>
                </a:lnTo>
                <a:lnTo>
                  <a:pt x="0" y="187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26" name=""/>
          <p:cNvSpPr/>
          <p:nvPr/>
        </p:nvSpPr>
        <p:spPr>
          <a:xfrm>
            <a:off x="2880360" y="6891480"/>
            <a:ext cx="100800" cy="100800"/>
          </a:xfrm>
          <a:custGeom>
            <a:avLst/>
            <a:gdLst/>
            <a:ahLst/>
            <a:rect l="0" t="0" r="r" b="b"/>
            <a:pathLst>
              <a:path w="280" h="280">
                <a:moveTo>
                  <a:pt x="0" y="0"/>
                </a:moveTo>
                <a:lnTo>
                  <a:pt x="280" y="0"/>
                </a:lnTo>
                <a:lnTo>
                  <a:pt x="280" y="280"/>
                </a:lnTo>
                <a:lnTo>
                  <a:pt x="0" y="28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27" name=""/>
          <p:cNvSpPr/>
          <p:nvPr/>
        </p:nvSpPr>
        <p:spPr>
          <a:xfrm>
            <a:off x="2896920" y="6908400"/>
            <a:ext cx="67680" cy="67320"/>
          </a:xfrm>
          <a:custGeom>
            <a:avLst/>
            <a:gdLst/>
            <a:ahLst/>
            <a:rect l="0" t="0" r="r" b="b"/>
            <a:pathLst>
              <a:path w="188" h="187">
                <a:moveTo>
                  <a:pt x="0" y="0"/>
                </a:moveTo>
                <a:lnTo>
                  <a:pt x="188" y="0"/>
                </a:lnTo>
                <a:lnTo>
                  <a:pt x="188" y="187"/>
                </a:lnTo>
                <a:lnTo>
                  <a:pt x="0" y="187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28" name=""/>
          <p:cNvSpPr/>
          <p:nvPr/>
        </p:nvSpPr>
        <p:spPr>
          <a:xfrm>
            <a:off x="2880360" y="9214200"/>
            <a:ext cx="4421880" cy="10080"/>
          </a:xfrm>
          <a:custGeom>
            <a:avLst/>
            <a:gdLst/>
            <a:ahLst/>
            <a:rect l="0" t="0" r="r" b="b"/>
            <a:pathLst>
              <a:path w="12283" h="28">
                <a:moveTo>
                  <a:pt x="0" y="0"/>
                </a:moveTo>
                <a:lnTo>
                  <a:pt x="12283" y="0"/>
                </a:lnTo>
                <a:lnTo>
                  <a:pt x="12283" y="28"/>
                </a:lnTo>
                <a:lnTo>
                  <a:pt x="0" y="28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29" name=""/>
          <p:cNvSpPr txBox="1"/>
          <p:nvPr/>
        </p:nvSpPr>
        <p:spPr>
          <a:xfrm>
            <a:off x="461520" y="5628600"/>
            <a:ext cx="619920" cy="15588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00" strike="noStrike" u="none">
                <a:solidFill>
                  <a:srgbClr val="ffffff"/>
                </a:solidFill>
                <a:effectLst/>
                <a:uFillTx/>
                <a:latin typeface="Garet"/>
                <a:ea typeface="Garet"/>
              </a:rPr>
              <a:t>2012 - 2016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"/>
          <p:cNvSpPr/>
          <p:nvPr/>
        </p:nvSpPr>
        <p:spPr>
          <a:xfrm>
            <a:off x="0" y="0"/>
            <a:ext cx="7562880" cy="10696680"/>
          </a:xfrm>
          <a:custGeom>
            <a:avLst/>
            <a:gdLst/>
            <a:ahLst/>
            <a:rect l="0" t="0" r="r" b="b"/>
            <a:pathLst>
              <a:path w="21008" h="29713">
                <a:moveTo>
                  <a:pt x="0" y="0"/>
                </a:moveTo>
                <a:lnTo>
                  <a:pt x="21008" y="0"/>
                </a:lnTo>
                <a:lnTo>
                  <a:pt x="21008" y="29713"/>
                </a:lnTo>
                <a:lnTo>
                  <a:pt x="0" y="29713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31" name=""/>
          <p:cNvSpPr/>
          <p:nvPr/>
        </p:nvSpPr>
        <p:spPr>
          <a:xfrm>
            <a:off x="0" y="0"/>
            <a:ext cx="7562880" cy="10696680"/>
          </a:xfrm>
          <a:custGeom>
            <a:avLst/>
            <a:gdLst/>
            <a:ahLst/>
            <a:rect l="0" t="0" r="r" b="b"/>
            <a:pathLst>
              <a:path w="21008" h="29713">
                <a:moveTo>
                  <a:pt x="0" y="0"/>
                </a:moveTo>
                <a:lnTo>
                  <a:pt x="21008" y="0"/>
                </a:lnTo>
                <a:lnTo>
                  <a:pt x="21008" y="29713"/>
                </a:lnTo>
                <a:lnTo>
                  <a:pt x="0" y="29713"/>
                </a:lnTo>
                <a:lnTo>
                  <a:pt x="0" y="0"/>
                </a:lnTo>
                <a:close/>
              </a:path>
            </a:pathLst>
          </a:custGeom>
          <a:solidFill>
            <a:srgbClr val="fdfdfd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32" name=""/>
          <p:cNvSpPr/>
          <p:nvPr/>
        </p:nvSpPr>
        <p:spPr>
          <a:xfrm>
            <a:off x="0" y="1251000"/>
            <a:ext cx="2335680" cy="9442800"/>
          </a:xfrm>
          <a:custGeom>
            <a:avLst/>
            <a:gdLst/>
            <a:ahLst/>
            <a:rect l="0" t="0" r="r" b="b"/>
            <a:pathLst>
              <a:path w="6488" h="26230">
                <a:moveTo>
                  <a:pt x="0" y="0"/>
                </a:moveTo>
                <a:lnTo>
                  <a:pt x="6488" y="0"/>
                </a:lnTo>
                <a:lnTo>
                  <a:pt x="6488" y="26230"/>
                </a:lnTo>
                <a:lnTo>
                  <a:pt x="0" y="26230"/>
                </a:lnTo>
                <a:lnTo>
                  <a:pt x="0" y="0"/>
                </a:lnTo>
                <a:close/>
              </a:path>
            </a:pathLst>
          </a:custGeom>
          <a:solidFill>
            <a:srgbClr val="e4e4e4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33" name=""/>
          <p:cNvSpPr/>
          <p:nvPr/>
        </p:nvSpPr>
        <p:spPr>
          <a:xfrm>
            <a:off x="0" y="0"/>
            <a:ext cx="7562520" cy="1789560"/>
          </a:xfrm>
          <a:custGeom>
            <a:avLst/>
            <a:gdLst/>
            <a:ahLst/>
            <a:rect l="0" t="0" r="r" b="b"/>
            <a:pathLst>
              <a:path w="21007" h="4971">
                <a:moveTo>
                  <a:pt x="0" y="0"/>
                </a:moveTo>
                <a:lnTo>
                  <a:pt x="21007" y="0"/>
                </a:lnTo>
                <a:lnTo>
                  <a:pt x="21007" y="4971"/>
                </a:lnTo>
                <a:lnTo>
                  <a:pt x="0" y="4971"/>
                </a:lnTo>
                <a:lnTo>
                  <a:pt x="0" y="0"/>
                </a:lnTo>
                <a:close/>
              </a:path>
            </a:pathLst>
          </a:custGeom>
          <a:solidFill>
            <a:srgbClr val="323b4c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34" name=""/>
          <p:cNvSpPr/>
          <p:nvPr/>
        </p:nvSpPr>
        <p:spPr>
          <a:xfrm>
            <a:off x="275400" y="756000"/>
            <a:ext cx="1790280" cy="1790280"/>
          </a:xfrm>
          <a:custGeom>
            <a:avLst/>
            <a:gdLst/>
            <a:ahLst/>
            <a:rect l="0" t="0" r="r" b="b"/>
            <a:pathLst>
              <a:path w="4973" h="4973">
                <a:moveTo>
                  <a:pt x="2487" y="0"/>
                </a:moveTo>
                <a:cubicBezTo>
                  <a:pt x="3860" y="0"/>
                  <a:pt x="4973" y="1114"/>
                  <a:pt x="4973" y="2487"/>
                </a:cubicBezTo>
                <a:cubicBezTo>
                  <a:pt x="4973" y="3860"/>
                  <a:pt x="3860" y="4973"/>
                  <a:pt x="2487" y="4973"/>
                </a:cubicBezTo>
                <a:cubicBezTo>
                  <a:pt x="1113" y="4973"/>
                  <a:pt x="0" y="3860"/>
                  <a:pt x="0" y="2487"/>
                </a:cubicBezTo>
                <a:cubicBezTo>
                  <a:pt x="0" y="1114"/>
                  <a:pt x="1113" y="0"/>
                  <a:pt x="2487" y="0"/>
                </a:cubicBezTo>
                <a:close/>
              </a:path>
            </a:pathLst>
          </a:custGeom>
          <a:solidFill>
            <a:srgbClr val="fdfdfd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pic>
        <p:nvPicPr>
          <p:cNvPr id="335" name="" descr=""/>
          <p:cNvPicPr/>
          <p:nvPr/>
        </p:nvPicPr>
        <p:blipFill>
          <a:blip r:embed="rId1"/>
          <a:stretch/>
        </p:blipFill>
        <p:spPr>
          <a:xfrm>
            <a:off x="313920" y="803880"/>
            <a:ext cx="1714320" cy="16945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36" name=""/>
          <p:cNvSpPr/>
          <p:nvPr/>
        </p:nvSpPr>
        <p:spPr>
          <a:xfrm>
            <a:off x="259920" y="9313200"/>
            <a:ext cx="1809360" cy="11160"/>
          </a:xfrm>
          <a:custGeom>
            <a:avLst/>
            <a:gdLst/>
            <a:ahLst/>
            <a:rect l="0" t="0" r="r" b="b"/>
            <a:pathLst>
              <a:path w="5026" h="31">
                <a:moveTo>
                  <a:pt x="0" y="0"/>
                </a:moveTo>
                <a:lnTo>
                  <a:pt x="5026" y="0"/>
                </a:lnTo>
                <a:lnTo>
                  <a:pt x="5026" y="31"/>
                </a:lnTo>
                <a:lnTo>
                  <a:pt x="0" y="31"/>
                </a:lnTo>
                <a:lnTo>
                  <a:pt x="0" y="0"/>
                </a:lnTo>
                <a:close/>
              </a:path>
            </a:pathLst>
          </a:custGeom>
          <a:solidFill>
            <a:srgbClr val="323b4c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37" name=""/>
          <p:cNvSpPr/>
          <p:nvPr/>
        </p:nvSpPr>
        <p:spPr>
          <a:xfrm>
            <a:off x="267120" y="3224880"/>
            <a:ext cx="1809360" cy="11160"/>
          </a:xfrm>
          <a:custGeom>
            <a:avLst/>
            <a:gdLst/>
            <a:ahLst/>
            <a:rect l="0" t="0" r="r" b="b"/>
            <a:pathLst>
              <a:path w="5026" h="31">
                <a:moveTo>
                  <a:pt x="0" y="0"/>
                </a:moveTo>
                <a:lnTo>
                  <a:pt x="5026" y="0"/>
                </a:lnTo>
                <a:lnTo>
                  <a:pt x="5026" y="31"/>
                </a:lnTo>
                <a:lnTo>
                  <a:pt x="0" y="31"/>
                </a:lnTo>
                <a:lnTo>
                  <a:pt x="0" y="0"/>
                </a:lnTo>
                <a:close/>
              </a:path>
            </a:pathLst>
          </a:custGeom>
          <a:solidFill>
            <a:srgbClr val="323b4c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38" name=""/>
          <p:cNvSpPr txBox="1"/>
          <p:nvPr/>
        </p:nvSpPr>
        <p:spPr>
          <a:xfrm>
            <a:off x="254520" y="9006480"/>
            <a:ext cx="991800" cy="24264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400" strike="noStrike" u="none">
                <a:solidFill>
                  <a:srgbClr val="323b4c"/>
                </a:solidFill>
                <a:effectLst/>
                <a:uFillTx/>
                <a:latin typeface="Now"/>
                <a:ea typeface="Now"/>
              </a:rPr>
              <a:t>REFERENCE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39" name=""/>
          <p:cNvSpPr/>
          <p:nvPr/>
        </p:nvSpPr>
        <p:spPr>
          <a:xfrm>
            <a:off x="264600" y="5179320"/>
            <a:ext cx="1809360" cy="11160"/>
          </a:xfrm>
          <a:custGeom>
            <a:avLst/>
            <a:gdLst/>
            <a:ahLst/>
            <a:rect l="0" t="0" r="r" b="b"/>
            <a:pathLst>
              <a:path w="5026" h="31">
                <a:moveTo>
                  <a:pt x="0" y="0"/>
                </a:moveTo>
                <a:lnTo>
                  <a:pt x="5026" y="0"/>
                </a:lnTo>
                <a:lnTo>
                  <a:pt x="5026" y="31"/>
                </a:lnTo>
                <a:lnTo>
                  <a:pt x="0" y="31"/>
                </a:lnTo>
                <a:lnTo>
                  <a:pt x="0" y="0"/>
                </a:lnTo>
                <a:close/>
              </a:path>
            </a:pathLst>
          </a:custGeom>
          <a:solidFill>
            <a:srgbClr val="323b4c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40" name=""/>
          <p:cNvSpPr txBox="1"/>
          <p:nvPr/>
        </p:nvSpPr>
        <p:spPr>
          <a:xfrm>
            <a:off x="259200" y="2928600"/>
            <a:ext cx="844200" cy="24264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400" strike="noStrike" u="none">
                <a:solidFill>
                  <a:srgbClr val="323b4c"/>
                </a:solidFill>
                <a:effectLst/>
                <a:uFillTx/>
                <a:latin typeface="Now"/>
                <a:ea typeface="Now"/>
              </a:rPr>
              <a:t>CONTACT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41" name=""/>
          <p:cNvSpPr/>
          <p:nvPr/>
        </p:nvSpPr>
        <p:spPr>
          <a:xfrm>
            <a:off x="264600" y="7857000"/>
            <a:ext cx="1809360" cy="10800"/>
          </a:xfrm>
          <a:custGeom>
            <a:avLst/>
            <a:gdLst/>
            <a:ahLst/>
            <a:rect l="0" t="0" r="r" b="b"/>
            <a:pathLst>
              <a:path w="5026" h="30">
                <a:moveTo>
                  <a:pt x="0" y="0"/>
                </a:moveTo>
                <a:lnTo>
                  <a:pt x="5026" y="0"/>
                </a:lnTo>
                <a:lnTo>
                  <a:pt x="5026" y="30"/>
                </a:lnTo>
                <a:lnTo>
                  <a:pt x="0" y="30"/>
                </a:lnTo>
                <a:lnTo>
                  <a:pt x="0" y="0"/>
                </a:lnTo>
                <a:close/>
              </a:path>
            </a:pathLst>
          </a:custGeom>
          <a:solidFill>
            <a:srgbClr val="323b4c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42" name=""/>
          <p:cNvSpPr txBox="1"/>
          <p:nvPr/>
        </p:nvSpPr>
        <p:spPr>
          <a:xfrm>
            <a:off x="259200" y="4872600"/>
            <a:ext cx="818280" cy="24264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400" strike="noStrike" u="none">
                <a:solidFill>
                  <a:srgbClr val="323b4c"/>
                </a:solidFill>
                <a:effectLst/>
                <a:uFillTx/>
                <a:latin typeface="Now"/>
                <a:ea typeface="Now"/>
              </a:rPr>
              <a:t>S K I L L S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43" name=""/>
          <p:cNvSpPr/>
          <p:nvPr/>
        </p:nvSpPr>
        <p:spPr>
          <a:xfrm>
            <a:off x="266400" y="3344760"/>
            <a:ext cx="123120" cy="123480"/>
          </a:xfrm>
          <a:custGeom>
            <a:avLst/>
            <a:gdLst/>
            <a:ahLst/>
            <a:rect l="0" t="0" r="r" b="b"/>
            <a:pathLst>
              <a:path w="342" h="343">
                <a:moveTo>
                  <a:pt x="328" y="254"/>
                </a:moveTo>
                <a:lnTo>
                  <a:pt x="294" y="219"/>
                </a:lnTo>
                <a:cubicBezTo>
                  <a:pt x="275" y="201"/>
                  <a:pt x="245" y="201"/>
                  <a:pt x="226" y="219"/>
                </a:cubicBezTo>
                <a:cubicBezTo>
                  <a:pt x="219" y="226"/>
                  <a:pt x="215" y="235"/>
                  <a:pt x="213" y="244"/>
                </a:cubicBezTo>
                <a:cubicBezTo>
                  <a:pt x="157" y="234"/>
                  <a:pt x="101" y="179"/>
                  <a:pt x="98" y="131"/>
                </a:cubicBezTo>
                <a:cubicBezTo>
                  <a:pt x="107" y="129"/>
                  <a:pt x="117" y="125"/>
                  <a:pt x="124" y="117"/>
                </a:cubicBezTo>
                <a:cubicBezTo>
                  <a:pt x="143" y="99"/>
                  <a:pt x="143" y="68"/>
                  <a:pt x="124" y="48"/>
                </a:cubicBezTo>
                <a:lnTo>
                  <a:pt x="89" y="14"/>
                </a:lnTo>
                <a:cubicBezTo>
                  <a:pt x="70" y="-5"/>
                  <a:pt x="39" y="-5"/>
                  <a:pt x="21" y="14"/>
                </a:cubicBezTo>
                <a:cubicBezTo>
                  <a:pt x="-82" y="117"/>
                  <a:pt x="226" y="425"/>
                  <a:pt x="328" y="322"/>
                </a:cubicBezTo>
                <a:cubicBezTo>
                  <a:pt x="347" y="303"/>
                  <a:pt x="347" y="272"/>
                  <a:pt x="328" y="254"/>
                </a:cubicBezTo>
                <a:close/>
              </a:path>
            </a:pathLst>
          </a:custGeom>
          <a:solidFill>
            <a:srgbClr val="323b4c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44" name=""/>
          <p:cNvSpPr txBox="1"/>
          <p:nvPr/>
        </p:nvSpPr>
        <p:spPr>
          <a:xfrm>
            <a:off x="259200" y="7549920"/>
            <a:ext cx="1083600" cy="24264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400" strike="noStrike" u="none">
                <a:solidFill>
                  <a:srgbClr val="323b4c"/>
                </a:solidFill>
                <a:effectLst/>
                <a:uFillTx/>
                <a:latin typeface="Now"/>
                <a:ea typeface="Now"/>
              </a:rPr>
              <a:t>LANGUAGES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45" name=""/>
          <p:cNvSpPr/>
          <p:nvPr/>
        </p:nvSpPr>
        <p:spPr>
          <a:xfrm>
            <a:off x="265680" y="3707280"/>
            <a:ext cx="129960" cy="87120"/>
          </a:xfrm>
          <a:custGeom>
            <a:avLst/>
            <a:gdLst/>
            <a:ahLst/>
            <a:rect l="0" t="0" r="r" b="b"/>
            <a:pathLst>
              <a:path w="361" h="242">
                <a:moveTo>
                  <a:pt x="188" y="171"/>
                </a:moveTo>
                <a:cubicBezTo>
                  <a:pt x="185" y="174"/>
                  <a:pt x="182" y="175"/>
                  <a:pt x="179" y="175"/>
                </a:cubicBezTo>
                <a:cubicBezTo>
                  <a:pt x="175" y="175"/>
                  <a:pt x="172" y="174"/>
                  <a:pt x="170" y="171"/>
                </a:cubicBezTo>
                <a:lnTo>
                  <a:pt x="1" y="3"/>
                </a:lnTo>
                <a:cubicBezTo>
                  <a:pt x="1" y="5"/>
                  <a:pt x="0" y="7"/>
                  <a:pt x="0" y="10"/>
                </a:cubicBezTo>
                <a:lnTo>
                  <a:pt x="0" y="216"/>
                </a:lnTo>
                <a:cubicBezTo>
                  <a:pt x="0" y="230"/>
                  <a:pt x="12" y="242"/>
                  <a:pt x="26" y="242"/>
                </a:cubicBezTo>
                <a:lnTo>
                  <a:pt x="335" y="242"/>
                </a:lnTo>
                <a:cubicBezTo>
                  <a:pt x="349" y="242"/>
                  <a:pt x="361" y="230"/>
                  <a:pt x="361" y="216"/>
                </a:cubicBezTo>
                <a:lnTo>
                  <a:pt x="361" y="10"/>
                </a:lnTo>
                <a:cubicBezTo>
                  <a:pt x="361" y="6"/>
                  <a:pt x="360" y="3"/>
                  <a:pt x="359" y="0"/>
                </a:cubicBezTo>
                <a:lnTo>
                  <a:pt x="188" y="171"/>
                </a:lnTo>
                <a:close/>
              </a:path>
            </a:pathLst>
          </a:custGeom>
          <a:solidFill>
            <a:srgbClr val="323b4c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46" name=""/>
          <p:cNvSpPr/>
          <p:nvPr/>
        </p:nvSpPr>
        <p:spPr>
          <a:xfrm>
            <a:off x="272880" y="3701520"/>
            <a:ext cx="114120" cy="57600"/>
          </a:xfrm>
          <a:custGeom>
            <a:avLst/>
            <a:gdLst/>
            <a:ahLst/>
            <a:rect l="0" t="0" r="r" b="b"/>
            <a:pathLst>
              <a:path w="317" h="160">
                <a:moveTo>
                  <a:pt x="159" y="160"/>
                </a:moveTo>
                <a:lnTo>
                  <a:pt x="317" y="0"/>
                </a:lnTo>
                <a:cubicBezTo>
                  <a:pt x="317" y="0"/>
                  <a:pt x="316" y="0"/>
                  <a:pt x="315" y="0"/>
                </a:cubicBezTo>
                <a:lnTo>
                  <a:pt x="6" y="0"/>
                </a:lnTo>
                <a:cubicBezTo>
                  <a:pt x="4" y="0"/>
                  <a:pt x="2" y="1"/>
                  <a:pt x="0" y="1"/>
                </a:cubicBezTo>
                <a:lnTo>
                  <a:pt x="159" y="160"/>
                </a:lnTo>
                <a:close/>
              </a:path>
            </a:pathLst>
          </a:custGeom>
          <a:solidFill>
            <a:srgbClr val="323b4c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47" name=""/>
          <p:cNvSpPr txBox="1"/>
          <p:nvPr/>
        </p:nvSpPr>
        <p:spPr>
          <a:xfrm>
            <a:off x="495720" y="3328560"/>
            <a:ext cx="901800" cy="15264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323b4c"/>
                </a:solidFill>
                <a:effectLst/>
                <a:uFillTx/>
                <a:latin typeface="Lato"/>
                <a:ea typeface="Lato"/>
              </a:rPr>
              <a:t>+123-456-7890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48" name=""/>
          <p:cNvSpPr/>
          <p:nvPr/>
        </p:nvSpPr>
        <p:spPr>
          <a:xfrm>
            <a:off x="275400" y="4020840"/>
            <a:ext cx="105120" cy="162360"/>
          </a:xfrm>
          <a:custGeom>
            <a:avLst/>
            <a:gdLst/>
            <a:ahLst/>
            <a:rect l="0" t="0" r="r" b="b"/>
            <a:pathLst>
              <a:path w="292" h="451">
                <a:moveTo>
                  <a:pt x="292" y="120"/>
                </a:moveTo>
                <a:cubicBezTo>
                  <a:pt x="280" y="52"/>
                  <a:pt x="219" y="0"/>
                  <a:pt x="147" y="0"/>
                </a:cubicBezTo>
                <a:cubicBezTo>
                  <a:pt x="66" y="0"/>
                  <a:pt x="0" y="66"/>
                  <a:pt x="0" y="147"/>
                </a:cubicBezTo>
                <a:cubicBezTo>
                  <a:pt x="0" y="149"/>
                  <a:pt x="0" y="150"/>
                  <a:pt x="0" y="151"/>
                </a:cubicBezTo>
                <a:cubicBezTo>
                  <a:pt x="0" y="152"/>
                  <a:pt x="0" y="152"/>
                  <a:pt x="0" y="152"/>
                </a:cubicBezTo>
                <a:cubicBezTo>
                  <a:pt x="0" y="155"/>
                  <a:pt x="1" y="158"/>
                  <a:pt x="1" y="162"/>
                </a:cubicBezTo>
                <a:cubicBezTo>
                  <a:pt x="1" y="162"/>
                  <a:pt x="1" y="163"/>
                  <a:pt x="1" y="164"/>
                </a:cubicBezTo>
                <a:cubicBezTo>
                  <a:pt x="2" y="167"/>
                  <a:pt x="2" y="170"/>
                  <a:pt x="3" y="173"/>
                </a:cubicBezTo>
                <a:cubicBezTo>
                  <a:pt x="3" y="175"/>
                  <a:pt x="3" y="177"/>
                  <a:pt x="4" y="180"/>
                </a:cubicBezTo>
                <a:cubicBezTo>
                  <a:pt x="26" y="276"/>
                  <a:pt x="140" y="441"/>
                  <a:pt x="147" y="451"/>
                </a:cubicBezTo>
                <a:cubicBezTo>
                  <a:pt x="154" y="441"/>
                  <a:pt x="257" y="291"/>
                  <a:pt x="287" y="195"/>
                </a:cubicBezTo>
                <a:cubicBezTo>
                  <a:pt x="289" y="188"/>
                  <a:pt x="291" y="181"/>
                  <a:pt x="292" y="173"/>
                </a:cubicBezTo>
                <a:lnTo>
                  <a:pt x="292" y="120"/>
                </a:lnTo>
                <a:moveTo>
                  <a:pt x="147" y="224"/>
                </a:moveTo>
                <a:cubicBezTo>
                  <a:pt x="104" y="224"/>
                  <a:pt x="69" y="189"/>
                  <a:pt x="69" y="146"/>
                </a:cubicBezTo>
                <a:cubicBezTo>
                  <a:pt x="69" y="103"/>
                  <a:pt x="104" y="68"/>
                  <a:pt x="147" y="68"/>
                </a:cubicBezTo>
                <a:cubicBezTo>
                  <a:pt x="190" y="68"/>
                  <a:pt x="225" y="103"/>
                  <a:pt x="225" y="146"/>
                </a:cubicBezTo>
                <a:cubicBezTo>
                  <a:pt x="225" y="189"/>
                  <a:pt x="190" y="224"/>
                  <a:pt x="147" y="224"/>
                </a:cubicBezTo>
                <a:close/>
              </a:path>
            </a:pathLst>
          </a:custGeom>
          <a:solidFill>
            <a:srgbClr val="323b4c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49" name=""/>
          <p:cNvSpPr txBox="1"/>
          <p:nvPr/>
        </p:nvSpPr>
        <p:spPr>
          <a:xfrm>
            <a:off x="495720" y="3670200"/>
            <a:ext cx="1425960" cy="15264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323b4c"/>
                </a:solidFill>
                <a:effectLst/>
                <a:uFillTx/>
                <a:latin typeface="Lato"/>
                <a:ea typeface="Lato"/>
              </a:rPr>
              <a:t>hello@reallygreatsite.com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50" name=""/>
          <p:cNvSpPr/>
          <p:nvPr/>
        </p:nvSpPr>
        <p:spPr>
          <a:xfrm>
            <a:off x="261720" y="4374000"/>
            <a:ext cx="129600" cy="124200"/>
          </a:xfrm>
          <a:custGeom>
            <a:avLst/>
            <a:gdLst/>
            <a:ahLst/>
            <a:rect l="0" t="0" r="r" b="b"/>
            <a:pathLst>
              <a:path w="360" h="345">
                <a:moveTo>
                  <a:pt x="0" y="179"/>
                </a:moveTo>
                <a:cubicBezTo>
                  <a:pt x="0" y="156"/>
                  <a:pt x="4" y="135"/>
                  <a:pt x="11" y="115"/>
                </a:cubicBezTo>
                <a:lnTo>
                  <a:pt x="84" y="115"/>
                </a:lnTo>
                <a:cubicBezTo>
                  <a:pt x="81" y="135"/>
                  <a:pt x="79" y="156"/>
                  <a:pt x="79" y="179"/>
                </a:cubicBezTo>
                <a:cubicBezTo>
                  <a:pt x="79" y="200"/>
                  <a:pt x="81" y="221"/>
                  <a:pt x="84" y="240"/>
                </a:cubicBezTo>
                <a:lnTo>
                  <a:pt x="11" y="240"/>
                </a:lnTo>
                <a:cubicBezTo>
                  <a:pt x="3" y="221"/>
                  <a:pt x="0" y="200"/>
                  <a:pt x="0" y="179"/>
                </a:cubicBezTo>
                <a:moveTo>
                  <a:pt x="101" y="179"/>
                </a:moveTo>
                <a:cubicBezTo>
                  <a:pt x="101" y="156"/>
                  <a:pt x="103" y="135"/>
                  <a:pt x="107" y="115"/>
                </a:cubicBezTo>
                <a:lnTo>
                  <a:pt x="168" y="115"/>
                </a:lnTo>
                <a:lnTo>
                  <a:pt x="168" y="240"/>
                </a:lnTo>
                <a:lnTo>
                  <a:pt x="106" y="240"/>
                </a:lnTo>
                <a:cubicBezTo>
                  <a:pt x="103" y="221"/>
                  <a:pt x="101" y="200"/>
                  <a:pt x="101" y="179"/>
                </a:cubicBezTo>
                <a:moveTo>
                  <a:pt x="233" y="47"/>
                </a:moveTo>
                <a:cubicBezTo>
                  <a:pt x="239" y="60"/>
                  <a:pt x="244" y="76"/>
                  <a:pt x="248" y="92"/>
                </a:cubicBezTo>
                <a:lnTo>
                  <a:pt x="191" y="92"/>
                </a:lnTo>
                <a:lnTo>
                  <a:pt x="191" y="0"/>
                </a:lnTo>
                <a:cubicBezTo>
                  <a:pt x="207" y="6"/>
                  <a:pt x="221" y="22"/>
                  <a:pt x="233" y="47"/>
                </a:cubicBezTo>
                <a:moveTo>
                  <a:pt x="168" y="0"/>
                </a:moveTo>
                <a:lnTo>
                  <a:pt x="168" y="92"/>
                </a:lnTo>
                <a:lnTo>
                  <a:pt x="111" y="92"/>
                </a:lnTo>
                <a:cubicBezTo>
                  <a:pt x="115" y="76"/>
                  <a:pt x="120" y="60"/>
                  <a:pt x="126" y="47"/>
                </a:cubicBezTo>
                <a:cubicBezTo>
                  <a:pt x="138" y="22"/>
                  <a:pt x="153" y="6"/>
                  <a:pt x="168" y="0"/>
                </a:cubicBezTo>
                <a:moveTo>
                  <a:pt x="168" y="263"/>
                </a:moveTo>
                <a:lnTo>
                  <a:pt x="168" y="345"/>
                </a:lnTo>
                <a:lnTo>
                  <a:pt x="151" y="345"/>
                </a:lnTo>
                <a:cubicBezTo>
                  <a:pt x="142" y="337"/>
                  <a:pt x="134" y="324"/>
                  <a:pt x="126" y="309"/>
                </a:cubicBezTo>
                <a:cubicBezTo>
                  <a:pt x="120" y="295"/>
                  <a:pt x="115" y="280"/>
                  <a:pt x="111" y="263"/>
                </a:cubicBezTo>
                <a:lnTo>
                  <a:pt x="168" y="263"/>
                </a:lnTo>
                <a:moveTo>
                  <a:pt x="191" y="345"/>
                </a:moveTo>
                <a:lnTo>
                  <a:pt x="191" y="263"/>
                </a:lnTo>
                <a:lnTo>
                  <a:pt x="249" y="263"/>
                </a:lnTo>
                <a:cubicBezTo>
                  <a:pt x="245" y="280"/>
                  <a:pt x="239" y="295"/>
                  <a:pt x="233" y="309"/>
                </a:cubicBezTo>
                <a:cubicBezTo>
                  <a:pt x="226" y="324"/>
                  <a:pt x="217" y="337"/>
                  <a:pt x="208" y="345"/>
                </a:cubicBezTo>
                <a:lnTo>
                  <a:pt x="191" y="345"/>
                </a:lnTo>
                <a:moveTo>
                  <a:pt x="191" y="240"/>
                </a:moveTo>
                <a:lnTo>
                  <a:pt x="191" y="115"/>
                </a:lnTo>
                <a:lnTo>
                  <a:pt x="253" y="115"/>
                </a:lnTo>
                <a:cubicBezTo>
                  <a:pt x="256" y="135"/>
                  <a:pt x="258" y="156"/>
                  <a:pt x="258" y="179"/>
                </a:cubicBezTo>
                <a:cubicBezTo>
                  <a:pt x="258" y="200"/>
                  <a:pt x="256" y="221"/>
                  <a:pt x="253" y="240"/>
                </a:cubicBezTo>
                <a:lnTo>
                  <a:pt x="191" y="240"/>
                </a:lnTo>
                <a:moveTo>
                  <a:pt x="275" y="115"/>
                </a:moveTo>
                <a:lnTo>
                  <a:pt x="348" y="115"/>
                </a:lnTo>
                <a:cubicBezTo>
                  <a:pt x="356" y="135"/>
                  <a:pt x="360" y="156"/>
                  <a:pt x="360" y="179"/>
                </a:cubicBezTo>
                <a:cubicBezTo>
                  <a:pt x="360" y="200"/>
                  <a:pt x="356" y="221"/>
                  <a:pt x="349" y="240"/>
                </a:cubicBezTo>
                <a:lnTo>
                  <a:pt x="276" y="240"/>
                </a:lnTo>
                <a:cubicBezTo>
                  <a:pt x="279" y="221"/>
                  <a:pt x="280" y="200"/>
                  <a:pt x="280" y="179"/>
                </a:cubicBezTo>
                <a:cubicBezTo>
                  <a:pt x="280" y="156"/>
                  <a:pt x="279" y="135"/>
                  <a:pt x="275" y="115"/>
                </a:cubicBezTo>
                <a:moveTo>
                  <a:pt x="338" y="92"/>
                </a:moveTo>
                <a:lnTo>
                  <a:pt x="271" y="92"/>
                </a:lnTo>
                <a:cubicBezTo>
                  <a:pt x="267" y="73"/>
                  <a:pt x="261" y="54"/>
                  <a:pt x="253" y="38"/>
                </a:cubicBezTo>
                <a:cubicBezTo>
                  <a:pt x="248" y="26"/>
                  <a:pt x="241" y="15"/>
                  <a:pt x="234" y="6"/>
                </a:cubicBezTo>
                <a:cubicBezTo>
                  <a:pt x="279" y="20"/>
                  <a:pt x="316" y="51"/>
                  <a:pt x="338" y="92"/>
                </a:cubicBezTo>
                <a:moveTo>
                  <a:pt x="125" y="6"/>
                </a:moveTo>
                <a:cubicBezTo>
                  <a:pt x="118" y="15"/>
                  <a:pt x="112" y="26"/>
                  <a:pt x="106" y="38"/>
                </a:cubicBezTo>
                <a:cubicBezTo>
                  <a:pt x="99" y="54"/>
                  <a:pt x="93" y="73"/>
                  <a:pt x="88" y="92"/>
                </a:cubicBezTo>
                <a:lnTo>
                  <a:pt x="22" y="92"/>
                </a:lnTo>
                <a:cubicBezTo>
                  <a:pt x="44" y="51"/>
                  <a:pt x="81" y="20"/>
                  <a:pt x="125" y="6"/>
                </a:cubicBezTo>
                <a:moveTo>
                  <a:pt x="21" y="263"/>
                </a:moveTo>
                <a:lnTo>
                  <a:pt x="88" y="263"/>
                </a:lnTo>
                <a:cubicBezTo>
                  <a:pt x="92" y="283"/>
                  <a:pt x="98" y="302"/>
                  <a:pt x="106" y="318"/>
                </a:cubicBezTo>
                <a:cubicBezTo>
                  <a:pt x="111" y="328"/>
                  <a:pt x="116" y="337"/>
                  <a:pt x="122" y="345"/>
                </a:cubicBezTo>
                <a:lnTo>
                  <a:pt x="112" y="345"/>
                </a:lnTo>
                <a:cubicBezTo>
                  <a:pt x="73" y="329"/>
                  <a:pt x="40" y="300"/>
                  <a:pt x="21" y="263"/>
                </a:cubicBezTo>
                <a:moveTo>
                  <a:pt x="238" y="345"/>
                </a:moveTo>
                <a:cubicBezTo>
                  <a:pt x="243" y="337"/>
                  <a:pt x="249" y="328"/>
                  <a:pt x="253" y="318"/>
                </a:cubicBezTo>
                <a:cubicBezTo>
                  <a:pt x="261" y="302"/>
                  <a:pt x="267" y="283"/>
                  <a:pt x="272" y="263"/>
                </a:cubicBezTo>
                <a:lnTo>
                  <a:pt x="339" y="263"/>
                </a:lnTo>
                <a:cubicBezTo>
                  <a:pt x="319" y="300"/>
                  <a:pt x="287" y="329"/>
                  <a:pt x="248" y="345"/>
                </a:cubicBezTo>
                <a:lnTo>
                  <a:pt x="238" y="345"/>
                </a:lnTo>
                <a:close/>
              </a:path>
            </a:pathLst>
          </a:custGeom>
          <a:solidFill>
            <a:srgbClr val="323b4c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51" name=""/>
          <p:cNvSpPr txBox="1"/>
          <p:nvPr/>
        </p:nvSpPr>
        <p:spPr>
          <a:xfrm>
            <a:off x="501480" y="4014360"/>
            <a:ext cx="1540800" cy="15264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323b4c"/>
                </a:solidFill>
                <a:effectLst/>
                <a:uFillTx/>
                <a:latin typeface="Lato"/>
                <a:ea typeface="Lato"/>
              </a:rPr>
              <a:t>123 Anywhere St., Any City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52" name=""/>
          <p:cNvSpPr/>
          <p:nvPr/>
        </p:nvSpPr>
        <p:spPr>
          <a:xfrm>
            <a:off x="3005280" y="4018320"/>
            <a:ext cx="4170600" cy="11160"/>
          </a:xfrm>
          <a:custGeom>
            <a:avLst/>
            <a:gdLst/>
            <a:ahLst/>
            <a:rect l="0" t="0" r="r" b="b"/>
            <a:pathLst>
              <a:path w="11585" h="31">
                <a:moveTo>
                  <a:pt x="0" y="0"/>
                </a:moveTo>
                <a:lnTo>
                  <a:pt x="11585" y="0"/>
                </a:lnTo>
                <a:lnTo>
                  <a:pt x="11585" y="31"/>
                </a:lnTo>
                <a:lnTo>
                  <a:pt x="0" y="31"/>
                </a:lnTo>
                <a:lnTo>
                  <a:pt x="0" y="0"/>
                </a:lnTo>
                <a:close/>
              </a:path>
            </a:pathLst>
          </a:custGeom>
          <a:solidFill>
            <a:srgbClr val="163853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53" name=""/>
          <p:cNvSpPr/>
          <p:nvPr/>
        </p:nvSpPr>
        <p:spPr>
          <a:xfrm>
            <a:off x="2987640" y="8804160"/>
            <a:ext cx="4197240" cy="10800"/>
          </a:xfrm>
          <a:custGeom>
            <a:avLst/>
            <a:gdLst/>
            <a:ahLst/>
            <a:rect l="0" t="0" r="r" b="b"/>
            <a:pathLst>
              <a:path w="11659" h="30">
                <a:moveTo>
                  <a:pt x="0" y="0"/>
                </a:moveTo>
                <a:lnTo>
                  <a:pt x="11659" y="0"/>
                </a:lnTo>
                <a:lnTo>
                  <a:pt x="11659" y="30"/>
                </a:lnTo>
                <a:lnTo>
                  <a:pt x="0" y="30"/>
                </a:lnTo>
                <a:lnTo>
                  <a:pt x="0" y="0"/>
                </a:lnTo>
                <a:close/>
              </a:path>
            </a:pathLst>
          </a:custGeom>
          <a:solidFill>
            <a:srgbClr val="163853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54" name=""/>
          <p:cNvSpPr/>
          <p:nvPr/>
        </p:nvSpPr>
        <p:spPr>
          <a:xfrm>
            <a:off x="3005280" y="2514240"/>
            <a:ext cx="4179600" cy="11160"/>
          </a:xfrm>
          <a:custGeom>
            <a:avLst/>
            <a:gdLst/>
            <a:ahLst/>
            <a:rect l="0" t="0" r="r" b="b"/>
            <a:pathLst>
              <a:path w="11610" h="31">
                <a:moveTo>
                  <a:pt x="0" y="0"/>
                </a:moveTo>
                <a:lnTo>
                  <a:pt x="11610" y="0"/>
                </a:lnTo>
                <a:lnTo>
                  <a:pt x="11610" y="31"/>
                </a:lnTo>
                <a:lnTo>
                  <a:pt x="0" y="31"/>
                </a:lnTo>
                <a:lnTo>
                  <a:pt x="0" y="0"/>
                </a:lnTo>
                <a:close/>
              </a:path>
            </a:pathLst>
          </a:custGeom>
          <a:solidFill>
            <a:srgbClr val="163853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55" name=""/>
          <p:cNvSpPr/>
          <p:nvPr/>
        </p:nvSpPr>
        <p:spPr>
          <a:xfrm>
            <a:off x="2522880" y="2262600"/>
            <a:ext cx="256680" cy="256680"/>
          </a:xfrm>
          <a:custGeom>
            <a:avLst/>
            <a:gdLst/>
            <a:ahLst/>
            <a:rect l="0" t="0" r="r" b="b"/>
            <a:pathLst>
              <a:path w="713" h="713">
                <a:moveTo>
                  <a:pt x="356" y="0"/>
                </a:moveTo>
                <a:cubicBezTo>
                  <a:pt x="553" y="0"/>
                  <a:pt x="713" y="160"/>
                  <a:pt x="713" y="356"/>
                </a:cubicBezTo>
                <a:cubicBezTo>
                  <a:pt x="713" y="554"/>
                  <a:pt x="553" y="713"/>
                  <a:pt x="356" y="713"/>
                </a:cubicBezTo>
                <a:cubicBezTo>
                  <a:pt x="159" y="713"/>
                  <a:pt x="0" y="554"/>
                  <a:pt x="0" y="356"/>
                </a:cubicBezTo>
                <a:cubicBezTo>
                  <a:pt x="0" y="160"/>
                  <a:pt x="159" y="0"/>
                  <a:pt x="356" y="0"/>
                </a:cubicBezTo>
                <a:close/>
              </a:path>
            </a:pathLst>
          </a:custGeom>
          <a:solidFill>
            <a:srgbClr val="323b4c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56" name=""/>
          <p:cNvSpPr/>
          <p:nvPr/>
        </p:nvSpPr>
        <p:spPr>
          <a:xfrm>
            <a:off x="2522880" y="8552520"/>
            <a:ext cx="256680" cy="256680"/>
          </a:xfrm>
          <a:custGeom>
            <a:avLst/>
            <a:gdLst/>
            <a:ahLst/>
            <a:rect l="0" t="0" r="r" b="b"/>
            <a:pathLst>
              <a:path w="713" h="713">
                <a:moveTo>
                  <a:pt x="356" y="0"/>
                </a:moveTo>
                <a:cubicBezTo>
                  <a:pt x="553" y="0"/>
                  <a:pt x="713" y="160"/>
                  <a:pt x="713" y="357"/>
                </a:cubicBezTo>
                <a:cubicBezTo>
                  <a:pt x="713" y="553"/>
                  <a:pt x="553" y="713"/>
                  <a:pt x="356" y="713"/>
                </a:cubicBezTo>
                <a:cubicBezTo>
                  <a:pt x="159" y="713"/>
                  <a:pt x="0" y="553"/>
                  <a:pt x="0" y="357"/>
                </a:cubicBezTo>
                <a:cubicBezTo>
                  <a:pt x="0" y="160"/>
                  <a:pt x="159" y="0"/>
                  <a:pt x="356" y="0"/>
                </a:cubicBezTo>
                <a:close/>
              </a:path>
            </a:pathLst>
          </a:custGeom>
          <a:solidFill>
            <a:srgbClr val="323b4c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57" name=""/>
          <p:cNvSpPr/>
          <p:nvPr/>
        </p:nvSpPr>
        <p:spPr>
          <a:xfrm>
            <a:off x="2615400" y="2322360"/>
            <a:ext cx="71640" cy="71640"/>
          </a:xfrm>
          <a:custGeom>
            <a:avLst/>
            <a:gdLst/>
            <a:ahLst/>
            <a:rect l="0" t="0" r="r" b="b"/>
            <a:pathLst>
              <a:path w="199" h="199">
                <a:moveTo>
                  <a:pt x="199" y="99"/>
                </a:moveTo>
                <a:cubicBezTo>
                  <a:pt x="199" y="112"/>
                  <a:pt x="197" y="124"/>
                  <a:pt x="192" y="137"/>
                </a:cubicBezTo>
                <a:cubicBezTo>
                  <a:pt x="186" y="149"/>
                  <a:pt x="179" y="159"/>
                  <a:pt x="170" y="169"/>
                </a:cubicBezTo>
                <a:cubicBezTo>
                  <a:pt x="160" y="178"/>
                  <a:pt x="149" y="186"/>
                  <a:pt x="137" y="191"/>
                </a:cubicBezTo>
                <a:cubicBezTo>
                  <a:pt x="125" y="196"/>
                  <a:pt x="112" y="199"/>
                  <a:pt x="99" y="199"/>
                </a:cubicBezTo>
                <a:cubicBezTo>
                  <a:pt x="86" y="199"/>
                  <a:pt x="73" y="196"/>
                  <a:pt x="61" y="191"/>
                </a:cubicBezTo>
                <a:cubicBezTo>
                  <a:pt x="49" y="186"/>
                  <a:pt x="38" y="178"/>
                  <a:pt x="29" y="169"/>
                </a:cubicBezTo>
                <a:cubicBezTo>
                  <a:pt x="19" y="159"/>
                  <a:pt x="12" y="149"/>
                  <a:pt x="7" y="137"/>
                </a:cubicBezTo>
                <a:cubicBezTo>
                  <a:pt x="2" y="124"/>
                  <a:pt x="0" y="112"/>
                  <a:pt x="0" y="99"/>
                </a:cubicBezTo>
                <a:cubicBezTo>
                  <a:pt x="0" y="85"/>
                  <a:pt x="2" y="73"/>
                  <a:pt x="7" y="61"/>
                </a:cubicBezTo>
                <a:cubicBezTo>
                  <a:pt x="12" y="48"/>
                  <a:pt x="19" y="38"/>
                  <a:pt x="29" y="28"/>
                </a:cubicBezTo>
                <a:cubicBezTo>
                  <a:pt x="38" y="19"/>
                  <a:pt x="49" y="12"/>
                  <a:pt x="61" y="7"/>
                </a:cubicBezTo>
                <a:cubicBezTo>
                  <a:pt x="72" y="3"/>
                  <a:pt x="83" y="0"/>
                  <a:pt x="94" y="0"/>
                </a:cubicBezTo>
                <a:lnTo>
                  <a:pt x="103" y="0"/>
                </a:lnTo>
                <a:cubicBezTo>
                  <a:pt x="115" y="0"/>
                  <a:pt x="126" y="3"/>
                  <a:pt x="137" y="7"/>
                </a:cubicBezTo>
                <a:cubicBezTo>
                  <a:pt x="149" y="12"/>
                  <a:pt x="160" y="19"/>
                  <a:pt x="170" y="28"/>
                </a:cubicBezTo>
                <a:cubicBezTo>
                  <a:pt x="179" y="38"/>
                  <a:pt x="186" y="48"/>
                  <a:pt x="192" y="61"/>
                </a:cubicBezTo>
                <a:cubicBezTo>
                  <a:pt x="197" y="73"/>
                  <a:pt x="199" y="85"/>
                  <a:pt x="199" y="99"/>
                </a:cubicBezTo>
                <a:close/>
              </a:path>
            </a:pathLst>
          </a:custGeom>
          <a:solidFill>
            <a:srgbClr val="fdfdfd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58" name=""/>
          <p:cNvSpPr/>
          <p:nvPr/>
        </p:nvSpPr>
        <p:spPr>
          <a:xfrm>
            <a:off x="2593080" y="2396160"/>
            <a:ext cx="113760" cy="59760"/>
          </a:xfrm>
          <a:custGeom>
            <a:avLst/>
            <a:gdLst/>
            <a:ahLst/>
            <a:rect l="0" t="0" r="r" b="b"/>
            <a:pathLst>
              <a:path w="316" h="166">
                <a:moveTo>
                  <a:pt x="161" y="0"/>
                </a:moveTo>
                <a:cubicBezTo>
                  <a:pt x="129" y="0"/>
                  <a:pt x="100" y="8"/>
                  <a:pt x="72" y="24"/>
                </a:cubicBezTo>
                <a:cubicBezTo>
                  <a:pt x="45" y="41"/>
                  <a:pt x="23" y="62"/>
                  <a:pt x="8" y="90"/>
                </a:cubicBezTo>
                <a:cubicBezTo>
                  <a:pt x="5" y="94"/>
                  <a:pt x="3" y="99"/>
                  <a:pt x="2" y="104"/>
                </a:cubicBezTo>
                <a:cubicBezTo>
                  <a:pt x="1" y="109"/>
                  <a:pt x="0" y="114"/>
                  <a:pt x="0" y="119"/>
                </a:cubicBezTo>
                <a:cubicBezTo>
                  <a:pt x="0" y="124"/>
                  <a:pt x="1" y="129"/>
                  <a:pt x="2" y="134"/>
                </a:cubicBezTo>
                <a:cubicBezTo>
                  <a:pt x="4" y="139"/>
                  <a:pt x="6" y="144"/>
                  <a:pt x="8" y="148"/>
                </a:cubicBezTo>
                <a:cubicBezTo>
                  <a:pt x="11" y="152"/>
                  <a:pt x="14" y="156"/>
                  <a:pt x="17" y="160"/>
                </a:cubicBezTo>
                <a:cubicBezTo>
                  <a:pt x="20" y="162"/>
                  <a:pt x="22" y="164"/>
                  <a:pt x="25" y="166"/>
                </a:cubicBezTo>
                <a:lnTo>
                  <a:pt x="298" y="166"/>
                </a:lnTo>
                <a:cubicBezTo>
                  <a:pt x="301" y="164"/>
                  <a:pt x="303" y="162"/>
                  <a:pt x="305" y="160"/>
                </a:cubicBezTo>
                <a:cubicBezTo>
                  <a:pt x="309" y="156"/>
                  <a:pt x="312" y="152"/>
                  <a:pt x="315" y="148"/>
                </a:cubicBezTo>
                <a:cubicBezTo>
                  <a:pt x="315" y="147"/>
                  <a:pt x="316" y="146"/>
                  <a:pt x="316" y="145"/>
                </a:cubicBezTo>
                <a:lnTo>
                  <a:pt x="316" y="92"/>
                </a:lnTo>
                <a:cubicBezTo>
                  <a:pt x="316" y="91"/>
                  <a:pt x="315" y="91"/>
                  <a:pt x="315" y="90"/>
                </a:cubicBezTo>
                <a:cubicBezTo>
                  <a:pt x="299" y="62"/>
                  <a:pt x="278" y="41"/>
                  <a:pt x="251" y="24"/>
                </a:cubicBezTo>
                <a:cubicBezTo>
                  <a:pt x="223" y="8"/>
                  <a:pt x="194" y="0"/>
                  <a:pt x="161" y="0"/>
                </a:cubicBezTo>
                <a:close/>
              </a:path>
            </a:pathLst>
          </a:custGeom>
          <a:solidFill>
            <a:srgbClr val="fdfdfd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59" name=""/>
          <p:cNvSpPr/>
          <p:nvPr/>
        </p:nvSpPr>
        <p:spPr>
          <a:xfrm>
            <a:off x="2597400" y="3872880"/>
            <a:ext cx="107640" cy="33840"/>
          </a:xfrm>
          <a:custGeom>
            <a:avLst/>
            <a:gdLst/>
            <a:ahLst/>
            <a:rect l="0" t="0" r="r" b="b"/>
            <a:pathLst>
              <a:path w="299" h="94">
                <a:moveTo>
                  <a:pt x="273" y="0"/>
                </a:moveTo>
                <a:lnTo>
                  <a:pt x="25" y="0"/>
                </a:lnTo>
                <a:cubicBezTo>
                  <a:pt x="11" y="0"/>
                  <a:pt x="0" y="11"/>
                  <a:pt x="0" y="25"/>
                </a:cubicBezTo>
                <a:cubicBezTo>
                  <a:pt x="0" y="39"/>
                  <a:pt x="11" y="50"/>
                  <a:pt x="25" y="50"/>
                </a:cubicBezTo>
                <a:lnTo>
                  <a:pt x="25" y="67"/>
                </a:lnTo>
                <a:cubicBezTo>
                  <a:pt x="25" y="82"/>
                  <a:pt x="36" y="94"/>
                  <a:pt x="51" y="94"/>
                </a:cubicBezTo>
                <a:cubicBezTo>
                  <a:pt x="65" y="94"/>
                  <a:pt x="76" y="82"/>
                  <a:pt x="76" y="67"/>
                </a:cubicBezTo>
                <a:lnTo>
                  <a:pt x="76" y="50"/>
                </a:lnTo>
                <a:lnTo>
                  <a:pt x="223" y="50"/>
                </a:lnTo>
                <a:lnTo>
                  <a:pt x="223" y="67"/>
                </a:lnTo>
                <a:cubicBezTo>
                  <a:pt x="223" y="82"/>
                  <a:pt x="234" y="94"/>
                  <a:pt x="248" y="94"/>
                </a:cubicBezTo>
                <a:cubicBezTo>
                  <a:pt x="262" y="94"/>
                  <a:pt x="273" y="82"/>
                  <a:pt x="273" y="67"/>
                </a:cubicBezTo>
                <a:lnTo>
                  <a:pt x="273" y="50"/>
                </a:lnTo>
                <a:cubicBezTo>
                  <a:pt x="287" y="50"/>
                  <a:pt x="299" y="39"/>
                  <a:pt x="299" y="25"/>
                </a:cubicBezTo>
                <a:cubicBezTo>
                  <a:pt x="299" y="11"/>
                  <a:pt x="287" y="0"/>
                  <a:pt x="273" y="0"/>
                </a:cubicBezTo>
                <a:close/>
              </a:path>
            </a:pathLst>
          </a:custGeom>
          <a:solidFill>
            <a:srgbClr val="323b4c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60" name=""/>
          <p:cNvSpPr/>
          <p:nvPr/>
        </p:nvSpPr>
        <p:spPr>
          <a:xfrm>
            <a:off x="2632680" y="3830040"/>
            <a:ext cx="37080" cy="18720"/>
          </a:xfrm>
          <a:custGeom>
            <a:avLst/>
            <a:gdLst/>
            <a:ahLst/>
            <a:rect l="0" t="0" r="r" b="b"/>
            <a:pathLst>
              <a:path w="103" h="52">
                <a:moveTo>
                  <a:pt x="52" y="0"/>
                </a:moveTo>
                <a:cubicBezTo>
                  <a:pt x="24" y="0"/>
                  <a:pt x="0" y="23"/>
                  <a:pt x="0" y="52"/>
                </a:cubicBezTo>
                <a:lnTo>
                  <a:pt x="103" y="52"/>
                </a:lnTo>
                <a:cubicBezTo>
                  <a:pt x="103" y="23"/>
                  <a:pt x="80" y="0"/>
                  <a:pt x="52" y="0"/>
                </a:cubicBezTo>
                <a:close/>
              </a:path>
            </a:pathLst>
          </a:custGeom>
          <a:solidFill>
            <a:srgbClr val="323b4c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61" name=""/>
          <p:cNvSpPr/>
          <p:nvPr/>
        </p:nvSpPr>
        <p:spPr>
          <a:xfrm>
            <a:off x="2522880" y="3766680"/>
            <a:ext cx="256320" cy="256680"/>
          </a:xfrm>
          <a:custGeom>
            <a:avLst/>
            <a:gdLst/>
            <a:ahLst/>
            <a:rect l="0" t="0" r="r" b="b"/>
            <a:pathLst>
              <a:path w="712" h="713">
                <a:moveTo>
                  <a:pt x="356" y="0"/>
                </a:moveTo>
                <a:cubicBezTo>
                  <a:pt x="159" y="0"/>
                  <a:pt x="0" y="159"/>
                  <a:pt x="0" y="356"/>
                </a:cubicBezTo>
                <a:cubicBezTo>
                  <a:pt x="0" y="552"/>
                  <a:pt x="159" y="713"/>
                  <a:pt x="356" y="713"/>
                </a:cubicBezTo>
                <a:cubicBezTo>
                  <a:pt x="553" y="713"/>
                  <a:pt x="712" y="552"/>
                  <a:pt x="712" y="356"/>
                </a:cubicBezTo>
                <a:cubicBezTo>
                  <a:pt x="712" y="159"/>
                  <a:pt x="553" y="0"/>
                  <a:pt x="356" y="0"/>
                </a:cubicBezTo>
                <a:moveTo>
                  <a:pt x="573" y="508"/>
                </a:moveTo>
                <a:cubicBezTo>
                  <a:pt x="573" y="536"/>
                  <a:pt x="551" y="560"/>
                  <a:pt x="523" y="560"/>
                </a:cubicBezTo>
                <a:lnTo>
                  <a:pt x="190" y="560"/>
                </a:lnTo>
                <a:cubicBezTo>
                  <a:pt x="162" y="560"/>
                  <a:pt x="139" y="536"/>
                  <a:pt x="139" y="508"/>
                </a:cubicBezTo>
                <a:lnTo>
                  <a:pt x="139" y="278"/>
                </a:lnTo>
                <a:cubicBezTo>
                  <a:pt x="139" y="250"/>
                  <a:pt x="162" y="227"/>
                  <a:pt x="190" y="227"/>
                </a:cubicBezTo>
                <a:lnTo>
                  <a:pt x="254" y="227"/>
                </a:lnTo>
                <a:cubicBezTo>
                  <a:pt x="254" y="171"/>
                  <a:pt x="300" y="125"/>
                  <a:pt x="356" y="125"/>
                </a:cubicBezTo>
                <a:cubicBezTo>
                  <a:pt x="412" y="125"/>
                  <a:pt x="457" y="171"/>
                  <a:pt x="457" y="227"/>
                </a:cubicBezTo>
                <a:lnTo>
                  <a:pt x="523" y="227"/>
                </a:lnTo>
                <a:cubicBezTo>
                  <a:pt x="551" y="227"/>
                  <a:pt x="573" y="250"/>
                  <a:pt x="573" y="278"/>
                </a:cubicBezTo>
                <a:lnTo>
                  <a:pt x="573" y="508"/>
                </a:lnTo>
                <a:close/>
              </a:path>
            </a:pathLst>
          </a:custGeom>
          <a:solidFill>
            <a:srgbClr val="323b4c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62" name=""/>
          <p:cNvSpPr/>
          <p:nvPr/>
        </p:nvSpPr>
        <p:spPr>
          <a:xfrm>
            <a:off x="2597040" y="8673480"/>
            <a:ext cx="112320" cy="47520"/>
          </a:xfrm>
          <a:custGeom>
            <a:avLst/>
            <a:gdLst/>
            <a:ahLst/>
            <a:rect l="0" t="0" r="r" b="b"/>
            <a:pathLst>
              <a:path w="312" h="132">
                <a:moveTo>
                  <a:pt x="156" y="50"/>
                </a:moveTo>
                <a:cubicBezTo>
                  <a:pt x="153" y="50"/>
                  <a:pt x="150" y="50"/>
                  <a:pt x="146" y="49"/>
                </a:cubicBezTo>
                <a:lnTo>
                  <a:pt x="4" y="1"/>
                </a:lnTo>
                <a:cubicBezTo>
                  <a:pt x="1" y="8"/>
                  <a:pt x="0" y="17"/>
                  <a:pt x="0" y="29"/>
                </a:cubicBezTo>
                <a:cubicBezTo>
                  <a:pt x="9" y="35"/>
                  <a:pt x="18" y="45"/>
                  <a:pt x="18" y="64"/>
                </a:cubicBezTo>
                <a:cubicBezTo>
                  <a:pt x="18" y="75"/>
                  <a:pt x="12" y="85"/>
                  <a:pt x="7" y="90"/>
                </a:cubicBezTo>
                <a:cubicBezTo>
                  <a:pt x="28" y="114"/>
                  <a:pt x="86" y="132"/>
                  <a:pt x="156" y="132"/>
                </a:cubicBezTo>
                <a:cubicBezTo>
                  <a:pt x="242" y="132"/>
                  <a:pt x="312" y="104"/>
                  <a:pt x="312" y="69"/>
                </a:cubicBezTo>
                <a:cubicBezTo>
                  <a:pt x="312" y="61"/>
                  <a:pt x="312" y="30"/>
                  <a:pt x="312" y="0"/>
                </a:cubicBezTo>
                <a:lnTo>
                  <a:pt x="165" y="49"/>
                </a:lnTo>
                <a:cubicBezTo>
                  <a:pt x="162" y="50"/>
                  <a:pt x="159" y="50"/>
                  <a:pt x="156" y="50"/>
                </a:cubicBezTo>
                <a:close/>
              </a:path>
            </a:pathLst>
          </a:custGeom>
          <a:solidFill>
            <a:srgbClr val="fdfdfd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63" name=""/>
          <p:cNvSpPr/>
          <p:nvPr/>
        </p:nvSpPr>
        <p:spPr>
          <a:xfrm>
            <a:off x="2561760" y="8619120"/>
            <a:ext cx="178920" cy="123120"/>
          </a:xfrm>
          <a:custGeom>
            <a:avLst/>
            <a:gdLst/>
            <a:ahLst/>
            <a:rect l="0" t="0" r="r" b="b"/>
            <a:pathLst>
              <a:path w="497" h="342">
                <a:moveTo>
                  <a:pt x="491" y="78"/>
                </a:moveTo>
                <a:lnTo>
                  <a:pt x="257" y="0"/>
                </a:lnTo>
                <a:cubicBezTo>
                  <a:pt x="255" y="0"/>
                  <a:pt x="253" y="0"/>
                  <a:pt x="251" y="0"/>
                </a:cubicBezTo>
                <a:lnTo>
                  <a:pt x="16" y="78"/>
                </a:lnTo>
                <a:cubicBezTo>
                  <a:pt x="12" y="80"/>
                  <a:pt x="9" y="84"/>
                  <a:pt x="9" y="88"/>
                </a:cubicBezTo>
                <a:cubicBezTo>
                  <a:pt x="9" y="92"/>
                  <a:pt x="12" y="96"/>
                  <a:pt x="16" y="97"/>
                </a:cubicBezTo>
                <a:lnTo>
                  <a:pt x="69" y="116"/>
                </a:lnTo>
                <a:cubicBezTo>
                  <a:pt x="57" y="130"/>
                  <a:pt x="50" y="150"/>
                  <a:pt x="47" y="183"/>
                </a:cubicBezTo>
                <a:cubicBezTo>
                  <a:pt x="39" y="187"/>
                  <a:pt x="33" y="196"/>
                  <a:pt x="33" y="206"/>
                </a:cubicBezTo>
                <a:cubicBezTo>
                  <a:pt x="33" y="216"/>
                  <a:pt x="39" y="225"/>
                  <a:pt x="48" y="228"/>
                </a:cubicBezTo>
                <a:cubicBezTo>
                  <a:pt x="40" y="295"/>
                  <a:pt x="0" y="317"/>
                  <a:pt x="0" y="323"/>
                </a:cubicBezTo>
                <a:cubicBezTo>
                  <a:pt x="0" y="326"/>
                  <a:pt x="31" y="342"/>
                  <a:pt x="38" y="342"/>
                </a:cubicBezTo>
                <a:cubicBezTo>
                  <a:pt x="50" y="342"/>
                  <a:pt x="78" y="323"/>
                  <a:pt x="78" y="282"/>
                </a:cubicBezTo>
                <a:cubicBezTo>
                  <a:pt x="78" y="257"/>
                  <a:pt x="75" y="239"/>
                  <a:pt x="72" y="226"/>
                </a:cubicBezTo>
                <a:cubicBezTo>
                  <a:pt x="79" y="221"/>
                  <a:pt x="84" y="214"/>
                  <a:pt x="84" y="206"/>
                </a:cubicBezTo>
                <a:cubicBezTo>
                  <a:pt x="84" y="197"/>
                  <a:pt x="79" y="189"/>
                  <a:pt x="70" y="185"/>
                </a:cubicBezTo>
                <a:cubicBezTo>
                  <a:pt x="75" y="130"/>
                  <a:pt x="92" y="121"/>
                  <a:pt x="133" y="105"/>
                </a:cubicBezTo>
                <a:cubicBezTo>
                  <a:pt x="137" y="103"/>
                  <a:pt x="145" y="100"/>
                  <a:pt x="149" y="97"/>
                </a:cubicBezTo>
                <a:cubicBezTo>
                  <a:pt x="157" y="94"/>
                  <a:pt x="164" y="91"/>
                  <a:pt x="171" y="88"/>
                </a:cubicBezTo>
                <a:cubicBezTo>
                  <a:pt x="193" y="79"/>
                  <a:pt x="212" y="72"/>
                  <a:pt x="226" y="67"/>
                </a:cubicBezTo>
                <a:cubicBezTo>
                  <a:pt x="242" y="61"/>
                  <a:pt x="249" y="59"/>
                  <a:pt x="250" y="59"/>
                </a:cubicBezTo>
                <a:cubicBezTo>
                  <a:pt x="256" y="57"/>
                  <a:pt x="262" y="60"/>
                  <a:pt x="264" y="66"/>
                </a:cubicBezTo>
                <a:cubicBezTo>
                  <a:pt x="266" y="73"/>
                  <a:pt x="263" y="79"/>
                  <a:pt x="257" y="81"/>
                </a:cubicBezTo>
                <a:cubicBezTo>
                  <a:pt x="256" y="81"/>
                  <a:pt x="229" y="89"/>
                  <a:pt x="158" y="120"/>
                </a:cubicBezTo>
                <a:cubicBezTo>
                  <a:pt x="153" y="122"/>
                  <a:pt x="149" y="123"/>
                  <a:pt x="145" y="125"/>
                </a:cubicBezTo>
                <a:cubicBezTo>
                  <a:pt x="136" y="128"/>
                  <a:pt x="129" y="131"/>
                  <a:pt x="123" y="134"/>
                </a:cubicBezTo>
                <a:lnTo>
                  <a:pt x="251" y="176"/>
                </a:lnTo>
                <a:cubicBezTo>
                  <a:pt x="252" y="176"/>
                  <a:pt x="253" y="176"/>
                  <a:pt x="254" y="176"/>
                </a:cubicBezTo>
                <a:cubicBezTo>
                  <a:pt x="255" y="176"/>
                  <a:pt x="256" y="176"/>
                  <a:pt x="257" y="176"/>
                </a:cubicBezTo>
                <a:lnTo>
                  <a:pt x="491" y="97"/>
                </a:lnTo>
                <a:cubicBezTo>
                  <a:pt x="495" y="96"/>
                  <a:pt x="497" y="92"/>
                  <a:pt x="497" y="88"/>
                </a:cubicBezTo>
                <a:cubicBezTo>
                  <a:pt x="497" y="84"/>
                  <a:pt x="495" y="80"/>
                  <a:pt x="491" y="78"/>
                </a:cubicBezTo>
                <a:close/>
              </a:path>
            </a:pathLst>
          </a:custGeom>
          <a:solidFill>
            <a:srgbClr val="fdfdfd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64" name=""/>
          <p:cNvSpPr/>
          <p:nvPr/>
        </p:nvSpPr>
        <p:spPr>
          <a:xfrm>
            <a:off x="2651040" y="2518920"/>
            <a:ext cx="0" cy="930960"/>
          </a:xfrm>
          <a:prstGeom prst="line">
            <a:avLst/>
          </a:prstGeom>
          <a:ln w="9360">
            <a:solidFill>
              <a:srgbClr val="323b4c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4680" rIns="4680" tIns="4680" bIns="468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65" name=""/>
          <p:cNvSpPr/>
          <p:nvPr/>
        </p:nvSpPr>
        <p:spPr>
          <a:xfrm>
            <a:off x="2613600" y="2927520"/>
            <a:ext cx="75240" cy="75240"/>
          </a:xfrm>
          <a:custGeom>
            <a:avLst/>
            <a:gdLst/>
            <a:ahLst/>
            <a:rect l="0" t="0" r="r" b="b"/>
            <a:pathLst>
              <a:path w="209" h="209">
                <a:moveTo>
                  <a:pt x="104" y="0"/>
                </a:moveTo>
                <a:cubicBezTo>
                  <a:pt x="162" y="0"/>
                  <a:pt x="209" y="46"/>
                  <a:pt x="209" y="105"/>
                </a:cubicBezTo>
                <a:cubicBezTo>
                  <a:pt x="209" y="162"/>
                  <a:pt x="162" y="209"/>
                  <a:pt x="104" y="209"/>
                </a:cubicBezTo>
                <a:cubicBezTo>
                  <a:pt x="46" y="209"/>
                  <a:pt x="0" y="162"/>
                  <a:pt x="0" y="105"/>
                </a:cubicBezTo>
                <a:cubicBezTo>
                  <a:pt x="0" y="46"/>
                  <a:pt x="46" y="0"/>
                  <a:pt x="104" y="0"/>
                </a:cubicBezTo>
                <a:close/>
              </a:path>
            </a:pathLst>
          </a:custGeom>
          <a:solidFill>
            <a:srgbClr val="fdfdfd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66" name=""/>
          <p:cNvSpPr/>
          <p:nvPr/>
        </p:nvSpPr>
        <p:spPr>
          <a:xfrm>
            <a:off x="2674080" y="2988000"/>
            <a:ext cx="6840" cy="6840"/>
          </a:xfrm>
          <a:custGeom>
            <a:avLst/>
            <a:gdLst/>
            <a:ahLst/>
            <a:rect l="0" t="0" r="r" b="b"/>
            <a:pathLst>
              <a:path fill="none" w="19" h="19">
                <a:moveTo>
                  <a:pt x="0" y="19"/>
                </a:moveTo>
                <a:cubicBezTo>
                  <a:pt x="7" y="13"/>
                  <a:pt x="13" y="8"/>
                  <a:pt x="19" y="0"/>
                </a:cubicBezTo>
              </a:path>
            </a:pathLst>
          </a:custGeom>
          <a:ln w="18720">
            <a:solidFill>
              <a:srgbClr val="323b4c"/>
            </a:solidFill>
            <a:miter/>
          </a:ln>
        </p:spPr>
        <p:txBody>
          <a:bodyPr lIns="9360" rIns="9360" tIns="-2520" bIns="-252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67" name=""/>
          <p:cNvSpPr txBox="1"/>
          <p:nvPr/>
        </p:nvSpPr>
        <p:spPr>
          <a:xfrm>
            <a:off x="500760" y="4357800"/>
            <a:ext cx="1379520" cy="15264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323b4c"/>
                </a:solidFill>
                <a:effectLst/>
                <a:uFillTx/>
                <a:latin typeface="Lato"/>
                <a:ea typeface="Lato"/>
              </a:rPr>
              <a:t>www.reallygreatsite.com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68" name=""/>
          <p:cNvSpPr txBox="1"/>
          <p:nvPr/>
        </p:nvSpPr>
        <p:spPr>
          <a:xfrm>
            <a:off x="696960" y="9925200"/>
            <a:ext cx="748440" cy="13752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00" strike="noStrike" u="none">
                <a:solidFill>
                  <a:srgbClr val="323b4c"/>
                </a:solidFill>
                <a:effectLst/>
                <a:uFillTx/>
                <a:latin typeface="Lato"/>
                <a:ea typeface="Lato"/>
              </a:rPr>
              <a:t>123-456-7890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69" name=""/>
          <p:cNvSpPr txBox="1"/>
          <p:nvPr/>
        </p:nvSpPr>
        <p:spPr>
          <a:xfrm>
            <a:off x="689760" y="10113120"/>
            <a:ext cx="1288800" cy="13752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00" strike="noStrike" u="none">
                <a:solidFill>
                  <a:srgbClr val="323b4c"/>
                </a:solidFill>
                <a:effectLst/>
                <a:uFillTx/>
                <a:latin typeface="Lato"/>
                <a:ea typeface="Lato"/>
              </a:rPr>
              <a:t>hello@reallygreatsite.com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70" name=""/>
          <p:cNvSpPr txBox="1"/>
          <p:nvPr/>
        </p:nvSpPr>
        <p:spPr>
          <a:xfrm>
            <a:off x="263520" y="9449640"/>
            <a:ext cx="82008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100" strike="noStrike" u="none">
                <a:solidFill>
                  <a:srgbClr val="323b4c"/>
                </a:solidFill>
                <a:effectLst/>
                <a:uFillTx/>
                <a:latin typeface="Lato"/>
                <a:ea typeface="Lato"/>
              </a:rPr>
              <a:t>Estelle Darcy</a:t>
            </a:r>
            <a:endParaRPr b="0" lang="en-US" sz="11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71" name=""/>
          <p:cNvSpPr txBox="1"/>
          <p:nvPr/>
        </p:nvSpPr>
        <p:spPr>
          <a:xfrm>
            <a:off x="263520" y="9907920"/>
            <a:ext cx="425160" cy="15264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000" strike="noStrike" u="none">
                <a:solidFill>
                  <a:srgbClr val="323b4c"/>
                </a:solidFill>
                <a:effectLst/>
                <a:uFillTx/>
                <a:latin typeface="Lato"/>
                <a:ea typeface="Lato"/>
              </a:rPr>
              <a:t>Phone: 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72" name=""/>
          <p:cNvSpPr txBox="1"/>
          <p:nvPr/>
        </p:nvSpPr>
        <p:spPr>
          <a:xfrm>
            <a:off x="263520" y="10095840"/>
            <a:ext cx="370440" cy="15264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000" strike="noStrike" u="none">
                <a:solidFill>
                  <a:srgbClr val="323b4c"/>
                </a:solidFill>
                <a:effectLst/>
                <a:uFillTx/>
                <a:latin typeface="Lato"/>
                <a:ea typeface="Lato"/>
              </a:rPr>
              <a:t>Email :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73" name=""/>
          <p:cNvSpPr/>
          <p:nvPr/>
        </p:nvSpPr>
        <p:spPr>
          <a:xfrm>
            <a:off x="259920" y="5358240"/>
            <a:ext cx="38520" cy="38520"/>
          </a:xfrm>
          <a:custGeom>
            <a:avLst/>
            <a:gdLst/>
            <a:ahLst/>
            <a:rect l="0" t="0" r="r" b="b"/>
            <a:pathLst>
              <a:path w="107" h="107">
                <a:moveTo>
                  <a:pt x="107" y="53"/>
                </a:moveTo>
                <a:cubicBezTo>
                  <a:pt x="107" y="60"/>
                  <a:pt x="105" y="67"/>
                  <a:pt x="103" y="73"/>
                </a:cubicBezTo>
                <a:cubicBezTo>
                  <a:pt x="100" y="81"/>
                  <a:pt x="96" y="86"/>
                  <a:pt x="91" y="91"/>
                </a:cubicBezTo>
                <a:cubicBezTo>
                  <a:pt x="86" y="96"/>
                  <a:pt x="80" y="100"/>
                  <a:pt x="74" y="103"/>
                </a:cubicBezTo>
                <a:cubicBezTo>
                  <a:pt x="67" y="105"/>
                  <a:pt x="60" y="107"/>
                  <a:pt x="53" y="107"/>
                </a:cubicBezTo>
                <a:cubicBezTo>
                  <a:pt x="46" y="107"/>
                  <a:pt x="39" y="105"/>
                  <a:pt x="32" y="103"/>
                </a:cubicBezTo>
                <a:cubicBezTo>
                  <a:pt x="26" y="100"/>
                  <a:pt x="20" y="96"/>
                  <a:pt x="15" y="91"/>
                </a:cubicBezTo>
                <a:cubicBezTo>
                  <a:pt x="10" y="86"/>
                  <a:pt x="6" y="81"/>
                  <a:pt x="4" y="73"/>
                </a:cubicBezTo>
                <a:cubicBezTo>
                  <a:pt x="1" y="67"/>
                  <a:pt x="0" y="60"/>
                  <a:pt x="0" y="53"/>
                </a:cubicBezTo>
                <a:cubicBezTo>
                  <a:pt x="0" y="46"/>
                  <a:pt x="1" y="39"/>
                  <a:pt x="4" y="33"/>
                </a:cubicBezTo>
                <a:cubicBezTo>
                  <a:pt x="6" y="26"/>
                  <a:pt x="10" y="20"/>
                  <a:pt x="15" y="15"/>
                </a:cubicBezTo>
                <a:cubicBezTo>
                  <a:pt x="20" y="10"/>
                  <a:pt x="26" y="7"/>
                  <a:pt x="32" y="4"/>
                </a:cubicBezTo>
                <a:cubicBezTo>
                  <a:pt x="39" y="1"/>
                  <a:pt x="46" y="0"/>
                  <a:pt x="53" y="0"/>
                </a:cubicBezTo>
                <a:cubicBezTo>
                  <a:pt x="60" y="0"/>
                  <a:pt x="67" y="1"/>
                  <a:pt x="74" y="4"/>
                </a:cubicBezTo>
                <a:cubicBezTo>
                  <a:pt x="80" y="7"/>
                  <a:pt x="86" y="10"/>
                  <a:pt x="91" y="15"/>
                </a:cubicBezTo>
                <a:cubicBezTo>
                  <a:pt x="96" y="20"/>
                  <a:pt x="100" y="26"/>
                  <a:pt x="103" y="33"/>
                </a:cubicBezTo>
                <a:cubicBezTo>
                  <a:pt x="105" y="39"/>
                  <a:pt x="107" y="46"/>
                  <a:pt x="107" y="53"/>
                </a:cubicBezTo>
                <a:close/>
              </a:path>
            </a:pathLst>
          </a:custGeom>
          <a:solidFill>
            <a:srgbClr val="323b4c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74" name=""/>
          <p:cNvSpPr txBox="1"/>
          <p:nvPr/>
        </p:nvSpPr>
        <p:spPr>
          <a:xfrm>
            <a:off x="263520" y="9681840"/>
            <a:ext cx="1132560" cy="15264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323b4c"/>
                </a:solidFill>
                <a:effectLst/>
                <a:uFillTx/>
                <a:latin typeface="Lato"/>
                <a:ea typeface="Lato"/>
              </a:rPr>
              <a:t>Wardiere Inc. / CTO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75" name=""/>
          <p:cNvSpPr/>
          <p:nvPr/>
        </p:nvSpPr>
        <p:spPr>
          <a:xfrm>
            <a:off x="259920" y="5605920"/>
            <a:ext cx="38520" cy="38520"/>
          </a:xfrm>
          <a:custGeom>
            <a:avLst/>
            <a:gdLst/>
            <a:ahLst/>
            <a:rect l="0" t="0" r="r" b="b"/>
            <a:pathLst>
              <a:path w="107" h="107">
                <a:moveTo>
                  <a:pt x="107" y="54"/>
                </a:moveTo>
                <a:cubicBezTo>
                  <a:pt x="107" y="61"/>
                  <a:pt x="105" y="68"/>
                  <a:pt x="103" y="74"/>
                </a:cubicBezTo>
                <a:cubicBezTo>
                  <a:pt x="100" y="81"/>
                  <a:pt x="96" y="86"/>
                  <a:pt x="91" y="91"/>
                </a:cubicBezTo>
                <a:cubicBezTo>
                  <a:pt x="86" y="96"/>
                  <a:pt x="80" y="100"/>
                  <a:pt x="74" y="103"/>
                </a:cubicBezTo>
                <a:cubicBezTo>
                  <a:pt x="67" y="106"/>
                  <a:pt x="60" y="107"/>
                  <a:pt x="53" y="107"/>
                </a:cubicBezTo>
                <a:cubicBezTo>
                  <a:pt x="46" y="107"/>
                  <a:pt x="39" y="106"/>
                  <a:pt x="32" y="103"/>
                </a:cubicBezTo>
                <a:cubicBezTo>
                  <a:pt x="26" y="100"/>
                  <a:pt x="20" y="96"/>
                  <a:pt x="15" y="91"/>
                </a:cubicBezTo>
                <a:cubicBezTo>
                  <a:pt x="10" y="86"/>
                  <a:pt x="6" y="81"/>
                  <a:pt x="4" y="74"/>
                </a:cubicBezTo>
                <a:cubicBezTo>
                  <a:pt x="1" y="68"/>
                  <a:pt x="0" y="61"/>
                  <a:pt x="0" y="54"/>
                </a:cubicBezTo>
                <a:cubicBezTo>
                  <a:pt x="0" y="47"/>
                  <a:pt x="1" y="40"/>
                  <a:pt x="4" y="34"/>
                </a:cubicBezTo>
                <a:cubicBezTo>
                  <a:pt x="6" y="27"/>
                  <a:pt x="10" y="20"/>
                  <a:pt x="15" y="16"/>
                </a:cubicBezTo>
                <a:cubicBezTo>
                  <a:pt x="20" y="11"/>
                  <a:pt x="26" y="7"/>
                  <a:pt x="32" y="4"/>
                </a:cubicBezTo>
                <a:cubicBezTo>
                  <a:pt x="39" y="1"/>
                  <a:pt x="46" y="0"/>
                  <a:pt x="53" y="0"/>
                </a:cubicBezTo>
                <a:cubicBezTo>
                  <a:pt x="60" y="0"/>
                  <a:pt x="67" y="1"/>
                  <a:pt x="74" y="4"/>
                </a:cubicBezTo>
                <a:cubicBezTo>
                  <a:pt x="80" y="7"/>
                  <a:pt x="86" y="11"/>
                  <a:pt x="91" y="16"/>
                </a:cubicBezTo>
                <a:cubicBezTo>
                  <a:pt x="96" y="20"/>
                  <a:pt x="100" y="27"/>
                  <a:pt x="103" y="34"/>
                </a:cubicBezTo>
                <a:cubicBezTo>
                  <a:pt x="105" y="40"/>
                  <a:pt x="107" y="47"/>
                  <a:pt x="107" y="54"/>
                </a:cubicBezTo>
                <a:close/>
              </a:path>
            </a:pathLst>
          </a:custGeom>
          <a:solidFill>
            <a:srgbClr val="323b4c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76" name=""/>
          <p:cNvSpPr txBox="1"/>
          <p:nvPr/>
        </p:nvSpPr>
        <p:spPr>
          <a:xfrm>
            <a:off x="399600" y="5290200"/>
            <a:ext cx="1162800" cy="15264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323b4c"/>
                </a:solidFill>
                <a:effectLst/>
                <a:uFillTx/>
                <a:latin typeface="Lato"/>
                <a:ea typeface="Lato"/>
              </a:rPr>
              <a:t>Project Management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77" name=""/>
          <p:cNvSpPr/>
          <p:nvPr/>
        </p:nvSpPr>
        <p:spPr>
          <a:xfrm>
            <a:off x="259920" y="5853600"/>
            <a:ext cx="38520" cy="38520"/>
          </a:xfrm>
          <a:custGeom>
            <a:avLst/>
            <a:gdLst/>
            <a:ahLst/>
            <a:rect l="0" t="0" r="r" b="b"/>
            <a:pathLst>
              <a:path w="107" h="107">
                <a:moveTo>
                  <a:pt x="107" y="53"/>
                </a:moveTo>
                <a:cubicBezTo>
                  <a:pt x="107" y="60"/>
                  <a:pt x="105" y="67"/>
                  <a:pt x="103" y="74"/>
                </a:cubicBezTo>
                <a:cubicBezTo>
                  <a:pt x="100" y="81"/>
                  <a:pt x="96" y="87"/>
                  <a:pt x="91" y="92"/>
                </a:cubicBezTo>
                <a:cubicBezTo>
                  <a:pt x="86" y="97"/>
                  <a:pt x="80" y="100"/>
                  <a:pt x="74" y="103"/>
                </a:cubicBezTo>
                <a:cubicBezTo>
                  <a:pt x="67" y="106"/>
                  <a:pt x="60" y="107"/>
                  <a:pt x="53" y="107"/>
                </a:cubicBezTo>
                <a:cubicBezTo>
                  <a:pt x="46" y="107"/>
                  <a:pt x="39" y="106"/>
                  <a:pt x="32" y="103"/>
                </a:cubicBezTo>
                <a:cubicBezTo>
                  <a:pt x="26" y="100"/>
                  <a:pt x="20" y="97"/>
                  <a:pt x="15" y="92"/>
                </a:cubicBezTo>
                <a:cubicBezTo>
                  <a:pt x="10" y="87"/>
                  <a:pt x="6" y="81"/>
                  <a:pt x="4" y="74"/>
                </a:cubicBezTo>
                <a:cubicBezTo>
                  <a:pt x="1" y="67"/>
                  <a:pt x="0" y="60"/>
                  <a:pt x="0" y="53"/>
                </a:cubicBezTo>
                <a:cubicBezTo>
                  <a:pt x="0" y="46"/>
                  <a:pt x="1" y="39"/>
                  <a:pt x="4" y="33"/>
                </a:cubicBezTo>
                <a:cubicBezTo>
                  <a:pt x="6" y="26"/>
                  <a:pt x="10" y="21"/>
                  <a:pt x="15" y="16"/>
                </a:cubicBezTo>
                <a:cubicBezTo>
                  <a:pt x="20" y="11"/>
                  <a:pt x="26" y="7"/>
                  <a:pt x="32" y="4"/>
                </a:cubicBezTo>
                <a:cubicBezTo>
                  <a:pt x="39" y="2"/>
                  <a:pt x="46" y="0"/>
                  <a:pt x="53" y="0"/>
                </a:cubicBezTo>
                <a:cubicBezTo>
                  <a:pt x="60" y="0"/>
                  <a:pt x="67" y="2"/>
                  <a:pt x="74" y="4"/>
                </a:cubicBezTo>
                <a:cubicBezTo>
                  <a:pt x="80" y="7"/>
                  <a:pt x="86" y="11"/>
                  <a:pt x="91" y="16"/>
                </a:cubicBezTo>
                <a:cubicBezTo>
                  <a:pt x="96" y="21"/>
                  <a:pt x="100" y="26"/>
                  <a:pt x="103" y="33"/>
                </a:cubicBezTo>
                <a:cubicBezTo>
                  <a:pt x="105" y="39"/>
                  <a:pt x="107" y="46"/>
                  <a:pt x="107" y="53"/>
                </a:cubicBezTo>
                <a:close/>
              </a:path>
            </a:pathLst>
          </a:custGeom>
          <a:solidFill>
            <a:srgbClr val="323b4c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78" name=""/>
          <p:cNvSpPr txBox="1"/>
          <p:nvPr/>
        </p:nvSpPr>
        <p:spPr>
          <a:xfrm>
            <a:off x="399600" y="5537880"/>
            <a:ext cx="884880" cy="15264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323b4c"/>
                </a:solidFill>
                <a:effectLst/>
                <a:uFillTx/>
                <a:latin typeface="Lato"/>
                <a:ea typeface="Lato"/>
              </a:rPr>
              <a:t>Public Relations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79" name=""/>
          <p:cNvSpPr/>
          <p:nvPr/>
        </p:nvSpPr>
        <p:spPr>
          <a:xfrm>
            <a:off x="259920" y="6101280"/>
            <a:ext cx="38520" cy="38520"/>
          </a:xfrm>
          <a:custGeom>
            <a:avLst/>
            <a:gdLst/>
            <a:ahLst/>
            <a:rect l="0" t="0" r="r" b="b"/>
            <a:pathLst>
              <a:path w="107" h="107">
                <a:moveTo>
                  <a:pt x="107" y="54"/>
                </a:moveTo>
                <a:cubicBezTo>
                  <a:pt x="107" y="61"/>
                  <a:pt x="105" y="68"/>
                  <a:pt x="103" y="75"/>
                </a:cubicBezTo>
                <a:cubicBezTo>
                  <a:pt x="100" y="81"/>
                  <a:pt x="96" y="87"/>
                  <a:pt x="91" y="92"/>
                </a:cubicBezTo>
                <a:cubicBezTo>
                  <a:pt x="86" y="97"/>
                  <a:pt x="80" y="101"/>
                  <a:pt x="74" y="103"/>
                </a:cubicBezTo>
                <a:cubicBezTo>
                  <a:pt x="67" y="106"/>
                  <a:pt x="60" y="107"/>
                  <a:pt x="53" y="107"/>
                </a:cubicBezTo>
                <a:cubicBezTo>
                  <a:pt x="46" y="107"/>
                  <a:pt x="39" y="106"/>
                  <a:pt x="32" y="103"/>
                </a:cubicBezTo>
                <a:cubicBezTo>
                  <a:pt x="26" y="101"/>
                  <a:pt x="20" y="97"/>
                  <a:pt x="15" y="92"/>
                </a:cubicBezTo>
                <a:cubicBezTo>
                  <a:pt x="10" y="87"/>
                  <a:pt x="6" y="81"/>
                  <a:pt x="4" y="75"/>
                </a:cubicBezTo>
                <a:cubicBezTo>
                  <a:pt x="1" y="68"/>
                  <a:pt x="0" y="61"/>
                  <a:pt x="0" y="54"/>
                </a:cubicBezTo>
                <a:cubicBezTo>
                  <a:pt x="0" y="47"/>
                  <a:pt x="1" y="41"/>
                  <a:pt x="4" y="34"/>
                </a:cubicBezTo>
                <a:cubicBezTo>
                  <a:pt x="6" y="28"/>
                  <a:pt x="10" y="22"/>
                  <a:pt x="15" y="17"/>
                </a:cubicBezTo>
                <a:cubicBezTo>
                  <a:pt x="20" y="12"/>
                  <a:pt x="26" y="7"/>
                  <a:pt x="32" y="4"/>
                </a:cubicBezTo>
                <a:cubicBezTo>
                  <a:pt x="39" y="2"/>
                  <a:pt x="46" y="0"/>
                  <a:pt x="53" y="0"/>
                </a:cubicBezTo>
                <a:cubicBezTo>
                  <a:pt x="60" y="0"/>
                  <a:pt x="67" y="2"/>
                  <a:pt x="74" y="4"/>
                </a:cubicBezTo>
                <a:cubicBezTo>
                  <a:pt x="80" y="7"/>
                  <a:pt x="86" y="12"/>
                  <a:pt x="91" y="17"/>
                </a:cubicBezTo>
                <a:cubicBezTo>
                  <a:pt x="96" y="22"/>
                  <a:pt x="100" y="28"/>
                  <a:pt x="103" y="34"/>
                </a:cubicBezTo>
                <a:cubicBezTo>
                  <a:pt x="105" y="41"/>
                  <a:pt x="107" y="47"/>
                  <a:pt x="107" y="54"/>
                </a:cubicBezTo>
                <a:close/>
              </a:path>
            </a:pathLst>
          </a:custGeom>
          <a:solidFill>
            <a:srgbClr val="323b4c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80" name=""/>
          <p:cNvSpPr txBox="1"/>
          <p:nvPr/>
        </p:nvSpPr>
        <p:spPr>
          <a:xfrm>
            <a:off x="399600" y="5785560"/>
            <a:ext cx="590400" cy="15264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323b4c"/>
                </a:solidFill>
                <a:effectLst/>
                <a:uFillTx/>
                <a:latin typeface="Lato"/>
                <a:ea typeface="Lato"/>
              </a:rPr>
              <a:t>Teamwork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81" name=""/>
          <p:cNvSpPr/>
          <p:nvPr/>
        </p:nvSpPr>
        <p:spPr>
          <a:xfrm>
            <a:off x="259920" y="6349320"/>
            <a:ext cx="38520" cy="38160"/>
          </a:xfrm>
          <a:custGeom>
            <a:avLst/>
            <a:gdLst/>
            <a:ahLst/>
            <a:rect l="0" t="0" r="r" b="b"/>
            <a:pathLst>
              <a:path w="107" h="106">
                <a:moveTo>
                  <a:pt x="107" y="52"/>
                </a:moveTo>
                <a:cubicBezTo>
                  <a:pt x="107" y="60"/>
                  <a:pt x="105" y="67"/>
                  <a:pt x="103" y="74"/>
                </a:cubicBezTo>
                <a:cubicBezTo>
                  <a:pt x="100" y="80"/>
                  <a:pt x="96" y="86"/>
                  <a:pt x="91" y="91"/>
                </a:cubicBezTo>
                <a:cubicBezTo>
                  <a:pt x="86" y="96"/>
                  <a:pt x="80" y="100"/>
                  <a:pt x="74" y="102"/>
                </a:cubicBezTo>
                <a:cubicBezTo>
                  <a:pt x="67" y="105"/>
                  <a:pt x="60" y="106"/>
                  <a:pt x="53" y="106"/>
                </a:cubicBezTo>
                <a:cubicBezTo>
                  <a:pt x="46" y="106"/>
                  <a:pt x="39" y="105"/>
                  <a:pt x="32" y="102"/>
                </a:cubicBezTo>
                <a:cubicBezTo>
                  <a:pt x="26" y="100"/>
                  <a:pt x="20" y="96"/>
                  <a:pt x="15" y="91"/>
                </a:cubicBezTo>
                <a:cubicBezTo>
                  <a:pt x="10" y="86"/>
                  <a:pt x="6" y="80"/>
                  <a:pt x="4" y="74"/>
                </a:cubicBezTo>
                <a:cubicBezTo>
                  <a:pt x="1" y="67"/>
                  <a:pt x="0" y="60"/>
                  <a:pt x="0" y="52"/>
                </a:cubicBezTo>
                <a:cubicBezTo>
                  <a:pt x="0" y="45"/>
                  <a:pt x="1" y="39"/>
                  <a:pt x="4" y="32"/>
                </a:cubicBezTo>
                <a:cubicBezTo>
                  <a:pt x="6" y="26"/>
                  <a:pt x="10" y="20"/>
                  <a:pt x="15" y="15"/>
                </a:cubicBezTo>
                <a:cubicBezTo>
                  <a:pt x="20" y="10"/>
                  <a:pt x="26" y="6"/>
                  <a:pt x="32" y="4"/>
                </a:cubicBezTo>
                <a:cubicBezTo>
                  <a:pt x="39" y="1"/>
                  <a:pt x="46" y="0"/>
                  <a:pt x="53" y="0"/>
                </a:cubicBezTo>
                <a:cubicBezTo>
                  <a:pt x="60" y="0"/>
                  <a:pt x="67" y="1"/>
                  <a:pt x="74" y="4"/>
                </a:cubicBezTo>
                <a:cubicBezTo>
                  <a:pt x="80" y="6"/>
                  <a:pt x="86" y="10"/>
                  <a:pt x="91" y="15"/>
                </a:cubicBezTo>
                <a:cubicBezTo>
                  <a:pt x="96" y="20"/>
                  <a:pt x="100" y="26"/>
                  <a:pt x="103" y="32"/>
                </a:cubicBezTo>
                <a:cubicBezTo>
                  <a:pt x="105" y="39"/>
                  <a:pt x="107" y="45"/>
                  <a:pt x="107" y="52"/>
                </a:cubicBezTo>
                <a:close/>
              </a:path>
            </a:pathLst>
          </a:custGeom>
          <a:solidFill>
            <a:srgbClr val="323b4c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82" name=""/>
          <p:cNvSpPr txBox="1"/>
          <p:nvPr/>
        </p:nvSpPr>
        <p:spPr>
          <a:xfrm>
            <a:off x="399600" y="6033240"/>
            <a:ext cx="1042200" cy="15264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323b4c"/>
                </a:solidFill>
                <a:effectLst/>
                <a:uFillTx/>
                <a:latin typeface="Lato"/>
                <a:ea typeface="Lato"/>
              </a:rPr>
              <a:t>Time Management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83" name=""/>
          <p:cNvSpPr/>
          <p:nvPr/>
        </p:nvSpPr>
        <p:spPr>
          <a:xfrm>
            <a:off x="259920" y="6597000"/>
            <a:ext cx="38520" cy="38520"/>
          </a:xfrm>
          <a:custGeom>
            <a:avLst/>
            <a:gdLst/>
            <a:ahLst/>
            <a:rect l="0" t="0" r="r" b="b"/>
            <a:pathLst>
              <a:path w="107" h="107">
                <a:moveTo>
                  <a:pt x="107" y="53"/>
                </a:moveTo>
                <a:cubicBezTo>
                  <a:pt x="107" y="60"/>
                  <a:pt x="105" y="66"/>
                  <a:pt x="103" y="73"/>
                </a:cubicBezTo>
                <a:cubicBezTo>
                  <a:pt x="100" y="79"/>
                  <a:pt x="96" y="85"/>
                  <a:pt x="91" y="90"/>
                </a:cubicBezTo>
                <a:cubicBezTo>
                  <a:pt x="86" y="95"/>
                  <a:pt x="80" y="99"/>
                  <a:pt x="74" y="102"/>
                </a:cubicBezTo>
                <a:cubicBezTo>
                  <a:pt x="67" y="105"/>
                  <a:pt x="60" y="107"/>
                  <a:pt x="53" y="107"/>
                </a:cubicBezTo>
                <a:cubicBezTo>
                  <a:pt x="46" y="107"/>
                  <a:pt x="39" y="105"/>
                  <a:pt x="32" y="102"/>
                </a:cubicBezTo>
                <a:cubicBezTo>
                  <a:pt x="26" y="99"/>
                  <a:pt x="20" y="95"/>
                  <a:pt x="15" y="90"/>
                </a:cubicBezTo>
                <a:cubicBezTo>
                  <a:pt x="10" y="85"/>
                  <a:pt x="6" y="79"/>
                  <a:pt x="4" y="73"/>
                </a:cubicBezTo>
                <a:cubicBezTo>
                  <a:pt x="1" y="66"/>
                  <a:pt x="0" y="60"/>
                  <a:pt x="0" y="53"/>
                </a:cubicBezTo>
                <a:cubicBezTo>
                  <a:pt x="0" y="46"/>
                  <a:pt x="1" y="39"/>
                  <a:pt x="4" y="32"/>
                </a:cubicBezTo>
                <a:cubicBezTo>
                  <a:pt x="6" y="26"/>
                  <a:pt x="10" y="20"/>
                  <a:pt x="15" y="15"/>
                </a:cubicBezTo>
                <a:cubicBezTo>
                  <a:pt x="20" y="10"/>
                  <a:pt x="26" y="6"/>
                  <a:pt x="32" y="4"/>
                </a:cubicBezTo>
                <a:cubicBezTo>
                  <a:pt x="39" y="1"/>
                  <a:pt x="46" y="0"/>
                  <a:pt x="53" y="0"/>
                </a:cubicBezTo>
                <a:cubicBezTo>
                  <a:pt x="60" y="0"/>
                  <a:pt x="67" y="1"/>
                  <a:pt x="74" y="4"/>
                </a:cubicBezTo>
                <a:cubicBezTo>
                  <a:pt x="80" y="6"/>
                  <a:pt x="86" y="10"/>
                  <a:pt x="91" y="15"/>
                </a:cubicBezTo>
                <a:cubicBezTo>
                  <a:pt x="96" y="20"/>
                  <a:pt x="100" y="26"/>
                  <a:pt x="103" y="32"/>
                </a:cubicBezTo>
                <a:cubicBezTo>
                  <a:pt x="105" y="39"/>
                  <a:pt x="107" y="46"/>
                  <a:pt x="107" y="53"/>
                </a:cubicBezTo>
                <a:close/>
              </a:path>
            </a:pathLst>
          </a:custGeom>
          <a:solidFill>
            <a:srgbClr val="323b4c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84" name=""/>
          <p:cNvSpPr txBox="1"/>
          <p:nvPr/>
        </p:nvSpPr>
        <p:spPr>
          <a:xfrm>
            <a:off x="399600" y="6281280"/>
            <a:ext cx="605520" cy="15264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323b4c"/>
                </a:solidFill>
                <a:effectLst/>
                <a:uFillTx/>
                <a:latin typeface="Lato"/>
                <a:ea typeface="Lato"/>
              </a:rPr>
              <a:t>Leadership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85" name=""/>
          <p:cNvSpPr/>
          <p:nvPr/>
        </p:nvSpPr>
        <p:spPr>
          <a:xfrm>
            <a:off x="259920" y="6844680"/>
            <a:ext cx="38520" cy="38520"/>
          </a:xfrm>
          <a:custGeom>
            <a:avLst/>
            <a:gdLst/>
            <a:ahLst/>
            <a:rect l="0" t="0" r="r" b="b"/>
            <a:pathLst>
              <a:path w="107" h="107">
                <a:moveTo>
                  <a:pt x="107" y="54"/>
                </a:moveTo>
                <a:cubicBezTo>
                  <a:pt x="107" y="61"/>
                  <a:pt x="105" y="68"/>
                  <a:pt x="103" y="74"/>
                </a:cubicBezTo>
                <a:cubicBezTo>
                  <a:pt x="100" y="81"/>
                  <a:pt x="96" y="86"/>
                  <a:pt x="91" y="91"/>
                </a:cubicBezTo>
                <a:cubicBezTo>
                  <a:pt x="86" y="96"/>
                  <a:pt x="80" y="100"/>
                  <a:pt x="74" y="103"/>
                </a:cubicBezTo>
                <a:cubicBezTo>
                  <a:pt x="67" y="105"/>
                  <a:pt x="60" y="107"/>
                  <a:pt x="53" y="107"/>
                </a:cubicBezTo>
                <a:cubicBezTo>
                  <a:pt x="46" y="107"/>
                  <a:pt x="39" y="105"/>
                  <a:pt x="32" y="103"/>
                </a:cubicBezTo>
                <a:cubicBezTo>
                  <a:pt x="26" y="100"/>
                  <a:pt x="20" y="96"/>
                  <a:pt x="15" y="91"/>
                </a:cubicBezTo>
                <a:cubicBezTo>
                  <a:pt x="10" y="86"/>
                  <a:pt x="6" y="81"/>
                  <a:pt x="4" y="74"/>
                </a:cubicBezTo>
                <a:cubicBezTo>
                  <a:pt x="1" y="68"/>
                  <a:pt x="0" y="61"/>
                  <a:pt x="0" y="54"/>
                </a:cubicBezTo>
                <a:cubicBezTo>
                  <a:pt x="0" y="47"/>
                  <a:pt x="1" y="39"/>
                  <a:pt x="4" y="33"/>
                </a:cubicBezTo>
                <a:cubicBezTo>
                  <a:pt x="6" y="26"/>
                  <a:pt x="10" y="20"/>
                  <a:pt x="15" y="15"/>
                </a:cubicBezTo>
                <a:cubicBezTo>
                  <a:pt x="20" y="10"/>
                  <a:pt x="26" y="7"/>
                  <a:pt x="32" y="4"/>
                </a:cubicBezTo>
                <a:cubicBezTo>
                  <a:pt x="39" y="1"/>
                  <a:pt x="46" y="0"/>
                  <a:pt x="53" y="0"/>
                </a:cubicBezTo>
                <a:cubicBezTo>
                  <a:pt x="60" y="0"/>
                  <a:pt x="67" y="1"/>
                  <a:pt x="74" y="4"/>
                </a:cubicBezTo>
                <a:cubicBezTo>
                  <a:pt x="80" y="7"/>
                  <a:pt x="86" y="10"/>
                  <a:pt x="91" y="15"/>
                </a:cubicBezTo>
                <a:cubicBezTo>
                  <a:pt x="96" y="20"/>
                  <a:pt x="100" y="26"/>
                  <a:pt x="103" y="33"/>
                </a:cubicBezTo>
                <a:cubicBezTo>
                  <a:pt x="105" y="39"/>
                  <a:pt x="107" y="47"/>
                  <a:pt x="107" y="54"/>
                </a:cubicBezTo>
                <a:close/>
              </a:path>
            </a:pathLst>
          </a:custGeom>
          <a:solidFill>
            <a:srgbClr val="323b4c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86" name=""/>
          <p:cNvSpPr txBox="1"/>
          <p:nvPr/>
        </p:nvSpPr>
        <p:spPr>
          <a:xfrm>
            <a:off x="399600" y="6528960"/>
            <a:ext cx="1406880" cy="15264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323b4c"/>
                </a:solidFill>
                <a:effectLst/>
                <a:uFillTx/>
                <a:latin typeface="Lato"/>
                <a:ea typeface="Lato"/>
              </a:rPr>
              <a:t>Effective Communication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87" name=""/>
          <p:cNvSpPr/>
          <p:nvPr/>
        </p:nvSpPr>
        <p:spPr>
          <a:xfrm>
            <a:off x="259920" y="7092360"/>
            <a:ext cx="38520" cy="38520"/>
          </a:xfrm>
          <a:custGeom>
            <a:avLst/>
            <a:gdLst/>
            <a:ahLst/>
            <a:rect l="0" t="0" r="r" b="b"/>
            <a:pathLst>
              <a:path w="107" h="107">
                <a:moveTo>
                  <a:pt x="107" y="53"/>
                </a:moveTo>
                <a:cubicBezTo>
                  <a:pt x="107" y="60"/>
                  <a:pt x="105" y="67"/>
                  <a:pt x="103" y="73"/>
                </a:cubicBezTo>
                <a:cubicBezTo>
                  <a:pt x="100" y="80"/>
                  <a:pt x="96" y="85"/>
                  <a:pt x="91" y="90"/>
                </a:cubicBezTo>
                <a:cubicBezTo>
                  <a:pt x="86" y="96"/>
                  <a:pt x="80" y="100"/>
                  <a:pt x="74" y="103"/>
                </a:cubicBezTo>
                <a:cubicBezTo>
                  <a:pt x="67" y="106"/>
                  <a:pt x="60" y="107"/>
                  <a:pt x="53" y="107"/>
                </a:cubicBezTo>
                <a:cubicBezTo>
                  <a:pt x="46" y="107"/>
                  <a:pt x="39" y="106"/>
                  <a:pt x="32" y="103"/>
                </a:cubicBezTo>
                <a:cubicBezTo>
                  <a:pt x="26" y="100"/>
                  <a:pt x="20" y="96"/>
                  <a:pt x="15" y="90"/>
                </a:cubicBezTo>
                <a:cubicBezTo>
                  <a:pt x="10" y="85"/>
                  <a:pt x="6" y="80"/>
                  <a:pt x="4" y="73"/>
                </a:cubicBezTo>
                <a:cubicBezTo>
                  <a:pt x="1" y="67"/>
                  <a:pt x="0" y="60"/>
                  <a:pt x="0" y="53"/>
                </a:cubicBezTo>
                <a:cubicBezTo>
                  <a:pt x="0" y="46"/>
                  <a:pt x="1" y="39"/>
                  <a:pt x="4" y="33"/>
                </a:cubicBezTo>
                <a:cubicBezTo>
                  <a:pt x="6" y="26"/>
                  <a:pt x="10" y="21"/>
                  <a:pt x="15" y="16"/>
                </a:cubicBezTo>
                <a:cubicBezTo>
                  <a:pt x="20" y="11"/>
                  <a:pt x="26" y="7"/>
                  <a:pt x="32" y="4"/>
                </a:cubicBezTo>
                <a:cubicBezTo>
                  <a:pt x="39" y="1"/>
                  <a:pt x="46" y="0"/>
                  <a:pt x="53" y="0"/>
                </a:cubicBezTo>
                <a:cubicBezTo>
                  <a:pt x="60" y="0"/>
                  <a:pt x="67" y="1"/>
                  <a:pt x="74" y="4"/>
                </a:cubicBezTo>
                <a:cubicBezTo>
                  <a:pt x="80" y="7"/>
                  <a:pt x="86" y="11"/>
                  <a:pt x="91" y="16"/>
                </a:cubicBezTo>
                <a:cubicBezTo>
                  <a:pt x="96" y="21"/>
                  <a:pt x="100" y="26"/>
                  <a:pt x="103" y="33"/>
                </a:cubicBezTo>
                <a:cubicBezTo>
                  <a:pt x="105" y="39"/>
                  <a:pt x="107" y="46"/>
                  <a:pt x="107" y="53"/>
                </a:cubicBezTo>
                <a:close/>
              </a:path>
            </a:pathLst>
          </a:custGeom>
          <a:solidFill>
            <a:srgbClr val="323b4c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88" name=""/>
          <p:cNvSpPr txBox="1"/>
          <p:nvPr/>
        </p:nvSpPr>
        <p:spPr>
          <a:xfrm>
            <a:off x="399600" y="6776640"/>
            <a:ext cx="902160" cy="15264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323b4c"/>
                </a:solidFill>
                <a:effectLst/>
                <a:uFillTx/>
                <a:latin typeface="Lato"/>
                <a:ea typeface="Lato"/>
              </a:rPr>
              <a:t>Critical Thinking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89" name=""/>
          <p:cNvSpPr/>
          <p:nvPr/>
        </p:nvSpPr>
        <p:spPr>
          <a:xfrm>
            <a:off x="259920" y="8035920"/>
            <a:ext cx="38520" cy="38520"/>
          </a:xfrm>
          <a:custGeom>
            <a:avLst/>
            <a:gdLst/>
            <a:ahLst/>
            <a:rect l="0" t="0" r="r" b="b"/>
            <a:pathLst>
              <a:path w="107" h="107">
                <a:moveTo>
                  <a:pt x="107" y="53"/>
                </a:moveTo>
                <a:cubicBezTo>
                  <a:pt x="107" y="60"/>
                  <a:pt x="105" y="66"/>
                  <a:pt x="103" y="73"/>
                </a:cubicBezTo>
                <a:cubicBezTo>
                  <a:pt x="100" y="79"/>
                  <a:pt x="96" y="85"/>
                  <a:pt x="91" y="90"/>
                </a:cubicBezTo>
                <a:cubicBezTo>
                  <a:pt x="86" y="95"/>
                  <a:pt x="80" y="100"/>
                  <a:pt x="74" y="103"/>
                </a:cubicBezTo>
                <a:cubicBezTo>
                  <a:pt x="67" y="105"/>
                  <a:pt x="60" y="107"/>
                  <a:pt x="53" y="107"/>
                </a:cubicBezTo>
                <a:cubicBezTo>
                  <a:pt x="46" y="107"/>
                  <a:pt x="39" y="105"/>
                  <a:pt x="32" y="103"/>
                </a:cubicBezTo>
                <a:cubicBezTo>
                  <a:pt x="26" y="100"/>
                  <a:pt x="20" y="95"/>
                  <a:pt x="15" y="90"/>
                </a:cubicBezTo>
                <a:cubicBezTo>
                  <a:pt x="10" y="85"/>
                  <a:pt x="6" y="79"/>
                  <a:pt x="4" y="73"/>
                </a:cubicBezTo>
                <a:cubicBezTo>
                  <a:pt x="1" y="66"/>
                  <a:pt x="0" y="60"/>
                  <a:pt x="0" y="53"/>
                </a:cubicBezTo>
                <a:cubicBezTo>
                  <a:pt x="0" y="46"/>
                  <a:pt x="1" y="39"/>
                  <a:pt x="4" y="32"/>
                </a:cubicBezTo>
                <a:cubicBezTo>
                  <a:pt x="6" y="26"/>
                  <a:pt x="10" y="20"/>
                  <a:pt x="15" y="15"/>
                </a:cubicBezTo>
                <a:cubicBezTo>
                  <a:pt x="20" y="10"/>
                  <a:pt x="26" y="6"/>
                  <a:pt x="32" y="4"/>
                </a:cubicBezTo>
                <a:cubicBezTo>
                  <a:pt x="39" y="1"/>
                  <a:pt x="46" y="0"/>
                  <a:pt x="53" y="0"/>
                </a:cubicBezTo>
                <a:cubicBezTo>
                  <a:pt x="60" y="0"/>
                  <a:pt x="67" y="1"/>
                  <a:pt x="74" y="4"/>
                </a:cubicBezTo>
                <a:cubicBezTo>
                  <a:pt x="80" y="6"/>
                  <a:pt x="86" y="10"/>
                  <a:pt x="91" y="15"/>
                </a:cubicBezTo>
                <a:cubicBezTo>
                  <a:pt x="96" y="20"/>
                  <a:pt x="100" y="26"/>
                  <a:pt x="103" y="32"/>
                </a:cubicBezTo>
                <a:cubicBezTo>
                  <a:pt x="105" y="39"/>
                  <a:pt x="107" y="46"/>
                  <a:pt x="107" y="53"/>
                </a:cubicBezTo>
                <a:close/>
              </a:path>
            </a:pathLst>
          </a:custGeom>
          <a:solidFill>
            <a:srgbClr val="323b4c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90" name=""/>
          <p:cNvSpPr txBox="1"/>
          <p:nvPr/>
        </p:nvSpPr>
        <p:spPr>
          <a:xfrm>
            <a:off x="399600" y="7024320"/>
            <a:ext cx="965520" cy="15264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323b4c"/>
                </a:solidFill>
                <a:effectLst/>
                <a:uFillTx/>
                <a:latin typeface="Lato"/>
                <a:ea typeface="Lato"/>
              </a:rPr>
              <a:t>Digital Marketing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91" name=""/>
          <p:cNvSpPr/>
          <p:nvPr/>
        </p:nvSpPr>
        <p:spPr>
          <a:xfrm>
            <a:off x="259920" y="8207280"/>
            <a:ext cx="38520" cy="38520"/>
          </a:xfrm>
          <a:custGeom>
            <a:avLst/>
            <a:gdLst/>
            <a:ahLst/>
            <a:rect l="0" t="0" r="r" b="b"/>
            <a:pathLst>
              <a:path w="107" h="107">
                <a:moveTo>
                  <a:pt x="107" y="54"/>
                </a:moveTo>
                <a:cubicBezTo>
                  <a:pt x="107" y="61"/>
                  <a:pt x="105" y="68"/>
                  <a:pt x="103" y="74"/>
                </a:cubicBezTo>
                <a:cubicBezTo>
                  <a:pt x="100" y="81"/>
                  <a:pt x="96" y="87"/>
                  <a:pt x="91" y="92"/>
                </a:cubicBezTo>
                <a:cubicBezTo>
                  <a:pt x="86" y="96"/>
                  <a:pt x="80" y="100"/>
                  <a:pt x="74" y="103"/>
                </a:cubicBezTo>
                <a:cubicBezTo>
                  <a:pt x="67" y="106"/>
                  <a:pt x="60" y="107"/>
                  <a:pt x="53" y="107"/>
                </a:cubicBezTo>
                <a:cubicBezTo>
                  <a:pt x="46" y="107"/>
                  <a:pt x="39" y="106"/>
                  <a:pt x="32" y="103"/>
                </a:cubicBezTo>
                <a:cubicBezTo>
                  <a:pt x="26" y="100"/>
                  <a:pt x="20" y="96"/>
                  <a:pt x="15" y="92"/>
                </a:cubicBezTo>
                <a:cubicBezTo>
                  <a:pt x="10" y="87"/>
                  <a:pt x="6" y="81"/>
                  <a:pt x="4" y="74"/>
                </a:cubicBezTo>
                <a:cubicBezTo>
                  <a:pt x="1" y="68"/>
                  <a:pt x="0" y="61"/>
                  <a:pt x="0" y="54"/>
                </a:cubicBezTo>
                <a:cubicBezTo>
                  <a:pt x="0" y="47"/>
                  <a:pt x="1" y="39"/>
                  <a:pt x="4" y="33"/>
                </a:cubicBezTo>
                <a:cubicBezTo>
                  <a:pt x="6" y="26"/>
                  <a:pt x="10" y="21"/>
                  <a:pt x="15" y="16"/>
                </a:cubicBezTo>
                <a:cubicBezTo>
                  <a:pt x="20" y="11"/>
                  <a:pt x="26" y="7"/>
                  <a:pt x="32" y="4"/>
                </a:cubicBezTo>
                <a:cubicBezTo>
                  <a:pt x="39" y="1"/>
                  <a:pt x="46" y="0"/>
                  <a:pt x="53" y="0"/>
                </a:cubicBezTo>
                <a:cubicBezTo>
                  <a:pt x="60" y="0"/>
                  <a:pt x="67" y="1"/>
                  <a:pt x="74" y="4"/>
                </a:cubicBezTo>
                <a:cubicBezTo>
                  <a:pt x="80" y="7"/>
                  <a:pt x="86" y="11"/>
                  <a:pt x="91" y="16"/>
                </a:cubicBezTo>
                <a:cubicBezTo>
                  <a:pt x="96" y="21"/>
                  <a:pt x="100" y="26"/>
                  <a:pt x="103" y="33"/>
                </a:cubicBezTo>
                <a:cubicBezTo>
                  <a:pt x="105" y="39"/>
                  <a:pt x="107" y="47"/>
                  <a:pt x="107" y="54"/>
                </a:cubicBezTo>
                <a:close/>
              </a:path>
            </a:pathLst>
          </a:custGeom>
          <a:solidFill>
            <a:srgbClr val="323b4c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92" name=""/>
          <p:cNvSpPr txBox="1"/>
          <p:nvPr/>
        </p:nvSpPr>
        <p:spPr>
          <a:xfrm>
            <a:off x="399600" y="7967880"/>
            <a:ext cx="850320" cy="15264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323b4c"/>
                </a:solidFill>
                <a:effectLst/>
                <a:uFillTx/>
                <a:latin typeface="Lato"/>
                <a:ea typeface="Lato"/>
              </a:rPr>
              <a:t>English (Fluent)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93" name=""/>
          <p:cNvSpPr/>
          <p:nvPr/>
        </p:nvSpPr>
        <p:spPr>
          <a:xfrm>
            <a:off x="259920" y="8379000"/>
            <a:ext cx="38520" cy="38160"/>
          </a:xfrm>
          <a:custGeom>
            <a:avLst/>
            <a:gdLst/>
            <a:ahLst/>
            <a:rect l="0" t="0" r="r" b="b"/>
            <a:pathLst>
              <a:path w="107" h="106">
                <a:moveTo>
                  <a:pt x="107" y="53"/>
                </a:moveTo>
                <a:cubicBezTo>
                  <a:pt x="107" y="60"/>
                  <a:pt x="105" y="66"/>
                  <a:pt x="103" y="73"/>
                </a:cubicBezTo>
                <a:cubicBezTo>
                  <a:pt x="100" y="79"/>
                  <a:pt x="96" y="85"/>
                  <a:pt x="91" y="91"/>
                </a:cubicBezTo>
                <a:cubicBezTo>
                  <a:pt x="86" y="96"/>
                  <a:pt x="80" y="100"/>
                  <a:pt x="74" y="102"/>
                </a:cubicBezTo>
                <a:cubicBezTo>
                  <a:pt x="67" y="105"/>
                  <a:pt x="60" y="106"/>
                  <a:pt x="53" y="106"/>
                </a:cubicBezTo>
                <a:cubicBezTo>
                  <a:pt x="46" y="106"/>
                  <a:pt x="39" y="105"/>
                  <a:pt x="32" y="102"/>
                </a:cubicBezTo>
                <a:cubicBezTo>
                  <a:pt x="26" y="100"/>
                  <a:pt x="20" y="96"/>
                  <a:pt x="15" y="91"/>
                </a:cubicBezTo>
                <a:cubicBezTo>
                  <a:pt x="10" y="85"/>
                  <a:pt x="6" y="79"/>
                  <a:pt x="4" y="73"/>
                </a:cubicBezTo>
                <a:cubicBezTo>
                  <a:pt x="1" y="66"/>
                  <a:pt x="0" y="60"/>
                  <a:pt x="0" y="53"/>
                </a:cubicBezTo>
                <a:cubicBezTo>
                  <a:pt x="0" y="45"/>
                  <a:pt x="1" y="39"/>
                  <a:pt x="4" y="32"/>
                </a:cubicBezTo>
                <a:cubicBezTo>
                  <a:pt x="6" y="26"/>
                  <a:pt x="10" y="20"/>
                  <a:pt x="15" y="15"/>
                </a:cubicBezTo>
                <a:cubicBezTo>
                  <a:pt x="20" y="10"/>
                  <a:pt x="26" y="6"/>
                  <a:pt x="32" y="4"/>
                </a:cubicBezTo>
                <a:cubicBezTo>
                  <a:pt x="39" y="1"/>
                  <a:pt x="46" y="0"/>
                  <a:pt x="53" y="0"/>
                </a:cubicBezTo>
                <a:cubicBezTo>
                  <a:pt x="60" y="0"/>
                  <a:pt x="67" y="1"/>
                  <a:pt x="74" y="4"/>
                </a:cubicBezTo>
                <a:cubicBezTo>
                  <a:pt x="80" y="6"/>
                  <a:pt x="86" y="10"/>
                  <a:pt x="91" y="15"/>
                </a:cubicBezTo>
                <a:cubicBezTo>
                  <a:pt x="96" y="20"/>
                  <a:pt x="100" y="26"/>
                  <a:pt x="103" y="32"/>
                </a:cubicBezTo>
                <a:cubicBezTo>
                  <a:pt x="105" y="39"/>
                  <a:pt x="107" y="45"/>
                  <a:pt x="107" y="53"/>
                </a:cubicBezTo>
                <a:close/>
              </a:path>
            </a:pathLst>
          </a:custGeom>
          <a:solidFill>
            <a:srgbClr val="323b4c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94" name=""/>
          <p:cNvSpPr txBox="1"/>
          <p:nvPr/>
        </p:nvSpPr>
        <p:spPr>
          <a:xfrm>
            <a:off x="399600" y="8139240"/>
            <a:ext cx="841320" cy="15264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323b4c"/>
                </a:solidFill>
                <a:effectLst/>
                <a:uFillTx/>
                <a:latin typeface="Lato"/>
                <a:ea typeface="Lato"/>
              </a:rPr>
              <a:t>French (Fluent)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95" name=""/>
          <p:cNvSpPr/>
          <p:nvPr/>
        </p:nvSpPr>
        <p:spPr>
          <a:xfrm>
            <a:off x="259920" y="8550360"/>
            <a:ext cx="38520" cy="38520"/>
          </a:xfrm>
          <a:custGeom>
            <a:avLst/>
            <a:gdLst/>
            <a:ahLst/>
            <a:rect l="0" t="0" r="r" b="b"/>
            <a:pathLst>
              <a:path w="107" h="107">
                <a:moveTo>
                  <a:pt x="107" y="54"/>
                </a:moveTo>
                <a:cubicBezTo>
                  <a:pt x="107" y="61"/>
                  <a:pt x="105" y="68"/>
                  <a:pt x="103" y="74"/>
                </a:cubicBezTo>
                <a:cubicBezTo>
                  <a:pt x="100" y="81"/>
                  <a:pt x="96" y="86"/>
                  <a:pt x="91" y="91"/>
                </a:cubicBezTo>
                <a:cubicBezTo>
                  <a:pt x="86" y="96"/>
                  <a:pt x="80" y="100"/>
                  <a:pt x="74" y="103"/>
                </a:cubicBezTo>
                <a:cubicBezTo>
                  <a:pt x="67" y="106"/>
                  <a:pt x="60" y="107"/>
                  <a:pt x="53" y="107"/>
                </a:cubicBezTo>
                <a:cubicBezTo>
                  <a:pt x="46" y="107"/>
                  <a:pt x="39" y="106"/>
                  <a:pt x="32" y="103"/>
                </a:cubicBezTo>
                <a:cubicBezTo>
                  <a:pt x="26" y="100"/>
                  <a:pt x="20" y="96"/>
                  <a:pt x="15" y="91"/>
                </a:cubicBezTo>
                <a:cubicBezTo>
                  <a:pt x="10" y="86"/>
                  <a:pt x="6" y="81"/>
                  <a:pt x="4" y="74"/>
                </a:cubicBezTo>
                <a:cubicBezTo>
                  <a:pt x="1" y="68"/>
                  <a:pt x="0" y="61"/>
                  <a:pt x="0" y="54"/>
                </a:cubicBezTo>
                <a:cubicBezTo>
                  <a:pt x="0" y="47"/>
                  <a:pt x="1" y="40"/>
                  <a:pt x="4" y="34"/>
                </a:cubicBezTo>
                <a:cubicBezTo>
                  <a:pt x="6" y="26"/>
                  <a:pt x="10" y="20"/>
                  <a:pt x="15" y="16"/>
                </a:cubicBezTo>
                <a:cubicBezTo>
                  <a:pt x="20" y="11"/>
                  <a:pt x="26" y="7"/>
                  <a:pt x="32" y="4"/>
                </a:cubicBezTo>
                <a:cubicBezTo>
                  <a:pt x="39" y="1"/>
                  <a:pt x="46" y="0"/>
                  <a:pt x="53" y="0"/>
                </a:cubicBezTo>
                <a:cubicBezTo>
                  <a:pt x="60" y="0"/>
                  <a:pt x="67" y="1"/>
                  <a:pt x="74" y="4"/>
                </a:cubicBezTo>
                <a:cubicBezTo>
                  <a:pt x="80" y="7"/>
                  <a:pt x="86" y="11"/>
                  <a:pt x="91" y="16"/>
                </a:cubicBezTo>
                <a:cubicBezTo>
                  <a:pt x="96" y="20"/>
                  <a:pt x="100" y="26"/>
                  <a:pt x="103" y="34"/>
                </a:cubicBezTo>
                <a:cubicBezTo>
                  <a:pt x="105" y="40"/>
                  <a:pt x="107" y="47"/>
                  <a:pt x="107" y="54"/>
                </a:cubicBezTo>
                <a:close/>
              </a:path>
            </a:pathLst>
          </a:custGeom>
          <a:solidFill>
            <a:srgbClr val="323b4c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96" name=""/>
          <p:cNvSpPr txBox="1"/>
          <p:nvPr/>
        </p:nvSpPr>
        <p:spPr>
          <a:xfrm>
            <a:off x="399600" y="8310960"/>
            <a:ext cx="833400" cy="15264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323b4c"/>
                </a:solidFill>
                <a:effectLst/>
                <a:uFillTx/>
                <a:latin typeface="Lato"/>
                <a:ea typeface="Lato"/>
              </a:rPr>
              <a:t>German (Basic)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97" name=""/>
          <p:cNvSpPr txBox="1"/>
          <p:nvPr/>
        </p:nvSpPr>
        <p:spPr>
          <a:xfrm>
            <a:off x="399600" y="8482320"/>
            <a:ext cx="1240560" cy="15264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323b4c"/>
                </a:solidFill>
                <a:effectLst/>
                <a:uFillTx/>
                <a:latin typeface="Lato"/>
                <a:ea typeface="Lato"/>
              </a:rPr>
              <a:t>Spanish (Intermediate)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98" name=""/>
          <p:cNvSpPr txBox="1"/>
          <p:nvPr/>
        </p:nvSpPr>
        <p:spPr>
          <a:xfrm>
            <a:off x="2987640" y="525240"/>
            <a:ext cx="3394080" cy="4683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2700" strike="noStrike" u="none">
                <a:solidFill>
                  <a:srgbClr val="fdfdfd"/>
                </a:solidFill>
                <a:effectLst/>
                <a:uFillTx/>
                <a:latin typeface="Now"/>
                <a:ea typeface="Now"/>
              </a:rPr>
              <a:t>MICHAEL JOHNSON</a:t>
            </a:r>
            <a:endParaRPr b="0" lang="en-US" sz="27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99" name=""/>
          <p:cNvSpPr txBox="1"/>
          <p:nvPr/>
        </p:nvSpPr>
        <p:spPr>
          <a:xfrm>
            <a:off x="2987640" y="1028880"/>
            <a:ext cx="2030040" cy="248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440" strike="noStrike" u="none">
                <a:solidFill>
                  <a:srgbClr val="fdfdfd"/>
                </a:solidFill>
                <a:effectLst/>
                <a:uFillTx/>
                <a:latin typeface="Now"/>
                <a:ea typeface="Now"/>
              </a:rPr>
              <a:t>MARKETING MANAGER </a:t>
            </a:r>
            <a:endParaRPr b="0" lang="en-US" sz="144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00" name=""/>
          <p:cNvSpPr txBox="1"/>
          <p:nvPr/>
        </p:nvSpPr>
        <p:spPr>
          <a:xfrm>
            <a:off x="3005640" y="3711600"/>
            <a:ext cx="1673280" cy="24264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400" strike="noStrike" u="none">
                <a:solidFill>
                  <a:srgbClr val="323b4c"/>
                </a:solidFill>
                <a:effectLst/>
                <a:uFillTx/>
                <a:latin typeface="Now"/>
                <a:ea typeface="Now"/>
              </a:rPr>
              <a:t>WORK EXPERIENCE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01" name=""/>
          <p:cNvSpPr txBox="1"/>
          <p:nvPr/>
        </p:nvSpPr>
        <p:spPr>
          <a:xfrm>
            <a:off x="2983320" y="8497440"/>
            <a:ext cx="1063440" cy="24264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400" strike="noStrike" u="none">
                <a:solidFill>
                  <a:srgbClr val="323b4c"/>
                </a:solidFill>
                <a:effectLst/>
                <a:uFillTx/>
                <a:latin typeface="Now"/>
                <a:ea typeface="Now"/>
              </a:rPr>
              <a:t>EDUCATION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02" name=""/>
          <p:cNvSpPr txBox="1"/>
          <p:nvPr/>
        </p:nvSpPr>
        <p:spPr>
          <a:xfrm>
            <a:off x="3005640" y="2226600"/>
            <a:ext cx="1018440" cy="24264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400" strike="noStrike" u="none">
                <a:solidFill>
                  <a:srgbClr val="323b4c"/>
                </a:solidFill>
                <a:effectLst/>
                <a:uFillTx/>
                <a:latin typeface="Now"/>
                <a:ea typeface="Now"/>
              </a:rPr>
              <a:t>P R O F I L E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03" name=""/>
          <p:cNvSpPr txBox="1"/>
          <p:nvPr/>
        </p:nvSpPr>
        <p:spPr>
          <a:xfrm>
            <a:off x="3005640" y="2613240"/>
            <a:ext cx="4271760" cy="15264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323b4c"/>
                </a:solidFill>
                <a:effectLst/>
                <a:uFillTx/>
                <a:latin typeface="Lato"/>
                <a:ea typeface="Lato"/>
              </a:rPr>
              <a:t>Lorem  ipsum  dolor  sit  amet,  consectetur  adipiscing  elit,  sed  do  eiusmod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04" name=""/>
          <p:cNvSpPr txBox="1"/>
          <p:nvPr/>
        </p:nvSpPr>
        <p:spPr>
          <a:xfrm>
            <a:off x="3005640" y="2784600"/>
            <a:ext cx="4207680" cy="15264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323b4c"/>
                </a:solidFill>
                <a:effectLst/>
                <a:uFillTx/>
                <a:latin typeface="Lato"/>
                <a:ea typeface="Lato"/>
              </a:rPr>
              <a:t>tempor  incididunt  ut  labore  et  dolore  magna  aliqua.  Ut  enim  ad  minim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05" name=""/>
          <p:cNvSpPr txBox="1"/>
          <p:nvPr/>
        </p:nvSpPr>
        <p:spPr>
          <a:xfrm>
            <a:off x="3005640" y="2956320"/>
            <a:ext cx="4111200" cy="15264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323b4c"/>
                </a:solidFill>
                <a:effectLst/>
                <a:uFillTx/>
                <a:latin typeface="Lato"/>
                <a:ea typeface="Lato"/>
              </a:rPr>
              <a:t>veniam quis nostrud exercitation. Lorem ipsum dolor sit amet, consectetur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06" name=""/>
          <p:cNvSpPr txBox="1"/>
          <p:nvPr/>
        </p:nvSpPr>
        <p:spPr>
          <a:xfrm>
            <a:off x="3005640" y="3127680"/>
            <a:ext cx="4163400" cy="15264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323b4c"/>
                </a:solidFill>
                <a:effectLst/>
                <a:uFillTx/>
                <a:latin typeface="Lato"/>
                <a:ea typeface="Lato"/>
              </a:rPr>
              <a:t>adipiscing elit, sed do eiusmod tempor incididunt ut labore et dolore magna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07" name=""/>
          <p:cNvSpPr txBox="1"/>
          <p:nvPr/>
        </p:nvSpPr>
        <p:spPr>
          <a:xfrm>
            <a:off x="3005640" y="3299040"/>
            <a:ext cx="3280320" cy="15264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323b4c"/>
                </a:solidFill>
                <a:effectLst/>
                <a:uFillTx/>
                <a:latin typeface="Lato"/>
                <a:ea typeface="Lato"/>
              </a:rPr>
              <a:t>aliqua. Ut enim ad minim veniam quis nostrud exercitation. 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08" name=""/>
          <p:cNvSpPr txBox="1"/>
          <p:nvPr/>
        </p:nvSpPr>
        <p:spPr>
          <a:xfrm>
            <a:off x="6244560" y="4134240"/>
            <a:ext cx="92844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323b4c"/>
                </a:solidFill>
                <a:effectLst/>
                <a:uFillTx/>
                <a:latin typeface="Aileron"/>
                <a:ea typeface="Aileron"/>
              </a:rPr>
              <a:t>2030 - PRESENT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09" name=""/>
          <p:cNvSpPr txBox="1"/>
          <p:nvPr/>
        </p:nvSpPr>
        <p:spPr>
          <a:xfrm>
            <a:off x="3005640" y="4094640"/>
            <a:ext cx="1053720" cy="190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100" strike="noStrike" u="none">
                <a:solidFill>
                  <a:srgbClr val="323b4c"/>
                </a:solidFill>
                <a:effectLst/>
                <a:uFillTx/>
                <a:latin typeface="Aileron"/>
                <a:ea typeface="Aileron"/>
              </a:rPr>
              <a:t>Borcelle Studio</a:t>
            </a:r>
            <a:endParaRPr b="0" lang="en-US" sz="11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10" name=""/>
          <p:cNvSpPr txBox="1"/>
          <p:nvPr/>
        </p:nvSpPr>
        <p:spPr>
          <a:xfrm>
            <a:off x="3005640" y="4287960"/>
            <a:ext cx="2135520" cy="190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100" strike="noStrike" u="none">
                <a:solidFill>
                  <a:srgbClr val="323b4c"/>
                </a:solidFill>
                <a:effectLst/>
                <a:uFillTx/>
                <a:latin typeface="Aileron"/>
                <a:ea typeface="Aileron"/>
              </a:rPr>
              <a:t>Marketing Manager &amp; Specialist </a:t>
            </a:r>
            <a:endParaRPr b="0" lang="en-US" sz="11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11" name=""/>
          <p:cNvSpPr txBox="1"/>
          <p:nvPr/>
        </p:nvSpPr>
        <p:spPr>
          <a:xfrm>
            <a:off x="6441840" y="5640480"/>
            <a:ext cx="75168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323b4c"/>
                </a:solidFill>
                <a:effectLst/>
                <a:uFillTx/>
                <a:latin typeface="Aileron"/>
                <a:ea typeface="Aileron"/>
              </a:rPr>
              <a:t> 2025 -  2029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12" name=""/>
          <p:cNvSpPr txBox="1"/>
          <p:nvPr/>
        </p:nvSpPr>
        <p:spPr>
          <a:xfrm>
            <a:off x="3005640" y="5635080"/>
            <a:ext cx="972000" cy="190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100" strike="noStrike" u="none">
                <a:solidFill>
                  <a:srgbClr val="323b4c"/>
                </a:solidFill>
                <a:effectLst/>
                <a:uFillTx/>
                <a:latin typeface="Aileron"/>
                <a:ea typeface="Aileron"/>
              </a:rPr>
              <a:t>Fauget Studio</a:t>
            </a:r>
            <a:endParaRPr b="0" lang="en-US" sz="11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13" name=""/>
          <p:cNvSpPr txBox="1"/>
          <p:nvPr/>
        </p:nvSpPr>
        <p:spPr>
          <a:xfrm>
            <a:off x="3005640" y="5828400"/>
            <a:ext cx="2135520" cy="190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100" strike="noStrike" u="none">
                <a:solidFill>
                  <a:srgbClr val="323b4c"/>
                </a:solidFill>
                <a:effectLst/>
                <a:uFillTx/>
                <a:latin typeface="Aileron"/>
                <a:ea typeface="Aileron"/>
              </a:rPr>
              <a:t>Marketing Manager &amp; Specialist </a:t>
            </a:r>
            <a:endParaRPr b="0" lang="en-US" sz="11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14" name=""/>
          <p:cNvSpPr txBox="1"/>
          <p:nvPr/>
        </p:nvSpPr>
        <p:spPr>
          <a:xfrm>
            <a:off x="6469200" y="7009560"/>
            <a:ext cx="71892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323b4c"/>
                </a:solidFill>
                <a:effectLst/>
                <a:uFillTx/>
                <a:latin typeface="Aileron"/>
                <a:ea typeface="Aileron"/>
              </a:rPr>
              <a:t> 2024 - 2025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15" name=""/>
          <p:cNvSpPr txBox="1"/>
          <p:nvPr/>
        </p:nvSpPr>
        <p:spPr>
          <a:xfrm>
            <a:off x="3005640" y="7004160"/>
            <a:ext cx="1069920" cy="190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100" strike="noStrike" u="none">
                <a:solidFill>
                  <a:srgbClr val="323b4c"/>
                </a:solidFill>
                <a:effectLst/>
                <a:uFillTx/>
                <a:latin typeface="Aileron"/>
                <a:ea typeface="Aileron"/>
              </a:rPr>
              <a:t>Studio Shodwe </a:t>
            </a:r>
            <a:endParaRPr b="0" lang="en-US" sz="11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16" name=""/>
          <p:cNvSpPr/>
          <p:nvPr/>
        </p:nvSpPr>
        <p:spPr>
          <a:xfrm>
            <a:off x="3081600" y="4658040"/>
            <a:ext cx="38520" cy="38520"/>
          </a:xfrm>
          <a:custGeom>
            <a:avLst/>
            <a:gdLst/>
            <a:ahLst/>
            <a:rect l="0" t="0" r="r" b="b"/>
            <a:pathLst>
              <a:path w="107" h="107">
                <a:moveTo>
                  <a:pt x="107" y="54"/>
                </a:moveTo>
                <a:cubicBezTo>
                  <a:pt x="107" y="61"/>
                  <a:pt x="106" y="68"/>
                  <a:pt x="102" y="74"/>
                </a:cubicBezTo>
                <a:cubicBezTo>
                  <a:pt x="99" y="81"/>
                  <a:pt x="95" y="86"/>
                  <a:pt x="91" y="91"/>
                </a:cubicBezTo>
                <a:cubicBezTo>
                  <a:pt x="86" y="96"/>
                  <a:pt x="80" y="100"/>
                  <a:pt x="73" y="103"/>
                </a:cubicBezTo>
                <a:cubicBezTo>
                  <a:pt x="67" y="105"/>
                  <a:pt x="60" y="107"/>
                  <a:pt x="53" y="107"/>
                </a:cubicBezTo>
                <a:cubicBezTo>
                  <a:pt x="46" y="107"/>
                  <a:pt x="39" y="105"/>
                  <a:pt x="33" y="103"/>
                </a:cubicBezTo>
                <a:cubicBezTo>
                  <a:pt x="26" y="100"/>
                  <a:pt x="21" y="96"/>
                  <a:pt x="16" y="91"/>
                </a:cubicBezTo>
                <a:cubicBezTo>
                  <a:pt x="11" y="86"/>
                  <a:pt x="7" y="81"/>
                  <a:pt x="4" y="74"/>
                </a:cubicBezTo>
                <a:cubicBezTo>
                  <a:pt x="1" y="68"/>
                  <a:pt x="0" y="61"/>
                  <a:pt x="0" y="54"/>
                </a:cubicBezTo>
                <a:cubicBezTo>
                  <a:pt x="0" y="47"/>
                  <a:pt x="1" y="40"/>
                  <a:pt x="4" y="34"/>
                </a:cubicBezTo>
                <a:cubicBezTo>
                  <a:pt x="7" y="26"/>
                  <a:pt x="11" y="20"/>
                  <a:pt x="16" y="15"/>
                </a:cubicBezTo>
                <a:cubicBezTo>
                  <a:pt x="21" y="10"/>
                  <a:pt x="26" y="7"/>
                  <a:pt x="33" y="4"/>
                </a:cubicBezTo>
                <a:cubicBezTo>
                  <a:pt x="39" y="1"/>
                  <a:pt x="46" y="0"/>
                  <a:pt x="53" y="0"/>
                </a:cubicBezTo>
                <a:cubicBezTo>
                  <a:pt x="60" y="0"/>
                  <a:pt x="67" y="1"/>
                  <a:pt x="73" y="4"/>
                </a:cubicBezTo>
                <a:cubicBezTo>
                  <a:pt x="80" y="7"/>
                  <a:pt x="86" y="10"/>
                  <a:pt x="91" y="15"/>
                </a:cubicBezTo>
                <a:cubicBezTo>
                  <a:pt x="95" y="20"/>
                  <a:pt x="99" y="26"/>
                  <a:pt x="102" y="34"/>
                </a:cubicBezTo>
                <a:cubicBezTo>
                  <a:pt x="106" y="40"/>
                  <a:pt x="107" y="47"/>
                  <a:pt x="107" y="54"/>
                </a:cubicBezTo>
                <a:close/>
              </a:path>
            </a:pathLst>
          </a:custGeom>
          <a:solidFill>
            <a:srgbClr val="323b4c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417" name=""/>
          <p:cNvSpPr txBox="1"/>
          <p:nvPr/>
        </p:nvSpPr>
        <p:spPr>
          <a:xfrm>
            <a:off x="3005640" y="7197480"/>
            <a:ext cx="2135520" cy="190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100" strike="noStrike" u="none">
                <a:solidFill>
                  <a:srgbClr val="323b4c"/>
                </a:solidFill>
                <a:effectLst/>
                <a:uFillTx/>
                <a:latin typeface="Aileron"/>
                <a:ea typeface="Aileron"/>
              </a:rPr>
              <a:t>Marketing Manager &amp; Specialist </a:t>
            </a:r>
            <a:endParaRPr b="0" lang="en-US" sz="11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18" name=""/>
          <p:cNvSpPr txBox="1"/>
          <p:nvPr/>
        </p:nvSpPr>
        <p:spPr>
          <a:xfrm>
            <a:off x="3221640" y="4579560"/>
            <a:ext cx="51984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323b4c"/>
                </a:solidFill>
                <a:effectLst/>
                <a:uFillTx/>
                <a:latin typeface="Aileron"/>
                <a:ea typeface="Aileron"/>
              </a:rPr>
              <a:t>Develop 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19" name=""/>
          <p:cNvSpPr txBox="1"/>
          <p:nvPr/>
        </p:nvSpPr>
        <p:spPr>
          <a:xfrm>
            <a:off x="3794400" y="4579560"/>
            <a:ext cx="26064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323b4c"/>
                </a:solidFill>
                <a:effectLst/>
                <a:uFillTx/>
                <a:latin typeface="Aileron"/>
                <a:ea typeface="Aileron"/>
              </a:rPr>
              <a:t>and 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20" name=""/>
          <p:cNvSpPr txBox="1"/>
          <p:nvPr/>
        </p:nvSpPr>
        <p:spPr>
          <a:xfrm>
            <a:off x="4109760" y="4579560"/>
            <a:ext cx="49896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323b4c"/>
                </a:solidFill>
                <a:effectLst/>
                <a:uFillTx/>
                <a:latin typeface="Aileron"/>
                <a:ea typeface="Aileron"/>
              </a:rPr>
              <a:t>execute 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21" name=""/>
          <p:cNvSpPr txBox="1"/>
          <p:nvPr/>
        </p:nvSpPr>
        <p:spPr>
          <a:xfrm>
            <a:off x="4656960" y="4579560"/>
            <a:ext cx="94716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323b4c"/>
                </a:solidFill>
                <a:effectLst/>
                <a:uFillTx/>
                <a:latin typeface="Aileron"/>
                <a:ea typeface="Aileron"/>
              </a:rPr>
              <a:t>comprehensive 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22" name=""/>
          <p:cNvSpPr txBox="1"/>
          <p:nvPr/>
        </p:nvSpPr>
        <p:spPr>
          <a:xfrm>
            <a:off x="5635080" y="4579560"/>
            <a:ext cx="64836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323b4c"/>
                </a:solidFill>
                <a:effectLst/>
                <a:uFillTx/>
                <a:latin typeface="Aileron"/>
                <a:ea typeface="Aileron"/>
              </a:rPr>
              <a:t>marketing 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23" name=""/>
          <p:cNvSpPr txBox="1"/>
          <p:nvPr/>
        </p:nvSpPr>
        <p:spPr>
          <a:xfrm>
            <a:off x="6306840" y="4579560"/>
            <a:ext cx="62244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323b4c"/>
                </a:solidFill>
                <a:effectLst/>
                <a:uFillTx/>
                <a:latin typeface="Aileron"/>
                <a:ea typeface="Aileron"/>
              </a:rPr>
              <a:t>strategies 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24" name=""/>
          <p:cNvSpPr txBox="1"/>
          <p:nvPr/>
        </p:nvSpPr>
        <p:spPr>
          <a:xfrm>
            <a:off x="6954840" y="4579560"/>
            <a:ext cx="22752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323b4c"/>
                </a:solidFill>
                <a:effectLst/>
                <a:uFillTx/>
                <a:latin typeface="Aileron"/>
                <a:ea typeface="Aileron"/>
              </a:rPr>
              <a:t>and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25" name=""/>
          <p:cNvSpPr/>
          <p:nvPr/>
        </p:nvSpPr>
        <p:spPr>
          <a:xfrm>
            <a:off x="3081600" y="5001120"/>
            <a:ext cx="38520" cy="38520"/>
          </a:xfrm>
          <a:custGeom>
            <a:avLst/>
            <a:gdLst/>
            <a:ahLst/>
            <a:rect l="0" t="0" r="r" b="b"/>
            <a:pathLst>
              <a:path w="107" h="107">
                <a:moveTo>
                  <a:pt x="107" y="54"/>
                </a:moveTo>
                <a:cubicBezTo>
                  <a:pt x="107" y="61"/>
                  <a:pt x="106" y="67"/>
                  <a:pt x="102" y="74"/>
                </a:cubicBezTo>
                <a:cubicBezTo>
                  <a:pt x="99" y="80"/>
                  <a:pt x="95" y="86"/>
                  <a:pt x="91" y="91"/>
                </a:cubicBezTo>
                <a:cubicBezTo>
                  <a:pt x="86" y="96"/>
                  <a:pt x="80" y="100"/>
                  <a:pt x="73" y="103"/>
                </a:cubicBezTo>
                <a:cubicBezTo>
                  <a:pt x="67" y="105"/>
                  <a:pt x="60" y="107"/>
                  <a:pt x="53" y="107"/>
                </a:cubicBezTo>
                <a:cubicBezTo>
                  <a:pt x="46" y="107"/>
                  <a:pt x="39" y="105"/>
                  <a:pt x="33" y="103"/>
                </a:cubicBezTo>
                <a:cubicBezTo>
                  <a:pt x="26" y="100"/>
                  <a:pt x="21" y="96"/>
                  <a:pt x="16" y="91"/>
                </a:cubicBezTo>
                <a:cubicBezTo>
                  <a:pt x="11" y="86"/>
                  <a:pt x="7" y="80"/>
                  <a:pt x="4" y="74"/>
                </a:cubicBezTo>
                <a:cubicBezTo>
                  <a:pt x="1" y="67"/>
                  <a:pt x="0" y="61"/>
                  <a:pt x="0" y="54"/>
                </a:cubicBezTo>
                <a:cubicBezTo>
                  <a:pt x="0" y="47"/>
                  <a:pt x="1" y="40"/>
                  <a:pt x="4" y="33"/>
                </a:cubicBezTo>
                <a:cubicBezTo>
                  <a:pt x="7" y="27"/>
                  <a:pt x="11" y="20"/>
                  <a:pt x="16" y="15"/>
                </a:cubicBezTo>
                <a:cubicBezTo>
                  <a:pt x="21" y="10"/>
                  <a:pt x="26" y="7"/>
                  <a:pt x="33" y="4"/>
                </a:cubicBezTo>
                <a:cubicBezTo>
                  <a:pt x="39" y="1"/>
                  <a:pt x="46" y="0"/>
                  <a:pt x="53" y="0"/>
                </a:cubicBezTo>
                <a:cubicBezTo>
                  <a:pt x="60" y="0"/>
                  <a:pt x="67" y="1"/>
                  <a:pt x="73" y="4"/>
                </a:cubicBezTo>
                <a:cubicBezTo>
                  <a:pt x="80" y="7"/>
                  <a:pt x="86" y="10"/>
                  <a:pt x="91" y="15"/>
                </a:cubicBezTo>
                <a:cubicBezTo>
                  <a:pt x="95" y="20"/>
                  <a:pt x="99" y="27"/>
                  <a:pt x="102" y="33"/>
                </a:cubicBezTo>
                <a:cubicBezTo>
                  <a:pt x="106" y="40"/>
                  <a:pt x="107" y="47"/>
                  <a:pt x="107" y="54"/>
                </a:cubicBezTo>
                <a:close/>
              </a:path>
            </a:pathLst>
          </a:custGeom>
          <a:solidFill>
            <a:srgbClr val="323b4c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426" name=""/>
          <p:cNvSpPr txBox="1"/>
          <p:nvPr/>
        </p:nvSpPr>
        <p:spPr>
          <a:xfrm>
            <a:off x="3221640" y="4750920"/>
            <a:ext cx="370440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323b4c"/>
                </a:solidFill>
                <a:effectLst/>
                <a:uFillTx/>
                <a:latin typeface="Aileron"/>
                <a:ea typeface="Aileron"/>
              </a:rPr>
              <a:t>campaigns that align with the company's goals and objectives.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27" name=""/>
          <p:cNvSpPr txBox="1"/>
          <p:nvPr/>
        </p:nvSpPr>
        <p:spPr>
          <a:xfrm>
            <a:off x="3221640" y="4922640"/>
            <a:ext cx="35388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323b4c"/>
                </a:solidFill>
                <a:effectLst/>
                <a:uFillTx/>
                <a:latin typeface="Aileron"/>
                <a:ea typeface="Aileron"/>
              </a:rPr>
              <a:t>Lead, 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28" name=""/>
          <p:cNvSpPr txBox="1"/>
          <p:nvPr/>
        </p:nvSpPr>
        <p:spPr>
          <a:xfrm>
            <a:off x="3627000" y="4922640"/>
            <a:ext cx="50976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323b4c"/>
                </a:solidFill>
                <a:effectLst/>
                <a:uFillTx/>
                <a:latin typeface="Aileron"/>
                <a:ea typeface="Aileron"/>
              </a:rPr>
              <a:t>mentor, 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29" name=""/>
          <p:cNvSpPr txBox="1"/>
          <p:nvPr/>
        </p:nvSpPr>
        <p:spPr>
          <a:xfrm>
            <a:off x="4154400" y="4922640"/>
            <a:ext cx="26064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323b4c"/>
                </a:solidFill>
                <a:effectLst/>
                <a:uFillTx/>
                <a:latin typeface="Aileron"/>
                <a:ea typeface="Aileron"/>
              </a:rPr>
              <a:t>and 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30" name=""/>
          <p:cNvSpPr txBox="1"/>
          <p:nvPr/>
        </p:nvSpPr>
        <p:spPr>
          <a:xfrm>
            <a:off x="4464720" y="4922640"/>
            <a:ext cx="52128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323b4c"/>
                </a:solidFill>
                <a:effectLst/>
                <a:uFillTx/>
                <a:latin typeface="Aileron"/>
                <a:ea typeface="Aileron"/>
              </a:rPr>
              <a:t>manage 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31" name=""/>
          <p:cNvSpPr txBox="1"/>
          <p:nvPr/>
        </p:nvSpPr>
        <p:spPr>
          <a:xfrm>
            <a:off x="5020560" y="4922640"/>
            <a:ext cx="12672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323b4c"/>
                </a:solidFill>
                <a:effectLst/>
                <a:uFillTx/>
                <a:latin typeface="Aileron"/>
                <a:ea typeface="Aileron"/>
              </a:rPr>
              <a:t>a 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32" name=""/>
          <p:cNvSpPr txBox="1"/>
          <p:nvPr/>
        </p:nvSpPr>
        <p:spPr>
          <a:xfrm>
            <a:off x="5177520" y="4922640"/>
            <a:ext cx="102168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323b4c"/>
                </a:solidFill>
                <a:effectLst/>
                <a:uFillTx/>
                <a:latin typeface="Aileron"/>
                <a:ea typeface="Aileron"/>
              </a:rPr>
              <a:t>high-performing 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33" name=""/>
          <p:cNvSpPr txBox="1"/>
          <p:nvPr/>
        </p:nvSpPr>
        <p:spPr>
          <a:xfrm>
            <a:off x="6195240" y="4922640"/>
            <a:ext cx="64836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323b4c"/>
                </a:solidFill>
                <a:effectLst/>
                <a:uFillTx/>
                <a:latin typeface="Aileron"/>
                <a:ea typeface="Aileron"/>
              </a:rPr>
              <a:t>marketing 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34" name=""/>
          <p:cNvSpPr txBox="1"/>
          <p:nvPr/>
        </p:nvSpPr>
        <p:spPr>
          <a:xfrm>
            <a:off x="6862320" y="4922640"/>
            <a:ext cx="34092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323b4c"/>
                </a:solidFill>
                <a:effectLst/>
                <a:uFillTx/>
                <a:latin typeface="Aileron"/>
                <a:ea typeface="Aileron"/>
              </a:rPr>
              <a:t>team,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35" name=""/>
          <p:cNvSpPr/>
          <p:nvPr/>
        </p:nvSpPr>
        <p:spPr>
          <a:xfrm>
            <a:off x="3081600" y="5344200"/>
            <a:ext cx="38520" cy="38520"/>
          </a:xfrm>
          <a:custGeom>
            <a:avLst/>
            <a:gdLst/>
            <a:ahLst/>
            <a:rect l="0" t="0" r="r" b="b"/>
            <a:pathLst>
              <a:path w="107" h="107">
                <a:moveTo>
                  <a:pt x="107" y="54"/>
                </a:moveTo>
                <a:cubicBezTo>
                  <a:pt x="107" y="61"/>
                  <a:pt x="106" y="67"/>
                  <a:pt x="102" y="74"/>
                </a:cubicBezTo>
                <a:cubicBezTo>
                  <a:pt x="99" y="80"/>
                  <a:pt x="95" y="86"/>
                  <a:pt x="91" y="91"/>
                </a:cubicBezTo>
                <a:cubicBezTo>
                  <a:pt x="86" y="96"/>
                  <a:pt x="80" y="100"/>
                  <a:pt x="73" y="102"/>
                </a:cubicBezTo>
                <a:cubicBezTo>
                  <a:pt x="67" y="105"/>
                  <a:pt x="60" y="107"/>
                  <a:pt x="53" y="107"/>
                </a:cubicBezTo>
                <a:cubicBezTo>
                  <a:pt x="46" y="107"/>
                  <a:pt x="39" y="105"/>
                  <a:pt x="33" y="102"/>
                </a:cubicBezTo>
                <a:cubicBezTo>
                  <a:pt x="26" y="100"/>
                  <a:pt x="21" y="96"/>
                  <a:pt x="16" y="91"/>
                </a:cubicBezTo>
                <a:cubicBezTo>
                  <a:pt x="11" y="86"/>
                  <a:pt x="7" y="80"/>
                  <a:pt x="4" y="74"/>
                </a:cubicBezTo>
                <a:cubicBezTo>
                  <a:pt x="1" y="67"/>
                  <a:pt x="0" y="61"/>
                  <a:pt x="0" y="54"/>
                </a:cubicBezTo>
                <a:cubicBezTo>
                  <a:pt x="0" y="47"/>
                  <a:pt x="1" y="40"/>
                  <a:pt x="4" y="33"/>
                </a:cubicBezTo>
                <a:cubicBezTo>
                  <a:pt x="7" y="27"/>
                  <a:pt x="11" y="21"/>
                  <a:pt x="16" y="16"/>
                </a:cubicBezTo>
                <a:cubicBezTo>
                  <a:pt x="21" y="10"/>
                  <a:pt x="26" y="6"/>
                  <a:pt x="33" y="4"/>
                </a:cubicBezTo>
                <a:cubicBezTo>
                  <a:pt x="39" y="1"/>
                  <a:pt x="46" y="0"/>
                  <a:pt x="53" y="0"/>
                </a:cubicBezTo>
                <a:cubicBezTo>
                  <a:pt x="60" y="0"/>
                  <a:pt x="67" y="1"/>
                  <a:pt x="73" y="4"/>
                </a:cubicBezTo>
                <a:cubicBezTo>
                  <a:pt x="80" y="6"/>
                  <a:pt x="86" y="10"/>
                  <a:pt x="91" y="16"/>
                </a:cubicBezTo>
                <a:cubicBezTo>
                  <a:pt x="95" y="21"/>
                  <a:pt x="99" y="27"/>
                  <a:pt x="102" y="33"/>
                </a:cubicBezTo>
                <a:cubicBezTo>
                  <a:pt x="106" y="40"/>
                  <a:pt x="107" y="47"/>
                  <a:pt x="107" y="54"/>
                </a:cubicBezTo>
                <a:close/>
              </a:path>
            </a:pathLst>
          </a:custGeom>
          <a:solidFill>
            <a:srgbClr val="323b4c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436" name=""/>
          <p:cNvSpPr txBox="1"/>
          <p:nvPr/>
        </p:nvSpPr>
        <p:spPr>
          <a:xfrm>
            <a:off x="3221640" y="5094000"/>
            <a:ext cx="371412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323b4c"/>
                </a:solidFill>
                <a:effectLst/>
                <a:uFillTx/>
                <a:latin typeface="Aileron"/>
                <a:ea typeface="Aileron"/>
              </a:rPr>
              <a:t>fostering a collaborative and results-driven work environment.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37" name=""/>
          <p:cNvSpPr/>
          <p:nvPr/>
        </p:nvSpPr>
        <p:spPr>
          <a:xfrm>
            <a:off x="3081600" y="6198840"/>
            <a:ext cx="38520" cy="38160"/>
          </a:xfrm>
          <a:custGeom>
            <a:avLst/>
            <a:gdLst/>
            <a:ahLst/>
            <a:rect l="0" t="0" r="r" b="b"/>
            <a:pathLst>
              <a:path w="107" h="106">
                <a:moveTo>
                  <a:pt x="107" y="52"/>
                </a:moveTo>
                <a:cubicBezTo>
                  <a:pt x="107" y="60"/>
                  <a:pt x="106" y="67"/>
                  <a:pt x="102" y="74"/>
                </a:cubicBezTo>
                <a:cubicBezTo>
                  <a:pt x="99" y="80"/>
                  <a:pt x="95" y="86"/>
                  <a:pt x="91" y="91"/>
                </a:cubicBezTo>
                <a:cubicBezTo>
                  <a:pt x="86" y="96"/>
                  <a:pt x="80" y="100"/>
                  <a:pt x="73" y="102"/>
                </a:cubicBezTo>
                <a:cubicBezTo>
                  <a:pt x="67" y="105"/>
                  <a:pt x="60" y="106"/>
                  <a:pt x="53" y="106"/>
                </a:cubicBezTo>
                <a:cubicBezTo>
                  <a:pt x="46" y="106"/>
                  <a:pt x="39" y="105"/>
                  <a:pt x="33" y="102"/>
                </a:cubicBezTo>
                <a:cubicBezTo>
                  <a:pt x="26" y="100"/>
                  <a:pt x="21" y="96"/>
                  <a:pt x="16" y="91"/>
                </a:cubicBezTo>
                <a:cubicBezTo>
                  <a:pt x="11" y="86"/>
                  <a:pt x="7" y="80"/>
                  <a:pt x="4" y="74"/>
                </a:cubicBezTo>
                <a:cubicBezTo>
                  <a:pt x="1" y="67"/>
                  <a:pt x="0" y="60"/>
                  <a:pt x="0" y="52"/>
                </a:cubicBezTo>
                <a:cubicBezTo>
                  <a:pt x="0" y="45"/>
                  <a:pt x="1" y="39"/>
                  <a:pt x="4" y="32"/>
                </a:cubicBezTo>
                <a:cubicBezTo>
                  <a:pt x="7" y="26"/>
                  <a:pt x="11" y="20"/>
                  <a:pt x="16" y="15"/>
                </a:cubicBezTo>
                <a:cubicBezTo>
                  <a:pt x="21" y="10"/>
                  <a:pt x="26" y="6"/>
                  <a:pt x="33" y="4"/>
                </a:cubicBezTo>
                <a:cubicBezTo>
                  <a:pt x="39" y="1"/>
                  <a:pt x="46" y="0"/>
                  <a:pt x="53" y="0"/>
                </a:cubicBezTo>
                <a:cubicBezTo>
                  <a:pt x="60" y="0"/>
                  <a:pt x="67" y="1"/>
                  <a:pt x="73" y="4"/>
                </a:cubicBezTo>
                <a:cubicBezTo>
                  <a:pt x="80" y="6"/>
                  <a:pt x="86" y="10"/>
                  <a:pt x="91" y="15"/>
                </a:cubicBezTo>
                <a:cubicBezTo>
                  <a:pt x="95" y="20"/>
                  <a:pt x="99" y="26"/>
                  <a:pt x="102" y="32"/>
                </a:cubicBezTo>
                <a:cubicBezTo>
                  <a:pt x="106" y="39"/>
                  <a:pt x="107" y="45"/>
                  <a:pt x="107" y="52"/>
                </a:cubicBezTo>
                <a:close/>
              </a:path>
            </a:pathLst>
          </a:custGeom>
          <a:solidFill>
            <a:srgbClr val="323b4c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438" name=""/>
          <p:cNvSpPr txBox="1"/>
          <p:nvPr/>
        </p:nvSpPr>
        <p:spPr>
          <a:xfrm>
            <a:off x="3221640" y="5265720"/>
            <a:ext cx="409716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323b4c"/>
                </a:solidFill>
                <a:effectLst/>
                <a:uFillTx/>
                <a:latin typeface="Aileron"/>
                <a:ea typeface="Aileron"/>
              </a:rPr>
              <a:t>Monitor brand consistency across marketing channels and materials.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39" name=""/>
          <p:cNvSpPr txBox="1"/>
          <p:nvPr/>
        </p:nvSpPr>
        <p:spPr>
          <a:xfrm>
            <a:off x="3221640" y="6120360"/>
            <a:ext cx="42516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323b4c"/>
                </a:solidFill>
                <a:effectLst/>
                <a:uFillTx/>
                <a:latin typeface="Aileron"/>
                <a:ea typeface="Aileron"/>
              </a:rPr>
              <a:t>Create 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40" name=""/>
          <p:cNvSpPr txBox="1"/>
          <p:nvPr/>
        </p:nvSpPr>
        <p:spPr>
          <a:xfrm>
            <a:off x="3701880" y="6120360"/>
            <a:ext cx="26064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323b4c"/>
                </a:solidFill>
                <a:effectLst/>
                <a:uFillTx/>
                <a:latin typeface="Aileron"/>
                <a:ea typeface="Aileron"/>
              </a:rPr>
              <a:t>and 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41" name=""/>
          <p:cNvSpPr txBox="1"/>
          <p:nvPr/>
        </p:nvSpPr>
        <p:spPr>
          <a:xfrm>
            <a:off x="4025520" y="6120360"/>
            <a:ext cx="52128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323b4c"/>
                </a:solidFill>
                <a:effectLst/>
                <a:uFillTx/>
                <a:latin typeface="Aileron"/>
                <a:ea typeface="Aileron"/>
              </a:rPr>
              <a:t>manage 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42" name=""/>
          <p:cNvSpPr txBox="1"/>
          <p:nvPr/>
        </p:nvSpPr>
        <p:spPr>
          <a:xfrm>
            <a:off x="4595400" y="6120360"/>
            <a:ext cx="22896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323b4c"/>
                </a:solidFill>
                <a:effectLst/>
                <a:uFillTx/>
                <a:latin typeface="Aileron"/>
                <a:ea typeface="Aileron"/>
              </a:rPr>
              <a:t>the 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43" name=""/>
          <p:cNvSpPr txBox="1"/>
          <p:nvPr/>
        </p:nvSpPr>
        <p:spPr>
          <a:xfrm>
            <a:off x="4883040" y="6120360"/>
            <a:ext cx="64836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323b4c"/>
                </a:solidFill>
                <a:effectLst/>
                <a:uFillTx/>
                <a:latin typeface="Aileron"/>
                <a:ea typeface="Aileron"/>
              </a:rPr>
              <a:t>marketing 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44" name=""/>
          <p:cNvSpPr txBox="1"/>
          <p:nvPr/>
        </p:nvSpPr>
        <p:spPr>
          <a:xfrm>
            <a:off x="5563440" y="6120360"/>
            <a:ext cx="49608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323b4c"/>
                </a:solidFill>
                <a:effectLst/>
                <a:uFillTx/>
                <a:latin typeface="Aileron"/>
                <a:ea typeface="Aileron"/>
              </a:rPr>
              <a:t>budget, 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45" name=""/>
          <p:cNvSpPr txBox="1"/>
          <p:nvPr/>
        </p:nvSpPr>
        <p:spPr>
          <a:xfrm>
            <a:off x="6112800" y="6120360"/>
            <a:ext cx="56268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323b4c"/>
                </a:solidFill>
                <a:effectLst/>
                <a:uFillTx/>
                <a:latin typeface="Aileron"/>
                <a:ea typeface="Aileron"/>
              </a:rPr>
              <a:t>ensuring 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46" name=""/>
          <p:cNvSpPr txBox="1"/>
          <p:nvPr/>
        </p:nvSpPr>
        <p:spPr>
          <a:xfrm>
            <a:off x="6719760" y="6120360"/>
            <a:ext cx="48024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323b4c"/>
                </a:solidFill>
                <a:effectLst/>
                <a:uFillTx/>
                <a:latin typeface="Aileron"/>
                <a:ea typeface="Aileron"/>
              </a:rPr>
              <a:t>efficient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47" name=""/>
          <p:cNvSpPr/>
          <p:nvPr/>
        </p:nvSpPr>
        <p:spPr>
          <a:xfrm>
            <a:off x="3081600" y="6541560"/>
            <a:ext cx="38520" cy="38520"/>
          </a:xfrm>
          <a:custGeom>
            <a:avLst/>
            <a:gdLst/>
            <a:ahLst/>
            <a:rect l="0" t="0" r="r" b="b"/>
            <a:pathLst>
              <a:path w="107" h="107">
                <a:moveTo>
                  <a:pt x="107" y="54"/>
                </a:moveTo>
                <a:cubicBezTo>
                  <a:pt x="107" y="61"/>
                  <a:pt x="106" y="68"/>
                  <a:pt x="102" y="75"/>
                </a:cubicBezTo>
                <a:cubicBezTo>
                  <a:pt x="99" y="81"/>
                  <a:pt x="95" y="87"/>
                  <a:pt x="91" y="92"/>
                </a:cubicBezTo>
                <a:cubicBezTo>
                  <a:pt x="86" y="97"/>
                  <a:pt x="80" y="101"/>
                  <a:pt x="73" y="103"/>
                </a:cubicBezTo>
                <a:cubicBezTo>
                  <a:pt x="67" y="106"/>
                  <a:pt x="60" y="107"/>
                  <a:pt x="53" y="107"/>
                </a:cubicBezTo>
                <a:cubicBezTo>
                  <a:pt x="46" y="107"/>
                  <a:pt x="39" y="106"/>
                  <a:pt x="33" y="103"/>
                </a:cubicBezTo>
                <a:cubicBezTo>
                  <a:pt x="26" y="101"/>
                  <a:pt x="21" y="97"/>
                  <a:pt x="16" y="92"/>
                </a:cubicBezTo>
                <a:cubicBezTo>
                  <a:pt x="11" y="87"/>
                  <a:pt x="7" y="81"/>
                  <a:pt x="4" y="75"/>
                </a:cubicBezTo>
                <a:cubicBezTo>
                  <a:pt x="1" y="68"/>
                  <a:pt x="0" y="61"/>
                  <a:pt x="0" y="54"/>
                </a:cubicBezTo>
                <a:cubicBezTo>
                  <a:pt x="0" y="46"/>
                  <a:pt x="1" y="40"/>
                  <a:pt x="4" y="33"/>
                </a:cubicBezTo>
                <a:cubicBezTo>
                  <a:pt x="7" y="27"/>
                  <a:pt x="11" y="21"/>
                  <a:pt x="16" y="16"/>
                </a:cubicBezTo>
                <a:cubicBezTo>
                  <a:pt x="21" y="11"/>
                  <a:pt x="26" y="7"/>
                  <a:pt x="33" y="4"/>
                </a:cubicBezTo>
                <a:cubicBezTo>
                  <a:pt x="39" y="2"/>
                  <a:pt x="46" y="0"/>
                  <a:pt x="53" y="0"/>
                </a:cubicBezTo>
                <a:cubicBezTo>
                  <a:pt x="60" y="0"/>
                  <a:pt x="67" y="2"/>
                  <a:pt x="73" y="4"/>
                </a:cubicBezTo>
                <a:cubicBezTo>
                  <a:pt x="80" y="7"/>
                  <a:pt x="86" y="11"/>
                  <a:pt x="91" y="16"/>
                </a:cubicBezTo>
                <a:cubicBezTo>
                  <a:pt x="95" y="21"/>
                  <a:pt x="99" y="27"/>
                  <a:pt x="102" y="33"/>
                </a:cubicBezTo>
                <a:cubicBezTo>
                  <a:pt x="106" y="40"/>
                  <a:pt x="107" y="46"/>
                  <a:pt x="107" y="54"/>
                </a:cubicBezTo>
                <a:close/>
              </a:path>
            </a:pathLst>
          </a:custGeom>
          <a:solidFill>
            <a:srgbClr val="323b4c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448" name=""/>
          <p:cNvSpPr txBox="1"/>
          <p:nvPr/>
        </p:nvSpPr>
        <p:spPr>
          <a:xfrm>
            <a:off x="3221640" y="6291720"/>
            <a:ext cx="255924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323b4c"/>
                </a:solidFill>
                <a:effectLst/>
                <a:uFillTx/>
                <a:latin typeface="Aileron"/>
                <a:ea typeface="Aileron"/>
              </a:rPr>
              <a:t>allocation of resources and optimizing ROI.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49" name=""/>
          <p:cNvSpPr txBox="1"/>
          <p:nvPr/>
        </p:nvSpPr>
        <p:spPr>
          <a:xfrm>
            <a:off x="3221640" y="6463440"/>
            <a:ext cx="52344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323b4c"/>
                </a:solidFill>
                <a:effectLst/>
                <a:uFillTx/>
                <a:latin typeface="Aileron"/>
                <a:ea typeface="Aileron"/>
              </a:rPr>
              <a:t>Oversee 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50" name=""/>
          <p:cNvSpPr txBox="1"/>
          <p:nvPr/>
        </p:nvSpPr>
        <p:spPr>
          <a:xfrm>
            <a:off x="3773160" y="6463440"/>
            <a:ext cx="45972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323b4c"/>
                </a:solidFill>
                <a:effectLst/>
                <a:uFillTx/>
                <a:latin typeface="Aileron"/>
                <a:ea typeface="Aileron"/>
              </a:rPr>
              <a:t>market 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51" name=""/>
          <p:cNvSpPr txBox="1"/>
          <p:nvPr/>
        </p:nvSpPr>
        <p:spPr>
          <a:xfrm>
            <a:off x="4250160" y="6463440"/>
            <a:ext cx="55116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323b4c"/>
                </a:solidFill>
                <a:effectLst/>
                <a:uFillTx/>
                <a:latin typeface="Aileron"/>
                <a:ea typeface="Aileron"/>
              </a:rPr>
              <a:t>research 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52" name=""/>
          <p:cNvSpPr txBox="1"/>
          <p:nvPr/>
        </p:nvSpPr>
        <p:spPr>
          <a:xfrm>
            <a:off x="4825080" y="6463440"/>
            <a:ext cx="15588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323b4c"/>
                </a:solidFill>
                <a:effectLst/>
                <a:uFillTx/>
                <a:latin typeface="Aileron"/>
                <a:ea typeface="Aileron"/>
              </a:rPr>
              <a:t>to 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53" name=""/>
          <p:cNvSpPr txBox="1"/>
          <p:nvPr/>
        </p:nvSpPr>
        <p:spPr>
          <a:xfrm>
            <a:off x="5022360" y="6463440"/>
            <a:ext cx="47988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323b4c"/>
                </a:solidFill>
                <a:effectLst/>
                <a:uFillTx/>
                <a:latin typeface="Aileron"/>
                <a:ea typeface="Aileron"/>
              </a:rPr>
              <a:t>identify 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54" name=""/>
          <p:cNvSpPr txBox="1"/>
          <p:nvPr/>
        </p:nvSpPr>
        <p:spPr>
          <a:xfrm>
            <a:off x="5531040" y="6463440"/>
            <a:ext cx="61308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323b4c"/>
                </a:solidFill>
                <a:effectLst/>
                <a:uFillTx/>
                <a:latin typeface="Aileron"/>
                <a:ea typeface="Aileron"/>
              </a:rPr>
              <a:t>emerging 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55" name=""/>
          <p:cNvSpPr txBox="1"/>
          <p:nvPr/>
        </p:nvSpPr>
        <p:spPr>
          <a:xfrm>
            <a:off x="6166080" y="6463440"/>
            <a:ext cx="45324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323b4c"/>
                </a:solidFill>
                <a:effectLst/>
                <a:uFillTx/>
                <a:latin typeface="Aileron"/>
                <a:ea typeface="Aileron"/>
              </a:rPr>
              <a:t>trends, 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56" name=""/>
          <p:cNvSpPr txBox="1"/>
          <p:nvPr/>
        </p:nvSpPr>
        <p:spPr>
          <a:xfrm>
            <a:off x="6640560" y="6463440"/>
            <a:ext cx="56412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323b4c"/>
                </a:solidFill>
                <a:effectLst/>
                <a:uFillTx/>
                <a:latin typeface="Aileron"/>
                <a:ea typeface="Aileron"/>
              </a:rPr>
              <a:t>customer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57" name=""/>
          <p:cNvSpPr/>
          <p:nvPr/>
        </p:nvSpPr>
        <p:spPr>
          <a:xfrm>
            <a:off x="3081600" y="7593120"/>
            <a:ext cx="38520" cy="38520"/>
          </a:xfrm>
          <a:custGeom>
            <a:avLst/>
            <a:gdLst/>
            <a:ahLst/>
            <a:rect l="0" t="0" r="r" b="b"/>
            <a:pathLst>
              <a:path w="107" h="107">
                <a:moveTo>
                  <a:pt x="107" y="53"/>
                </a:moveTo>
                <a:cubicBezTo>
                  <a:pt x="107" y="60"/>
                  <a:pt x="106" y="68"/>
                  <a:pt x="102" y="75"/>
                </a:cubicBezTo>
                <a:cubicBezTo>
                  <a:pt x="99" y="81"/>
                  <a:pt x="95" y="87"/>
                  <a:pt x="91" y="92"/>
                </a:cubicBezTo>
                <a:cubicBezTo>
                  <a:pt x="86" y="97"/>
                  <a:pt x="80" y="101"/>
                  <a:pt x="73" y="103"/>
                </a:cubicBezTo>
                <a:cubicBezTo>
                  <a:pt x="67" y="106"/>
                  <a:pt x="60" y="107"/>
                  <a:pt x="53" y="107"/>
                </a:cubicBezTo>
                <a:cubicBezTo>
                  <a:pt x="46" y="107"/>
                  <a:pt x="39" y="106"/>
                  <a:pt x="33" y="103"/>
                </a:cubicBezTo>
                <a:cubicBezTo>
                  <a:pt x="26" y="101"/>
                  <a:pt x="21" y="97"/>
                  <a:pt x="16" y="92"/>
                </a:cubicBezTo>
                <a:cubicBezTo>
                  <a:pt x="11" y="87"/>
                  <a:pt x="7" y="81"/>
                  <a:pt x="4" y="75"/>
                </a:cubicBezTo>
                <a:cubicBezTo>
                  <a:pt x="1" y="68"/>
                  <a:pt x="0" y="60"/>
                  <a:pt x="0" y="53"/>
                </a:cubicBezTo>
                <a:cubicBezTo>
                  <a:pt x="0" y="46"/>
                  <a:pt x="1" y="40"/>
                  <a:pt x="4" y="33"/>
                </a:cubicBezTo>
                <a:cubicBezTo>
                  <a:pt x="7" y="27"/>
                  <a:pt x="11" y="21"/>
                  <a:pt x="16" y="16"/>
                </a:cubicBezTo>
                <a:cubicBezTo>
                  <a:pt x="21" y="11"/>
                  <a:pt x="26" y="7"/>
                  <a:pt x="33" y="4"/>
                </a:cubicBezTo>
                <a:cubicBezTo>
                  <a:pt x="39" y="2"/>
                  <a:pt x="46" y="0"/>
                  <a:pt x="53" y="0"/>
                </a:cubicBezTo>
                <a:cubicBezTo>
                  <a:pt x="60" y="0"/>
                  <a:pt x="67" y="2"/>
                  <a:pt x="73" y="4"/>
                </a:cubicBezTo>
                <a:cubicBezTo>
                  <a:pt x="80" y="7"/>
                  <a:pt x="86" y="11"/>
                  <a:pt x="91" y="16"/>
                </a:cubicBezTo>
                <a:cubicBezTo>
                  <a:pt x="95" y="21"/>
                  <a:pt x="99" y="27"/>
                  <a:pt x="102" y="33"/>
                </a:cubicBezTo>
                <a:cubicBezTo>
                  <a:pt x="106" y="40"/>
                  <a:pt x="107" y="46"/>
                  <a:pt x="107" y="53"/>
                </a:cubicBezTo>
                <a:close/>
              </a:path>
            </a:pathLst>
          </a:custGeom>
          <a:solidFill>
            <a:srgbClr val="323b4c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458" name=""/>
          <p:cNvSpPr txBox="1"/>
          <p:nvPr/>
        </p:nvSpPr>
        <p:spPr>
          <a:xfrm>
            <a:off x="3221640" y="6634800"/>
            <a:ext cx="199944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323b4c"/>
                </a:solidFill>
                <a:effectLst/>
                <a:uFillTx/>
                <a:latin typeface="Aileron"/>
                <a:ea typeface="Aileron"/>
              </a:rPr>
              <a:t>needs, and competitor strategies.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59" name=""/>
          <p:cNvSpPr txBox="1"/>
          <p:nvPr/>
        </p:nvSpPr>
        <p:spPr>
          <a:xfrm>
            <a:off x="3221640" y="7515000"/>
            <a:ext cx="421884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323b4c"/>
                </a:solidFill>
                <a:effectLst/>
                <a:uFillTx/>
                <a:latin typeface="Aileron"/>
                <a:ea typeface="Aileron"/>
              </a:rPr>
              <a:t>Develop  and  maintain  strong  relationships  with  partners,  agencies,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60" name=""/>
          <p:cNvSpPr/>
          <p:nvPr/>
        </p:nvSpPr>
        <p:spPr>
          <a:xfrm>
            <a:off x="3081600" y="7936200"/>
            <a:ext cx="38520" cy="38520"/>
          </a:xfrm>
          <a:custGeom>
            <a:avLst/>
            <a:gdLst/>
            <a:ahLst/>
            <a:rect l="0" t="0" r="r" b="b"/>
            <a:pathLst>
              <a:path w="107" h="107">
                <a:moveTo>
                  <a:pt x="107" y="53"/>
                </a:moveTo>
                <a:cubicBezTo>
                  <a:pt x="107" y="61"/>
                  <a:pt x="106" y="68"/>
                  <a:pt x="102" y="74"/>
                </a:cubicBezTo>
                <a:cubicBezTo>
                  <a:pt x="99" y="81"/>
                  <a:pt x="95" y="87"/>
                  <a:pt x="91" y="92"/>
                </a:cubicBezTo>
                <a:cubicBezTo>
                  <a:pt x="86" y="97"/>
                  <a:pt x="80" y="100"/>
                  <a:pt x="73" y="103"/>
                </a:cubicBezTo>
                <a:cubicBezTo>
                  <a:pt x="67" y="106"/>
                  <a:pt x="60" y="107"/>
                  <a:pt x="53" y="107"/>
                </a:cubicBezTo>
                <a:cubicBezTo>
                  <a:pt x="46" y="107"/>
                  <a:pt x="39" y="106"/>
                  <a:pt x="33" y="103"/>
                </a:cubicBezTo>
                <a:cubicBezTo>
                  <a:pt x="26" y="100"/>
                  <a:pt x="21" y="97"/>
                  <a:pt x="16" y="92"/>
                </a:cubicBezTo>
                <a:cubicBezTo>
                  <a:pt x="11" y="87"/>
                  <a:pt x="7" y="81"/>
                  <a:pt x="4" y="74"/>
                </a:cubicBezTo>
                <a:cubicBezTo>
                  <a:pt x="1" y="68"/>
                  <a:pt x="0" y="61"/>
                  <a:pt x="0" y="53"/>
                </a:cubicBezTo>
                <a:cubicBezTo>
                  <a:pt x="0" y="46"/>
                  <a:pt x="1" y="39"/>
                  <a:pt x="4" y="33"/>
                </a:cubicBezTo>
                <a:cubicBezTo>
                  <a:pt x="7" y="26"/>
                  <a:pt x="11" y="21"/>
                  <a:pt x="16" y="16"/>
                </a:cubicBezTo>
                <a:cubicBezTo>
                  <a:pt x="21" y="11"/>
                  <a:pt x="26" y="7"/>
                  <a:pt x="33" y="4"/>
                </a:cubicBezTo>
                <a:cubicBezTo>
                  <a:pt x="39" y="2"/>
                  <a:pt x="46" y="0"/>
                  <a:pt x="53" y="0"/>
                </a:cubicBezTo>
                <a:cubicBezTo>
                  <a:pt x="60" y="0"/>
                  <a:pt x="67" y="2"/>
                  <a:pt x="73" y="4"/>
                </a:cubicBezTo>
                <a:cubicBezTo>
                  <a:pt x="80" y="7"/>
                  <a:pt x="86" y="11"/>
                  <a:pt x="91" y="16"/>
                </a:cubicBezTo>
                <a:cubicBezTo>
                  <a:pt x="95" y="21"/>
                  <a:pt x="99" y="26"/>
                  <a:pt x="102" y="33"/>
                </a:cubicBezTo>
                <a:cubicBezTo>
                  <a:pt x="106" y="39"/>
                  <a:pt x="107" y="46"/>
                  <a:pt x="107" y="53"/>
                </a:cubicBezTo>
                <a:close/>
              </a:path>
            </a:pathLst>
          </a:custGeom>
          <a:solidFill>
            <a:srgbClr val="323b4c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461" name=""/>
          <p:cNvSpPr txBox="1"/>
          <p:nvPr/>
        </p:nvSpPr>
        <p:spPr>
          <a:xfrm>
            <a:off x="3221640" y="7686360"/>
            <a:ext cx="267984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323b4c"/>
                </a:solidFill>
                <a:effectLst/>
                <a:uFillTx/>
                <a:latin typeface="Aileron"/>
                <a:ea typeface="Aileron"/>
              </a:rPr>
              <a:t>and vendors to support marketing initiatives.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62" name=""/>
          <p:cNvSpPr txBox="1"/>
          <p:nvPr/>
        </p:nvSpPr>
        <p:spPr>
          <a:xfrm>
            <a:off x="3221640" y="7857720"/>
            <a:ext cx="51012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323b4c"/>
                </a:solidFill>
                <a:effectLst/>
                <a:uFillTx/>
                <a:latin typeface="Aileron"/>
                <a:ea typeface="Aileron"/>
              </a:rPr>
              <a:t>Monitor 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63" name=""/>
          <p:cNvSpPr txBox="1"/>
          <p:nvPr/>
        </p:nvSpPr>
        <p:spPr>
          <a:xfrm>
            <a:off x="3767040" y="7857720"/>
            <a:ext cx="26064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323b4c"/>
                </a:solidFill>
                <a:effectLst/>
                <a:uFillTx/>
                <a:latin typeface="Aileron"/>
                <a:ea typeface="Aileron"/>
              </a:rPr>
              <a:t>and 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64" name=""/>
          <p:cNvSpPr txBox="1"/>
          <p:nvPr/>
        </p:nvSpPr>
        <p:spPr>
          <a:xfrm>
            <a:off x="4087440" y="7857720"/>
            <a:ext cx="56124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323b4c"/>
                </a:solidFill>
                <a:effectLst/>
                <a:uFillTx/>
                <a:latin typeface="Aileron"/>
                <a:ea typeface="Aileron"/>
              </a:rPr>
              <a:t>maintain 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65" name=""/>
          <p:cNvSpPr txBox="1"/>
          <p:nvPr/>
        </p:nvSpPr>
        <p:spPr>
          <a:xfrm>
            <a:off x="4681080" y="7857720"/>
            <a:ext cx="39060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323b4c"/>
                </a:solidFill>
                <a:effectLst/>
                <a:uFillTx/>
                <a:latin typeface="Aileron"/>
                <a:ea typeface="Aileron"/>
              </a:rPr>
              <a:t>brand 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66" name=""/>
          <p:cNvSpPr txBox="1"/>
          <p:nvPr/>
        </p:nvSpPr>
        <p:spPr>
          <a:xfrm>
            <a:off x="5121000" y="7857720"/>
            <a:ext cx="72324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323b4c"/>
                </a:solidFill>
                <a:effectLst/>
                <a:uFillTx/>
                <a:latin typeface="Aileron"/>
                <a:ea typeface="Aileron"/>
              </a:rPr>
              <a:t>consistency 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67" name=""/>
          <p:cNvSpPr txBox="1"/>
          <p:nvPr/>
        </p:nvSpPr>
        <p:spPr>
          <a:xfrm>
            <a:off x="5901480" y="7857720"/>
            <a:ext cx="41508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323b4c"/>
                </a:solidFill>
                <a:effectLst/>
                <a:uFillTx/>
                <a:latin typeface="Aileron"/>
                <a:ea typeface="Aileron"/>
              </a:rPr>
              <a:t>across 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68" name=""/>
          <p:cNvSpPr txBox="1"/>
          <p:nvPr/>
        </p:nvSpPr>
        <p:spPr>
          <a:xfrm>
            <a:off x="6368400" y="7857720"/>
            <a:ext cx="16992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323b4c"/>
                </a:solidFill>
                <a:effectLst/>
                <a:uFillTx/>
                <a:latin typeface="Aileron"/>
                <a:ea typeface="Aileron"/>
              </a:rPr>
              <a:t>all 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69" name=""/>
          <p:cNvSpPr txBox="1"/>
          <p:nvPr/>
        </p:nvSpPr>
        <p:spPr>
          <a:xfrm>
            <a:off x="6598080" y="7857720"/>
            <a:ext cx="61524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323b4c"/>
                </a:solidFill>
                <a:effectLst/>
                <a:uFillTx/>
                <a:latin typeface="Aileron"/>
                <a:ea typeface="Aileron"/>
              </a:rPr>
              <a:t>marketing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70" name=""/>
          <p:cNvSpPr/>
          <p:nvPr/>
        </p:nvSpPr>
        <p:spPr>
          <a:xfrm>
            <a:off x="2651040" y="4023000"/>
            <a:ext cx="0" cy="4177080"/>
          </a:xfrm>
          <a:prstGeom prst="line">
            <a:avLst/>
          </a:prstGeom>
          <a:ln w="9360">
            <a:solidFill>
              <a:srgbClr val="323b4c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4680" rIns="4680" tIns="4680" bIns="468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71" name=""/>
          <p:cNvSpPr/>
          <p:nvPr/>
        </p:nvSpPr>
        <p:spPr>
          <a:xfrm>
            <a:off x="2613600" y="4168080"/>
            <a:ext cx="75240" cy="75240"/>
          </a:xfrm>
          <a:custGeom>
            <a:avLst/>
            <a:gdLst/>
            <a:ahLst/>
            <a:rect l="0" t="0" r="r" b="b"/>
            <a:pathLst>
              <a:path w="209" h="209">
                <a:moveTo>
                  <a:pt x="209" y="104"/>
                </a:moveTo>
                <a:cubicBezTo>
                  <a:pt x="209" y="162"/>
                  <a:pt x="162" y="209"/>
                  <a:pt x="104" y="209"/>
                </a:cubicBezTo>
                <a:cubicBezTo>
                  <a:pt x="46" y="209"/>
                  <a:pt x="0" y="162"/>
                  <a:pt x="0" y="104"/>
                </a:cubicBezTo>
                <a:cubicBezTo>
                  <a:pt x="0" y="46"/>
                  <a:pt x="46" y="0"/>
                  <a:pt x="104" y="0"/>
                </a:cubicBezTo>
                <a:cubicBezTo>
                  <a:pt x="162" y="0"/>
                  <a:pt x="209" y="46"/>
                  <a:pt x="209" y="104"/>
                </a:cubicBezTo>
                <a:close/>
              </a:path>
            </a:pathLst>
          </a:custGeom>
          <a:solidFill>
            <a:srgbClr val="fdfdfd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72" name=""/>
          <p:cNvSpPr/>
          <p:nvPr/>
        </p:nvSpPr>
        <p:spPr>
          <a:xfrm>
            <a:off x="2613600" y="4168440"/>
            <a:ext cx="75240" cy="74880"/>
          </a:xfrm>
          <a:custGeom>
            <a:avLst/>
            <a:gdLst/>
            <a:ahLst/>
            <a:rect l="0" t="0" r="r" b="b"/>
            <a:pathLst>
              <a:path fill="none" w="209" h="208">
                <a:moveTo>
                  <a:pt x="92" y="0"/>
                </a:moveTo>
                <a:cubicBezTo>
                  <a:pt x="44" y="5"/>
                  <a:pt x="6" y="43"/>
                  <a:pt x="0" y="91"/>
                </a:cubicBezTo>
                <a:moveTo>
                  <a:pt x="0" y="103"/>
                </a:moveTo>
                <a:cubicBezTo>
                  <a:pt x="0" y="161"/>
                  <a:pt x="46" y="208"/>
                  <a:pt x="104" y="208"/>
                </a:cubicBezTo>
                <a:cubicBezTo>
                  <a:pt x="162" y="208"/>
                  <a:pt x="209" y="161"/>
                  <a:pt x="209" y="103"/>
                </a:cubicBezTo>
              </a:path>
            </a:pathLst>
          </a:custGeom>
          <a:ln w="18720">
            <a:solidFill>
              <a:srgbClr val="323b4c"/>
            </a:solidFill>
            <a:miter/>
          </a:ln>
        </p:spPr>
        <p:txBody>
          <a:bodyPr lIns="9360" rIns="9360" tIns="9360" bIns="936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73" name=""/>
          <p:cNvSpPr/>
          <p:nvPr/>
        </p:nvSpPr>
        <p:spPr>
          <a:xfrm>
            <a:off x="2613600" y="5708520"/>
            <a:ext cx="75240" cy="75600"/>
          </a:xfrm>
          <a:custGeom>
            <a:avLst/>
            <a:gdLst/>
            <a:ahLst/>
            <a:rect l="0" t="0" r="r" b="b"/>
            <a:pathLst>
              <a:path w="209" h="210">
                <a:moveTo>
                  <a:pt x="209" y="106"/>
                </a:moveTo>
                <a:cubicBezTo>
                  <a:pt x="209" y="163"/>
                  <a:pt x="162" y="210"/>
                  <a:pt x="104" y="210"/>
                </a:cubicBezTo>
                <a:cubicBezTo>
                  <a:pt x="46" y="210"/>
                  <a:pt x="0" y="163"/>
                  <a:pt x="0" y="106"/>
                </a:cubicBezTo>
                <a:cubicBezTo>
                  <a:pt x="0" y="47"/>
                  <a:pt x="46" y="0"/>
                  <a:pt x="104" y="0"/>
                </a:cubicBezTo>
                <a:cubicBezTo>
                  <a:pt x="162" y="0"/>
                  <a:pt x="209" y="47"/>
                  <a:pt x="209" y="106"/>
                </a:cubicBezTo>
                <a:close/>
              </a:path>
            </a:pathLst>
          </a:custGeom>
          <a:solidFill>
            <a:srgbClr val="fdfdfd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74" name=""/>
          <p:cNvSpPr/>
          <p:nvPr/>
        </p:nvSpPr>
        <p:spPr>
          <a:xfrm>
            <a:off x="2613600" y="5749560"/>
            <a:ext cx="0" cy="720"/>
          </a:xfrm>
          <a:custGeom>
            <a:avLst/>
            <a:gdLst/>
            <a:ahLst/>
            <a:rect l="0" t="0" r="r" b="b"/>
            <a:pathLst>
              <a:path fill="none" w="0" h="2">
                <a:moveTo>
                  <a:pt x="0" y="0"/>
                </a:moveTo>
                <a:cubicBezTo>
                  <a:pt x="0" y="1"/>
                  <a:pt x="0" y="1"/>
                  <a:pt x="0" y="2"/>
                </a:cubicBezTo>
              </a:path>
            </a:pathLst>
          </a:custGeom>
          <a:ln w="18720">
            <a:solidFill>
              <a:srgbClr val="323b4c"/>
            </a:solidFill>
            <a:miter/>
          </a:ln>
        </p:spPr>
        <p:txBody>
          <a:bodyPr lIns="9360" rIns="9360" tIns="-8640" bIns="-864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75" name=""/>
          <p:cNvSpPr/>
          <p:nvPr/>
        </p:nvSpPr>
        <p:spPr>
          <a:xfrm>
            <a:off x="2613600" y="7069680"/>
            <a:ext cx="75240" cy="75240"/>
          </a:xfrm>
          <a:custGeom>
            <a:avLst/>
            <a:gdLst/>
            <a:ahLst/>
            <a:rect l="0" t="0" r="r" b="b"/>
            <a:pathLst>
              <a:path w="209" h="209">
                <a:moveTo>
                  <a:pt x="209" y="105"/>
                </a:moveTo>
                <a:cubicBezTo>
                  <a:pt x="209" y="162"/>
                  <a:pt x="162" y="209"/>
                  <a:pt x="104" y="209"/>
                </a:cubicBezTo>
                <a:cubicBezTo>
                  <a:pt x="46" y="209"/>
                  <a:pt x="0" y="162"/>
                  <a:pt x="0" y="105"/>
                </a:cubicBezTo>
                <a:cubicBezTo>
                  <a:pt x="0" y="47"/>
                  <a:pt x="46" y="0"/>
                  <a:pt x="104" y="0"/>
                </a:cubicBezTo>
                <a:cubicBezTo>
                  <a:pt x="162" y="0"/>
                  <a:pt x="209" y="47"/>
                  <a:pt x="209" y="105"/>
                </a:cubicBezTo>
                <a:close/>
              </a:path>
            </a:pathLst>
          </a:custGeom>
          <a:solidFill>
            <a:srgbClr val="fdfdfd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76" name=""/>
          <p:cNvSpPr txBox="1"/>
          <p:nvPr/>
        </p:nvSpPr>
        <p:spPr>
          <a:xfrm>
            <a:off x="3221640" y="8029440"/>
            <a:ext cx="141336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323b4c"/>
                </a:solidFill>
                <a:effectLst/>
                <a:uFillTx/>
                <a:latin typeface="Aileron"/>
                <a:ea typeface="Aileron"/>
              </a:rPr>
              <a:t>channels and materials.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77" name=""/>
          <p:cNvSpPr txBox="1"/>
          <p:nvPr/>
        </p:nvSpPr>
        <p:spPr>
          <a:xfrm>
            <a:off x="6496560" y="8971200"/>
            <a:ext cx="68616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323b4c"/>
                </a:solidFill>
                <a:effectLst/>
                <a:uFillTx/>
                <a:latin typeface="Aileron"/>
                <a:ea typeface="Aileron"/>
              </a:rPr>
              <a:t>2029 - 2031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78" name=""/>
          <p:cNvSpPr txBox="1"/>
          <p:nvPr/>
        </p:nvSpPr>
        <p:spPr>
          <a:xfrm>
            <a:off x="3005640" y="8965800"/>
            <a:ext cx="2297160" cy="190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100" strike="noStrike" u="none">
                <a:solidFill>
                  <a:srgbClr val="323b4c"/>
                </a:solidFill>
                <a:effectLst/>
                <a:uFillTx/>
                <a:latin typeface="Aileron"/>
                <a:ea typeface="Aileron"/>
              </a:rPr>
              <a:t>Master of Business Management</a:t>
            </a:r>
            <a:endParaRPr b="0" lang="en-US" sz="11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79" name=""/>
          <p:cNvSpPr/>
          <p:nvPr/>
        </p:nvSpPr>
        <p:spPr>
          <a:xfrm>
            <a:off x="2651040" y="8808840"/>
            <a:ext cx="0" cy="1471680"/>
          </a:xfrm>
          <a:prstGeom prst="line">
            <a:avLst/>
          </a:prstGeom>
          <a:ln w="9360">
            <a:solidFill>
              <a:srgbClr val="323b4c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4680" rIns="4680" tIns="4680" bIns="468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80" name=""/>
          <p:cNvSpPr txBox="1"/>
          <p:nvPr/>
        </p:nvSpPr>
        <p:spPr>
          <a:xfrm>
            <a:off x="3005640" y="9159120"/>
            <a:ext cx="2670840" cy="190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100" strike="noStrike" u="none">
                <a:solidFill>
                  <a:srgbClr val="323b4c"/>
                </a:solidFill>
                <a:effectLst/>
                <a:uFillTx/>
                <a:latin typeface="Aileron"/>
                <a:ea typeface="Aileron"/>
              </a:rPr>
              <a:t>School of business | Wardiere University</a:t>
            </a:r>
            <a:endParaRPr b="0" lang="en-US" sz="11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81" name=""/>
          <p:cNvSpPr txBox="1"/>
          <p:nvPr/>
        </p:nvSpPr>
        <p:spPr>
          <a:xfrm>
            <a:off x="6474240" y="9708840"/>
            <a:ext cx="68616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323b4c"/>
                </a:solidFill>
                <a:effectLst/>
                <a:uFillTx/>
                <a:latin typeface="Aileron"/>
                <a:ea typeface="Aileron"/>
              </a:rPr>
              <a:t>2025 - 2029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82" name=""/>
          <p:cNvSpPr txBox="1"/>
          <p:nvPr/>
        </p:nvSpPr>
        <p:spPr>
          <a:xfrm>
            <a:off x="2983320" y="9703800"/>
            <a:ext cx="2458800" cy="190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100" strike="noStrike" u="none">
                <a:solidFill>
                  <a:srgbClr val="323b4c"/>
                </a:solidFill>
                <a:effectLst/>
                <a:uFillTx/>
                <a:latin typeface="Aileron"/>
                <a:ea typeface="Aileron"/>
              </a:rPr>
              <a:t>Bachelor of Business Management </a:t>
            </a:r>
            <a:endParaRPr b="0" lang="en-US" sz="11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83" name=""/>
          <p:cNvSpPr txBox="1"/>
          <p:nvPr/>
        </p:nvSpPr>
        <p:spPr>
          <a:xfrm>
            <a:off x="2983320" y="9897120"/>
            <a:ext cx="2670840" cy="190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100" strike="noStrike" u="none">
                <a:solidFill>
                  <a:srgbClr val="323b4c"/>
                </a:solidFill>
                <a:effectLst/>
                <a:uFillTx/>
                <a:latin typeface="Aileron"/>
                <a:ea typeface="Aileron"/>
              </a:rPr>
              <a:t>School of business | Wardiere University</a:t>
            </a:r>
            <a:endParaRPr b="0" lang="en-US" sz="11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84" name=""/>
          <p:cNvSpPr txBox="1"/>
          <p:nvPr/>
        </p:nvSpPr>
        <p:spPr>
          <a:xfrm>
            <a:off x="2983320" y="10088280"/>
            <a:ext cx="884520" cy="190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100" strike="noStrike" u="none">
                <a:solidFill>
                  <a:srgbClr val="323b4c"/>
                </a:solidFill>
                <a:effectLst/>
                <a:uFillTx/>
                <a:latin typeface="Aileron"/>
                <a:ea typeface="Aileron"/>
              </a:rPr>
              <a:t>GPA: </a:t>
            </a:r>
            <a:r>
              <a:rPr b="0" lang="en-US" sz="1100" strike="noStrike" u="none">
                <a:solidFill>
                  <a:srgbClr val="323b4c"/>
                </a:solidFill>
                <a:effectLst/>
                <a:uFillTx/>
                <a:latin typeface="Aileron"/>
                <a:ea typeface="Aileron"/>
              </a:rPr>
              <a:t>3.8 / 4.0</a:t>
            </a:r>
            <a:endParaRPr b="0" lang="en-US" sz="11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85" name=""/>
          <p:cNvSpPr/>
          <p:nvPr/>
        </p:nvSpPr>
        <p:spPr>
          <a:xfrm>
            <a:off x="2613600" y="9031320"/>
            <a:ext cx="75240" cy="75240"/>
          </a:xfrm>
          <a:custGeom>
            <a:avLst/>
            <a:gdLst/>
            <a:ahLst/>
            <a:rect l="0" t="0" r="r" b="b"/>
            <a:pathLst>
              <a:path w="209" h="209">
                <a:moveTo>
                  <a:pt x="104" y="0"/>
                </a:moveTo>
                <a:cubicBezTo>
                  <a:pt x="162" y="0"/>
                  <a:pt x="209" y="46"/>
                  <a:pt x="209" y="104"/>
                </a:cubicBezTo>
                <a:cubicBezTo>
                  <a:pt x="209" y="161"/>
                  <a:pt x="162" y="209"/>
                  <a:pt x="104" y="209"/>
                </a:cubicBezTo>
                <a:cubicBezTo>
                  <a:pt x="46" y="209"/>
                  <a:pt x="0" y="161"/>
                  <a:pt x="0" y="104"/>
                </a:cubicBezTo>
                <a:cubicBezTo>
                  <a:pt x="0" y="46"/>
                  <a:pt x="46" y="0"/>
                  <a:pt x="104" y="0"/>
                </a:cubicBezTo>
                <a:close/>
              </a:path>
            </a:pathLst>
          </a:custGeom>
          <a:solidFill>
            <a:srgbClr val="fdfdfd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86" name=""/>
          <p:cNvSpPr/>
          <p:nvPr/>
        </p:nvSpPr>
        <p:spPr>
          <a:xfrm>
            <a:off x="2613600" y="9777240"/>
            <a:ext cx="75240" cy="75240"/>
          </a:xfrm>
          <a:custGeom>
            <a:avLst/>
            <a:gdLst/>
            <a:ahLst/>
            <a:rect l="0" t="0" r="r" b="b"/>
            <a:pathLst>
              <a:path w="209" h="209">
                <a:moveTo>
                  <a:pt x="209" y="104"/>
                </a:moveTo>
                <a:cubicBezTo>
                  <a:pt x="209" y="162"/>
                  <a:pt x="162" y="209"/>
                  <a:pt x="104" y="209"/>
                </a:cubicBezTo>
                <a:cubicBezTo>
                  <a:pt x="46" y="209"/>
                  <a:pt x="0" y="162"/>
                  <a:pt x="0" y="104"/>
                </a:cubicBezTo>
                <a:cubicBezTo>
                  <a:pt x="0" y="47"/>
                  <a:pt x="46" y="0"/>
                  <a:pt x="104" y="0"/>
                </a:cubicBezTo>
                <a:cubicBezTo>
                  <a:pt x="162" y="0"/>
                  <a:pt x="209" y="47"/>
                  <a:pt x="209" y="104"/>
                </a:cubicBezTo>
                <a:close/>
              </a:path>
            </a:pathLst>
          </a:custGeom>
          <a:solidFill>
            <a:srgbClr val="fdfdfd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87" name=""/>
          <p:cNvSpPr/>
          <p:nvPr/>
        </p:nvSpPr>
        <p:spPr>
          <a:xfrm>
            <a:off x="0" y="0"/>
            <a:ext cx="7560360" cy="1788840"/>
          </a:xfrm>
          <a:custGeom>
            <a:avLst/>
            <a:gdLst/>
            <a:ahLst/>
            <a:rect l="0" t="0" r="r" b="b"/>
            <a:pathLst>
              <a:path w="21001" h="4969">
                <a:moveTo>
                  <a:pt x="0" y="0"/>
                </a:moveTo>
                <a:lnTo>
                  <a:pt x="21001" y="0"/>
                </a:lnTo>
                <a:lnTo>
                  <a:pt x="21001" y="4969"/>
                </a:lnTo>
                <a:lnTo>
                  <a:pt x="0" y="4969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488" name=""/>
          <p:cNvSpPr/>
          <p:nvPr/>
        </p:nvSpPr>
        <p:spPr>
          <a:xfrm>
            <a:off x="275400" y="755640"/>
            <a:ext cx="1789560" cy="1789920"/>
          </a:xfrm>
          <a:custGeom>
            <a:avLst/>
            <a:gdLst/>
            <a:ahLst/>
            <a:rect l="0" t="0" r="r" b="b"/>
            <a:pathLst>
              <a:path w="4971" h="4972">
                <a:moveTo>
                  <a:pt x="0" y="0"/>
                </a:moveTo>
                <a:lnTo>
                  <a:pt x="4971" y="0"/>
                </a:lnTo>
                <a:lnTo>
                  <a:pt x="4971" y="4972"/>
                </a:lnTo>
                <a:lnTo>
                  <a:pt x="0" y="4972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489" name=""/>
          <p:cNvSpPr/>
          <p:nvPr/>
        </p:nvSpPr>
        <p:spPr>
          <a:xfrm>
            <a:off x="322920" y="803520"/>
            <a:ext cx="1694520" cy="1694160"/>
          </a:xfrm>
          <a:custGeom>
            <a:avLst/>
            <a:gdLst/>
            <a:ahLst/>
            <a:rect l="0" t="0" r="r" b="b"/>
            <a:pathLst>
              <a:path w="4707" h="4706">
                <a:moveTo>
                  <a:pt x="0" y="0"/>
                </a:moveTo>
                <a:lnTo>
                  <a:pt x="4707" y="0"/>
                </a:lnTo>
                <a:lnTo>
                  <a:pt x="4707" y="4706"/>
                </a:lnTo>
                <a:lnTo>
                  <a:pt x="0" y="4706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490" name=""/>
          <p:cNvSpPr/>
          <p:nvPr/>
        </p:nvSpPr>
        <p:spPr>
          <a:xfrm>
            <a:off x="0" y="1250280"/>
            <a:ext cx="2334960" cy="9441720"/>
          </a:xfrm>
          <a:custGeom>
            <a:avLst/>
            <a:gdLst/>
            <a:ahLst/>
            <a:rect l="0" t="0" r="r" b="b"/>
            <a:pathLst>
              <a:path w="6486" h="26227">
                <a:moveTo>
                  <a:pt x="0" y="0"/>
                </a:moveTo>
                <a:lnTo>
                  <a:pt x="6486" y="0"/>
                </a:lnTo>
                <a:lnTo>
                  <a:pt x="6486" y="26227"/>
                </a:lnTo>
                <a:lnTo>
                  <a:pt x="0" y="26227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491" name=""/>
          <p:cNvSpPr/>
          <p:nvPr/>
        </p:nvSpPr>
        <p:spPr>
          <a:xfrm>
            <a:off x="267120" y="3184560"/>
            <a:ext cx="1808640" cy="88200"/>
          </a:xfrm>
          <a:custGeom>
            <a:avLst/>
            <a:gdLst/>
            <a:ahLst/>
            <a:rect l="0" t="0" r="r" b="b"/>
            <a:pathLst>
              <a:path w="5024" h="245">
                <a:moveTo>
                  <a:pt x="0" y="0"/>
                </a:moveTo>
                <a:lnTo>
                  <a:pt x="5024" y="0"/>
                </a:lnTo>
                <a:lnTo>
                  <a:pt x="5024" y="245"/>
                </a:lnTo>
                <a:lnTo>
                  <a:pt x="0" y="245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492" name=""/>
          <p:cNvSpPr/>
          <p:nvPr/>
        </p:nvSpPr>
        <p:spPr>
          <a:xfrm>
            <a:off x="265680" y="3341880"/>
            <a:ext cx="125640" cy="136440"/>
          </a:xfrm>
          <a:custGeom>
            <a:avLst/>
            <a:gdLst/>
            <a:ahLst/>
            <a:rect l="0" t="0" r="r" b="b"/>
            <a:pathLst>
              <a:path w="349" h="379">
                <a:moveTo>
                  <a:pt x="0" y="0"/>
                </a:moveTo>
                <a:lnTo>
                  <a:pt x="349" y="0"/>
                </a:lnTo>
                <a:lnTo>
                  <a:pt x="349" y="379"/>
                </a:lnTo>
                <a:lnTo>
                  <a:pt x="0" y="379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493" name=""/>
          <p:cNvSpPr/>
          <p:nvPr/>
        </p:nvSpPr>
        <p:spPr>
          <a:xfrm>
            <a:off x="265680" y="3699720"/>
            <a:ext cx="129600" cy="93240"/>
          </a:xfrm>
          <a:custGeom>
            <a:avLst/>
            <a:gdLst/>
            <a:ahLst/>
            <a:rect l="0" t="0" r="r" b="b"/>
            <a:pathLst>
              <a:path w="360" h="259">
                <a:moveTo>
                  <a:pt x="0" y="0"/>
                </a:moveTo>
                <a:lnTo>
                  <a:pt x="360" y="0"/>
                </a:lnTo>
                <a:lnTo>
                  <a:pt x="360" y="259"/>
                </a:lnTo>
                <a:lnTo>
                  <a:pt x="0" y="259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494" name=""/>
          <p:cNvSpPr/>
          <p:nvPr/>
        </p:nvSpPr>
        <p:spPr>
          <a:xfrm>
            <a:off x="275400" y="4019400"/>
            <a:ext cx="106200" cy="162720"/>
          </a:xfrm>
          <a:custGeom>
            <a:avLst/>
            <a:gdLst/>
            <a:ahLst/>
            <a:rect l="0" t="0" r="r" b="b"/>
            <a:pathLst>
              <a:path w="295" h="452">
                <a:moveTo>
                  <a:pt x="0" y="0"/>
                </a:moveTo>
                <a:lnTo>
                  <a:pt x="295" y="0"/>
                </a:lnTo>
                <a:lnTo>
                  <a:pt x="295" y="452"/>
                </a:lnTo>
                <a:lnTo>
                  <a:pt x="0" y="452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495" name=""/>
          <p:cNvSpPr/>
          <p:nvPr/>
        </p:nvSpPr>
        <p:spPr>
          <a:xfrm>
            <a:off x="261360" y="4372200"/>
            <a:ext cx="129960" cy="128520"/>
          </a:xfrm>
          <a:custGeom>
            <a:avLst/>
            <a:gdLst/>
            <a:ahLst/>
            <a:rect l="0" t="0" r="r" b="b"/>
            <a:pathLst>
              <a:path w="361" h="357">
                <a:moveTo>
                  <a:pt x="0" y="0"/>
                </a:moveTo>
                <a:lnTo>
                  <a:pt x="361" y="0"/>
                </a:lnTo>
                <a:lnTo>
                  <a:pt x="361" y="357"/>
                </a:lnTo>
                <a:lnTo>
                  <a:pt x="0" y="357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496" name=""/>
          <p:cNvSpPr/>
          <p:nvPr/>
        </p:nvSpPr>
        <p:spPr>
          <a:xfrm>
            <a:off x="264600" y="5137920"/>
            <a:ext cx="1808640" cy="88560"/>
          </a:xfrm>
          <a:custGeom>
            <a:avLst/>
            <a:gdLst/>
            <a:ahLst/>
            <a:rect l="0" t="0" r="r" b="b"/>
            <a:pathLst>
              <a:path w="5024" h="246">
                <a:moveTo>
                  <a:pt x="0" y="0"/>
                </a:moveTo>
                <a:lnTo>
                  <a:pt x="5024" y="0"/>
                </a:lnTo>
                <a:lnTo>
                  <a:pt x="5024" y="246"/>
                </a:lnTo>
                <a:lnTo>
                  <a:pt x="0" y="246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497" name=""/>
          <p:cNvSpPr/>
          <p:nvPr/>
        </p:nvSpPr>
        <p:spPr>
          <a:xfrm>
            <a:off x="264600" y="7814520"/>
            <a:ext cx="1808640" cy="88560"/>
          </a:xfrm>
          <a:custGeom>
            <a:avLst/>
            <a:gdLst/>
            <a:ahLst/>
            <a:rect l="0" t="0" r="r" b="b"/>
            <a:pathLst>
              <a:path w="5024" h="246">
                <a:moveTo>
                  <a:pt x="0" y="0"/>
                </a:moveTo>
                <a:lnTo>
                  <a:pt x="5024" y="0"/>
                </a:lnTo>
                <a:lnTo>
                  <a:pt x="5024" y="246"/>
                </a:lnTo>
                <a:lnTo>
                  <a:pt x="0" y="246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498" name=""/>
          <p:cNvSpPr/>
          <p:nvPr/>
        </p:nvSpPr>
        <p:spPr>
          <a:xfrm>
            <a:off x="259920" y="9270360"/>
            <a:ext cx="1808640" cy="88560"/>
          </a:xfrm>
          <a:custGeom>
            <a:avLst/>
            <a:gdLst/>
            <a:ahLst/>
            <a:rect l="0" t="0" r="r" b="b"/>
            <a:pathLst>
              <a:path w="5024" h="246">
                <a:moveTo>
                  <a:pt x="0" y="0"/>
                </a:moveTo>
                <a:lnTo>
                  <a:pt x="5024" y="0"/>
                </a:lnTo>
                <a:lnTo>
                  <a:pt x="5024" y="246"/>
                </a:lnTo>
                <a:lnTo>
                  <a:pt x="0" y="246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499" name=""/>
          <p:cNvSpPr/>
          <p:nvPr/>
        </p:nvSpPr>
        <p:spPr>
          <a:xfrm>
            <a:off x="2521800" y="2261880"/>
            <a:ext cx="256680" cy="256680"/>
          </a:xfrm>
          <a:custGeom>
            <a:avLst/>
            <a:gdLst/>
            <a:ahLst/>
            <a:rect l="0" t="0" r="r" b="b"/>
            <a:pathLst>
              <a:path w="713" h="713">
                <a:moveTo>
                  <a:pt x="0" y="0"/>
                </a:moveTo>
                <a:lnTo>
                  <a:pt x="713" y="0"/>
                </a:lnTo>
                <a:lnTo>
                  <a:pt x="713" y="713"/>
                </a:lnTo>
                <a:lnTo>
                  <a:pt x="0" y="713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500" name=""/>
          <p:cNvSpPr/>
          <p:nvPr/>
        </p:nvSpPr>
        <p:spPr>
          <a:xfrm>
            <a:off x="2591280" y="2321280"/>
            <a:ext cx="118080" cy="137880"/>
          </a:xfrm>
          <a:custGeom>
            <a:avLst/>
            <a:gdLst/>
            <a:ahLst/>
            <a:rect l="0" t="0" r="r" b="b"/>
            <a:pathLst>
              <a:path w="328" h="383">
                <a:moveTo>
                  <a:pt x="0" y="0"/>
                </a:moveTo>
                <a:lnTo>
                  <a:pt x="328" y="0"/>
                </a:lnTo>
                <a:lnTo>
                  <a:pt x="328" y="383"/>
                </a:lnTo>
                <a:lnTo>
                  <a:pt x="0" y="383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501" name=""/>
          <p:cNvSpPr/>
          <p:nvPr/>
        </p:nvSpPr>
        <p:spPr>
          <a:xfrm>
            <a:off x="3004200" y="2473920"/>
            <a:ext cx="4178160" cy="88560"/>
          </a:xfrm>
          <a:custGeom>
            <a:avLst/>
            <a:gdLst/>
            <a:ahLst/>
            <a:rect l="0" t="0" r="r" b="b"/>
            <a:pathLst>
              <a:path w="11606" h="246">
                <a:moveTo>
                  <a:pt x="0" y="0"/>
                </a:moveTo>
                <a:lnTo>
                  <a:pt x="11606" y="0"/>
                </a:lnTo>
                <a:lnTo>
                  <a:pt x="11606" y="246"/>
                </a:lnTo>
                <a:lnTo>
                  <a:pt x="0" y="246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502" name=""/>
          <p:cNvSpPr/>
          <p:nvPr/>
        </p:nvSpPr>
        <p:spPr>
          <a:xfrm>
            <a:off x="2645280" y="2518200"/>
            <a:ext cx="9720" cy="930600"/>
          </a:xfrm>
          <a:custGeom>
            <a:avLst/>
            <a:gdLst/>
            <a:ahLst/>
            <a:rect l="0" t="0" r="r" b="b"/>
            <a:pathLst>
              <a:path w="27" h="2585">
                <a:moveTo>
                  <a:pt x="0" y="0"/>
                </a:moveTo>
                <a:lnTo>
                  <a:pt x="27" y="0"/>
                </a:lnTo>
                <a:lnTo>
                  <a:pt x="27" y="2585"/>
                </a:lnTo>
                <a:lnTo>
                  <a:pt x="0" y="2585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503" name=""/>
          <p:cNvSpPr/>
          <p:nvPr/>
        </p:nvSpPr>
        <p:spPr>
          <a:xfrm>
            <a:off x="2612520" y="2926440"/>
            <a:ext cx="75240" cy="75240"/>
          </a:xfrm>
          <a:custGeom>
            <a:avLst/>
            <a:gdLst/>
            <a:ahLst/>
            <a:rect l="0" t="0" r="r" b="b"/>
            <a:pathLst>
              <a:path w="209" h="209">
                <a:moveTo>
                  <a:pt x="0" y="0"/>
                </a:moveTo>
                <a:lnTo>
                  <a:pt x="209" y="0"/>
                </a:lnTo>
                <a:lnTo>
                  <a:pt x="209" y="209"/>
                </a:lnTo>
                <a:lnTo>
                  <a:pt x="0" y="209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504" name=""/>
          <p:cNvSpPr/>
          <p:nvPr/>
        </p:nvSpPr>
        <p:spPr>
          <a:xfrm>
            <a:off x="2521800" y="3765240"/>
            <a:ext cx="256680" cy="256680"/>
          </a:xfrm>
          <a:custGeom>
            <a:avLst/>
            <a:gdLst/>
            <a:ahLst/>
            <a:rect l="0" t="0" r="r" b="b"/>
            <a:pathLst>
              <a:path w="713" h="713">
                <a:moveTo>
                  <a:pt x="0" y="0"/>
                </a:moveTo>
                <a:lnTo>
                  <a:pt x="713" y="0"/>
                </a:lnTo>
                <a:lnTo>
                  <a:pt x="713" y="713"/>
                </a:lnTo>
                <a:lnTo>
                  <a:pt x="0" y="713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505" name=""/>
          <p:cNvSpPr/>
          <p:nvPr/>
        </p:nvSpPr>
        <p:spPr>
          <a:xfrm>
            <a:off x="3004200" y="3977280"/>
            <a:ext cx="4169160" cy="88560"/>
          </a:xfrm>
          <a:custGeom>
            <a:avLst/>
            <a:gdLst/>
            <a:ahLst/>
            <a:rect l="0" t="0" r="r" b="b"/>
            <a:pathLst>
              <a:path w="11581" h="246">
                <a:moveTo>
                  <a:pt x="0" y="0"/>
                </a:moveTo>
                <a:lnTo>
                  <a:pt x="11581" y="0"/>
                </a:lnTo>
                <a:lnTo>
                  <a:pt x="11581" y="246"/>
                </a:lnTo>
                <a:lnTo>
                  <a:pt x="0" y="246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506" name=""/>
          <p:cNvSpPr/>
          <p:nvPr/>
        </p:nvSpPr>
        <p:spPr>
          <a:xfrm>
            <a:off x="2645280" y="4021560"/>
            <a:ext cx="9720" cy="4175640"/>
          </a:xfrm>
          <a:custGeom>
            <a:avLst/>
            <a:gdLst/>
            <a:ahLst/>
            <a:rect l="0" t="0" r="r" b="b"/>
            <a:pathLst>
              <a:path w="27" h="11599">
                <a:moveTo>
                  <a:pt x="0" y="0"/>
                </a:moveTo>
                <a:lnTo>
                  <a:pt x="27" y="0"/>
                </a:lnTo>
                <a:lnTo>
                  <a:pt x="27" y="11599"/>
                </a:lnTo>
                <a:lnTo>
                  <a:pt x="0" y="11599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507" name=""/>
          <p:cNvSpPr/>
          <p:nvPr/>
        </p:nvSpPr>
        <p:spPr>
          <a:xfrm>
            <a:off x="2612520" y="4166640"/>
            <a:ext cx="75240" cy="75240"/>
          </a:xfrm>
          <a:custGeom>
            <a:avLst/>
            <a:gdLst/>
            <a:ahLst/>
            <a:rect l="0" t="0" r="r" b="b"/>
            <a:pathLst>
              <a:path w="209" h="209">
                <a:moveTo>
                  <a:pt x="0" y="0"/>
                </a:moveTo>
                <a:lnTo>
                  <a:pt x="209" y="0"/>
                </a:lnTo>
                <a:lnTo>
                  <a:pt x="209" y="209"/>
                </a:lnTo>
                <a:lnTo>
                  <a:pt x="0" y="209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508" name=""/>
          <p:cNvSpPr/>
          <p:nvPr/>
        </p:nvSpPr>
        <p:spPr>
          <a:xfrm>
            <a:off x="2612520" y="5706360"/>
            <a:ext cx="75240" cy="75600"/>
          </a:xfrm>
          <a:custGeom>
            <a:avLst/>
            <a:gdLst/>
            <a:ahLst/>
            <a:rect l="0" t="0" r="r" b="b"/>
            <a:pathLst>
              <a:path w="209" h="210">
                <a:moveTo>
                  <a:pt x="0" y="0"/>
                </a:moveTo>
                <a:lnTo>
                  <a:pt x="209" y="0"/>
                </a:lnTo>
                <a:lnTo>
                  <a:pt x="209" y="210"/>
                </a:lnTo>
                <a:lnTo>
                  <a:pt x="0" y="21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509" name=""/>
          <p:cNvSpPr/>
          <p:nvPr/>
        </p:nvSpPr>
        <p:spPr>
          <a:xfrm>
            <a:off x="2612520" y="7066800"/>
            <a:ext cx="75240" cy="75600"/>
          </a:xfrm>
          <a:custGeom>
            <a:avLst/>
            <a:gdLst/>
            <a:ahLst/>
            <a:rect l="0" t="0" r="r" b="b"/>
            <a:pathLst>
              <a:path w="209" h="210">
                <a:moveTo>
                  <a:pt x="0" y="0"/>
                </a:moveTo>
                <a:lnTo>
                  <a:pt x="209" y="0"/>
                </a:lnTo>
                <a:lnTo>
                  <a:pt x="209" y="210"/>
                </a:lnTo>
                <a:lnTo>
                  <a:pt x="0" y="21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510" name=""/>
          <p:cNvSpPr/>
          <p:nvPr/>
        </p:nvSpPr>
        <p:spPr>
          <a:xfrm>
            <a:off x="2521800" y="8549280"/>
            <a:ext cx="256680" cy="256320"/>
          </a:xfrm>
          <a:custGeom>
            <a:avLst/>
            <a:gdLst/>
            <a:ahLst/>
            <a:rect l="0" t="0" r="r" b="b"/>
            <a:pathLst>
              <a:path w="713" h="712">
                <a:moveTo>
                  <a:pt x="0" y="0"/>
                </a:moveTo>
                <a:lnTo>
                  <a:pt x="713" y="0"/>
                </a:lnTo>
                <a:lnTo>
                  <a:pt x="713" y="712"/>
                </a:lnTo>
                <a:lnTo>
                  <a:pt x="0" y="712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511" name=""/>
          <p:cNvSpPr/>
          <p:nvPr/>
        </p:nvSpPr>
        <p:spPr>
          <a:xfrm>
            <a:off x="2560680" y="8615520"/>
            <a:ext cx="179280" cy="124200"/>
          </a:xfrm>
          <a:custGeom>
            <a:avLst/>
            <a:gdLst/>
            <a:ahLst/>
            <a:rect l="0" t="0" r="r" b="b"/>
            <a:pathLst>
              <a:path w="498" h="345">
                <a:moveTo>
                  <a:pt x="0" y="0"/>
                </a:moveTo>
                <a:lnTo>
                  <a:pt x="498" y="0"/>
                </a:lnTo>
                <a:lnTo>
                  <a:pt x="498" y="345"/>
                </a:lnTo>
                <a:lnTo>
                  <a:pt x="0" y="345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512" name=""/>
          <p:cNvSpPr/>
          <p:nvPr/>
        </p:nvSpPr>
        <p:spPr>
          <a:xfrm>
            <a:off x="2986560" y="8761320"/>
            <a:ext cx="4195800" cy="88560"/>
          </a:xfrm>
          <a:custGeom>
            <a:avLst/>
            <a:gdLst/>
            <a:ahLst/>
            <a:rect l="0" t="0" r="r" b="b"/>
            <a:pathLst>
              <a:path w="11655" h="246">
                <a:moveTo>
                  <a:pt x="0" y="0"/>
                </a:moveTo>
                <a:lnTo>
                  <a:pt x="11655" y="0"/>
                </a:lnTo>
                <a:lnTo>
                  <a:pt x="11655" y="246"/>
                </a:lnTo>
                <a:lnTo>
                  <a:pt x="0" y="246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513" name=""/>
          <p:cNvSpPr/>
          <p:nvPr/>
        </p:nvSpPr>
        <p:spPr>
          <a:xfrm>
            <a:off x="2645280" y="8805240"/>
            <a:ext cx="9720" cy="1471680"/>
          </a:xfrm>
          <a:custGeom>
            <a:avLst/>
            <a:gdLst/>
            <a:ahLst/>
            <a:rect l="0" t="0" r="r" b="b"/>
            <a:pathLst>
              <a:path w="27" h="4088">
                <a:moveTo>
                  <a:pt x="0" y="0"/>
                </a:moveTo>
                <a:lnTo>
                  <a:pt x="27" y="0"/>
                </a:lnTo>
                <a:lnTo>
                  <a:pt x="27" y="4088"/>
                </a:lnTo>
                <a:lnTo>
                  <a:pt x="0" y="4088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514" name=""/>
          <p:cNvSpPr/>
          <p:nvPr/>
        </p:nvSpPr>
        <p:spPr>
          <a:xfrm>
            <a:off x="2612520" y="9027720"/>
            <a:ext cx="75240" cy="75600"/>
          </a:xfrm>
          <a:custGeom>
            <a:avLst/>
            <a:gdLst/>
            <a:ahLst/>
            <a:rect l="0" t="0" r="r" b="b"/>
            <a:pathLst>
              <a:path w="209" h="210">
                <a:moveTo>
                  <a:pt x="0" y="0"/>
                </a:moveTo>
                <a:lnTo>
                  <a:pt x="209" y="0"/>
                </a:lnTo>
                <a:lnTo>
                  <a:pt x="209" y="210"/>
                </a:lnTo>
                <a:lnTo>
                  <a:pt x="0" y="21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515" name=""/>
          <p:cNvSpPr/>
          <p:nvPr/>
        </p:nvSpPr>
        <p:spPr>
          <a:xfrm>
            <a:off x="2612520" y="9773640"/>
            <a:ext cx="75240" cy="75240"/>
          </a:xfrm>
          <a:custGeom>
            <a:avLst/>
            <a:gdLst/>
            <a:ahLst/>
            <a:rect l="0" t="0" r="r" b="b"/>
            <a:pathLst>
              <a:path w="209" h="209">
                <a:moveTo>
                  <a:pt x="0" y="0"/>
                </a:moveTo>
                <a:lnTo>
                  <a:pt x="209" y="0"/>
                </a:lnTo>
                <a:lnTo>
                  <a:pt x="209" y="209"/>
                </a:lnTo>
                <a:lnTo>
                  <a:pt x="0" y="209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516" name=""/>
          <p:cNvSpPr txBox="1"/>
          <p:nvPr/>
        </p:nvSpPr>
        <p:spPr>
          <a:xfrm>
            <a:off x="3005640" y="9340920"/>
            <a:ext cx="884520" cy="190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100" strike="noStrike" u="none">
                <a:solidFill>
                  <a:srgbClr val="323b4c"/>
                </a:solidFill>
                <a:effectLst/>
                <a:uFillTx/>
                <a:latin typeface="Aileron"/>
                <a:ea typeface="Aileron"/>
              </a:rPr>
              <a:t>GPA: </a:t>
            </a:r>
            <a:r>
              <a:rPr b="0" lang="en-US" sz="1100" strike="noStrike" u="none">
                <a:solidFill>
                  <a:srgbClr val="323b4c"/>
                </a:solidFill>
                <a:effectLst/>
                <a:uFillTx/>
                <a:latin typeface="Aileron"/>
                <a:ea typeface="Aileron"/>
              </a:rPr>
              <a:t>3.8 / 4.0</a:t>
            </a:r>
            <a:endParaRPr b="0" lang="en-US" sz="11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7" name=""/>
          <p:cNvSpPr/>
          <p:nvPr/>
        </p:nvSpPr>
        <p:spPr>
          <a:xfrm>
            <a:off x="0" y="0"/>
            <a:ext cx="7562880" cy="10696680"/>
          </a:xfrm>
          <a:custGeom>
            <a:avLst/>
            <a:gdLst/>
            <a:ahLst/>
            <a:rect l="0" t="0" r="r" b="b"/>
            <a:pathLst>
              <a:path w="21008" h="29713">
                <a:moveTo>
                  <a:pt x="0" y="0"/>
                </a:moveTo>
                <a:lnTo>
                  <a:pt x="21008" y="0"/>
                </a:lnTo>
                <a:lnTo>
                  <a:pt x="21008" y="29713"/>
                </a:lnTo>
                <a:lnTo>
                  <a:pt x="0" y="29713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18" name=""/>
          <p:cNvSpPr/>
          <p:nvPr/>
        </p:nvSpPr>
        <p:spPr>
          <a:xfrm>
            <a:off x="0" y="0"/>
            <a:ext cx="7562880" cy="10696680"/>
          </a:xfrm>
          <a:custGeom>
            <a:avLst/>
            <a:gdLst/>
            <a:ahLst/>
            <a:rect l="0" t="0" r="r" b="b"/>
            <a:pathLst>
              <a:path w="21008" h="29713">
                <a:moveTo>
                  <a:pt x="0" y="0"/>
                </a:moveTo>
                <a:lnTo>
                  <a:pt x="21008" y="0"/>
                </a:lnTo>
                <a:lnTo>
                  <a:pt x="21008" y="29713"/>
                </a:lnTo>
                <a:lnTo>
                  <a:pt x="0" y="29713"/>
                </a:lnTo>
                <a:lnTo>
                  <a:pt x="0" y="0"/>
                </a:lnTo>
                <a:close/>
              </a:path>
            </a:pathLst>
          </a:custGeom>
          <a:solidFill>
            <a:srgbClr val="f5f3f1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19" name=""/>
          <p:cNvSpPr/>
          <p:nvPr/>
        </p:nvSpPr>
        <p:spPr>
          <a:xfrm>
            <a:off x="6467400" y="0"/>
            <a:ext cx="1095480" cy="2008800"/>
          </a:xfrm>
          <a:custGeom>
            <a:avLst/>
            <a:gdLst/>
            <a:ahLst/>
            <a:rect l="0" t="0" r="r" b="b"/>
            <a:pathLst>
              <a:path w="3043" h="5580">
                <a:moveTo>
                  <a:pt x="0" y="42"/>
                </a:moveTo>
                <a:lnTo>
                  <a:pt x="78" y="0"/>
                </a:lnTo>
                <a:lnTo>
                  <a:pt x="3043" y="0"/>
                </a:lnTo>
                <a:lnTo>
                  <a:pt x="3043" y="5562"/>
                </a:lnTo>
                <a:lnTo>
                  <a:pt x="3011" y="5580"/>
                </a:lnTo>
                <a:lnTo>
                  <a:pt x="1629" y="3040"/>
                </a:lnTo>
                <a:lnTo>
                  <a:pt x="0" y="42"/>
                </a:lnTo>
                <a:close/>
              </a:path>
            </a:pathLst>
          </a:custGeom>
          <a:solidFill>
            <a:srgbClr val="383d3d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520" name=""/>
          <p:cNvSpPr/>
          <p:nvPr/>
        </p:nvSpPr>
        <p:spPr>
          <a:xfrm>
            <a:off x="756000" y="609840"/>
            <a:ext cx="2299320" cy="2675160"/>
          </a:xfrm>
          <a:custGeom>
            <a:avLst/>
            <a:gdLst/>
            <a:ahLst/>
            <a:rect l="0" t="0" r="r" b="b"/>
            <a:pathLst>
              <a:path w="6387" h="7431">
                <a:moveTo>
                  <a:pt x="3194" y="0"/>
                </a:moveTo>
                <a:lnTo>
                  <a:pt x="6387" y="1857"/>
                </a:lnTo>
                <a:lnTo>
                  <a:pt x="6387" y="5574"/>
                </a:lnTo>
                <a:lnTo>
                  <a:pt x="3194" y="7431"/>
                </a:lnTo>
                <a:lnTo>
                  <a:pt x="0" y="5574"/>
                </a:lnTo>
                <a:lnTo>
                  <a:pt x="0" y="1857"/>
                </a:lnTo>
                <a:lnTo>
                  <a:pt x="3194" y="0"/>
                </a:lnTo>
                <a:close/>
              </a:path>
            </a:pathLst>
          </a:custGeom>
          <a:solidFill>
            <a:srgbClr val="2f4e5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521" name=""/>
          <p:cNvSpPr/>
          <p:nvPr/>
        </p:nvSpPr>
        <p:spPr>
          <a:xfrm>
            <a:off x="756000" y="2548800"/>
            <a:ext cx="2297160" cy="1572480"/>
          </a:xfrm>
          <a:custGeom>
            <a:avLst/>
            <a:gdLst/>
            <a:ahLst/>
            <a:rect l="0" t="0" r="r" b="b"/>
            <a:pathLst>
              <a:path w="6381" h="4368">
                <a:moveTo>
                  <a:pt x="0" y="0"/>
                </a:moveTo>
                <a:lnTo>
                  <a:pt x="6381" y="0"/>
                </a:lnTo>
                <a:lnTo>
                  <a:pt x="6381" y="4368"/>
                </a:lnTo>
                <a:lnTo>
                  <a:pt x="0" y="4368"/>
                </a:lnTo>
                <a:lnTo>
                  <a:pt x="0" y="0"/>
                </a:lnTo>
                <a:close/>
              </a:path>
            </a:pathLst>
          </a:custGeom>
          <a:solidFill>
            <a:srgbClr val="2f4e5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522" name=""/>
          <p:cNvSpPr/>
          <p:nvPr/>
        </p:nvSpPr>
        <p:spPr>
          <a:xfrm>
            <a:off x="0" y="2781000"/>
            <a:ext cx="1848600" cy="7914960"/>
          </a:xfrm>
          <a:custGeom>
            <a:avLst/>
            <a:gdLst/>
            <a:ahLst/>
            <a:rect l="0" t="0" r="r" b="b"/>
            <a:pathLst>
              <a:path w="5135" h="21986">
                <a:moveTo>
                  <a:pt x="2100" y="0"/>
                </a:moveTo>
                <a:lnTo>
                  <a:pt x="5135" y="1576"/>
                </a:lnTo>
                <a:lnTo>
                  <a:pt x="5135" y="21986"/>
                </a:lnTo>
                <a:lnTo>
                  <a:pt x="0" y="21986"/>
                </a:lnTo>
                <a:lnTo>
                  <a:pt x="0" y="1092"/>
                </a:lnTo>
                <a:lnTo>
                  <a:pt x="2100" y="0"/>
                </a:lnTo>
                <a:close/>
              </a:path>
            </a:pathLst>
          </a:custGeom>
          <a:solidFill>
            <a:srgbClr val="383d3d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523" name=""/>
          <p:cNvSpPr/>
          <p:nvPr/>
        </p:nvSpPr>
        <p:spPr>
          <a:xfrm>
            <a:off x="1812240" y="3971160"/>
            <a:ext cx="1243080" cy="6725520"/>
          </a:xfrm>
          <a:custGeom>
            <a:avLst/>
            <a:gdLst/>
            <a:ahLst/>
            <a:rect l="0" t="0" r="r" b="b"/>
            <a:pathLst>
              <a:path w="3453" h="18682">
                <a:moveTo>
                  <a:pt x="0" y="0"/>
                </a:moveTo>
                <a:lnTo>
                  <a:pt x="3453" y="0"/>
                </a:lnTo>
                <a:lnTo>
                  <a:pt x="3453" y="18682"/>
                </a:lnTo>
                <a:lnTo>
                  <a:pt x="0" y="18682"/>
                </a:lnTo>
                <a:lnTo>
                  <a:pt x="0" y="0"/>
                </a:lnTo>
                <a:close/>
              </a:path>
            </a:pathLst>
          </a:custGeom>
          <a:solidFill>
            <a:srgbClr val="383d3d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524" name=""/>
          <p:cNvSpPr/>
          <p:nvPr/>
        </p:nvSpPr>
        <p:spPr>
          <a:xfrm>
            <a:off x="935640" y="2875320"/>
            <a:ext cx="2117160" cy="2369160"/>
          </a:xfrm>
          <a:custGeom>
            <a:avLst/>
            <a:gdLst/>
            <a:ahLst/>
            <a:rect l="0" t="0" r="r" b="b"/>
            <a:pathLst>
              <a:path w="5881" h="6581">
                <a:moveTo>
                  <a:pt x="2306" y="5474"/>
                </a:moveTo>
                <a:lnTo>
                  <a:pt x="689" y="6581"/>
                </a:lnTo>
                <a:lnTo>
                  <a:pt x="0" y="0"/>
                </a:lnTo>
                <a:lnTo>
                  <a:pt x="5873" y="3012"/>
                </a:lnTo>
                <a:lnTo>
                  <a:pt x="5881" y="3024"/>
                </a:lnTo>
                <a:lnTo>
                  <a:pt x="2306" y="5474"/>
                </a:lnTo>
                <a:close/>
              </a:path>
            </a:pathLst>
          </a:custGeom>
          <a:solidFill>
            <a:srgbClr val="383d3d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pic>
        <p:nvPicPr>
          <p:cNvPr id="525" name="" descr=""/>
          <p:cNvPicPr/>
          <p:nvPr/>
        </p:nvPicPr>
        <p:blipFill>
          <a:blip r:embed="rId1"/>
          <a:stretch/>
        </p:blipFill>
        <p:spPr>
          <a:xfrm>
            <a:off x="737640" y="842400"/>
            <a:ext cx="2338200" cy="23104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26" name=""/>
          <p:cNvSpPr/>
          <p:nvPr/>
        </p:nvSpPr>
        <p:spPr>
          <a:xfrm>
            <a:off x="905040" y="842400"/>
            <a:ext cx="1859400" cy="578160"/>
          </a:xfrm>
          <a:custGeom>
            <a:avLst/>
            <a:gdLst/>
            <a:ahLst/>
            <a:rect l="0" t="0" r="r" b="b"/>
            <a:pathLst>
              <a:path fill="none" w="5165" h="1606">
                <a:moveTo>
                  <a:pt x="0" y="1606"/>
                </a:moveTo>
                <a:lnTo>
                  <a:pt x="2780" y="0"/>
                </a:lnTo>
                <a:lnTo>
                  <a:pt x="5165" y="1378"/>
                </a:lnTo>
              </a:path>
            </a:pathLst>
          </a:custGeom>
          <a:ln w="95040">
            <a:solidFill>
              <a:srgbClr val="ffffff"/>
            </a:solidFill>
            <a:miter/>
          </a:ln>
        </p:spPr>
        <p:txBody>
          <a:bodyPr lIns="47520" rIns="47520" tIns="47520" bIns="4752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27" name=""/>
          <p:cNvSpPr/>
          <p:nvPr/>
        </p:nvSpPr>
        <p:spPr>
          <a:xfrm>
            <a:off x="3317760" y="2233080"/>
            <a:ext cx="2420280" cy="0"/>
          </a:xfrm>
          <a:prstGeom prst="line">
            <a:avLst/>
          </a:prstGeom>
          <a:ln w="9360">
            <a:solidFill>
              <a:srgbClr val="383d3d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4680" rIns="4680" tIns="-4680" bIns="-468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28" name=""/>
          <p:cNvSpPr/>
          <p:nvPr/>
        </p:nvSpPr>
        <p:spPr>
          <a:xfrm>
            <a:off x="3317760" y="3186000"/>
            <a:ext cx="2420280" cy="0"/>
          </a:xfrm>
          <a:prstGeom prst="line">
            <a:avLst/>
          </a:prstGeom>
          <a:ln w="9360">
            <a:solidFill>
              <a:srgbClr val="383d3d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4680" rIns="4680" tIns="-4680" bIns="-468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29" name=""/>
          <p:cNvSpPr/>
          <p:nvPr/>
        </p:nvSpPr>
        <p:spPr>
          <a:xfrm>
            <a:off x="3318120" y="5215680"/>
            <a:ext cx="2000160" cy="345240"/>
          </a:xfrm>
          <a:custGeom>
            <a:avLst/>
            <a:gdLst/>
            <a:ahLst/>
            <a:rect l="0" t="0" r="r" b="b"/>
            <a:pathLst>
              <a:path w="5556" h="959">
                <a:moveTo>
                  <a:pt x="5556" y="480"/>
                </a:moveTo>
                <a:lnTo>
                  <a:pt x="5190" y="959"/>
                </a:lnTo>
                <a:lnTo>
                  <a:pt x="366" y="959"/>
                </a:lnTo>
                <a:lnTo>
                  <a:pt x="0" y="480"/>
                </a:lnTo>
                <a:lnTo>
                  <a:pt x="366" y="0"/>
                </a:lnTo>
                <a:lnTo>
                  <a:pt x="5190" y="0"/>
                </a:lnTo>
                <a:lnTo>
                  <a:pt x="5556" y="480"/>
                </a:lnTo>
                <a:close/>
              </a:path>
            </a:pathLst>
          </a:custGeom>
          <a:solidFill>
            <a:srgbClr val="2f4e5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530" name=""/>
          <p:cNvSpPr/>
          <p:nvPr/>
        </p:nvSpPr>
        <p:spPr>
          <a:xfrm>
            <a:off x="3318120" y="3333600"/>
            <a:ext cx="2000160" cy="345240"/>
          </a:xfrm>
          <a:custGeom>
            <a:avLst/>
            <a:gdLst/>
            <a:ahLst/>
            <a:rect l="0" t="0" r="r" b="b"/>
            <a:pathLst>
              <a:path w="5556" h="959">
                <a:moveTo>
                  <a:pt x="5556" y="479"/>
                </a:moveTo>
                <a:lnTo>
                  <a:pt x="5190" y="959"/>
                </a:lnTo>
                <a:lnTo>
                  <a:pt x="366" y="959"/>
                </a:lnTo>
                <a:lnTo>
                  <a:pt x="0" y="479"/>
                </a:lnTo>
                <a:lnTo>
                  <a:pt x="366" y="0"/>
                </a:lnTo>
                <a:lnTo>
                  <a:pt x="5190" y="0"/>
                </a:lnTo>
                <a:lnTo>
                  <a:pt x="5556" y="479"/>
                </a:lnTo>
                <a:close/>
              </a:path>
            </a:pathLst>
          </a:custGeom>
          <a:solidFill>
            <a:srgbClr val="2f4e5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531" name=""/>
          <p:cNvSpPr/>
          <p:nvPr/>
        </p:nvSpPr>
        <p:spPr>
          <a:xfrm>
            <a:off x="557280" y="4014360"/>
            <a:ext cx="2000160" cy="345240"/>
          </a:xfrm>
          <a:custGeom>
            <a:avLst/>
            <a:gdLst/>
            <a:ahLst/>
            <a:rect l="0" t="0" r="r" b="b"/>
            <a:pathLst>
              <a:path w="5556" h="959">
                <a:moveTo>
                  <a:pt x="5190" y="959"/>
                </a:moveTo>
                <a:lnTo>
                  <a:pt x="366" y="959"/>
                </a:lnTo>
                <a:lnTo>
                  <a:pt x="0" y="479"/>
                </a:lnTo>
                <a:lnTo>
                  <a:pt x="366" y="0"/>
                </a:lnTo>
                <a:lnTo>
                  <a:pt x="5190" y="0"/>
                </a:lnTo>
                <a:lnTo>
                  <a:pt x="5556" y="479"/>
                </a:lnTo>
                <a:lnTo>
                  <a:pt x="5190" y="959"/>
                </a:lnTo>
                <a:close/>
              </a:path>
            </a:pathLst>
          </a:custGeom>
          <a:solidFill>
            <a:srgbClr val="2f4e5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532" name=""/>
          <p:cNvSpPr/>
          <p:nvPr/>
        </p:nvSpPr>
        <p:spPr>
          <a:xfrm>
            <a:off x="557280" y="5931360"/>
            <a:ext cx="2000160" cy="344880"/>
          </a:xfrm>
          <a:custGeom>
            <a:avLst/>
            <a:gdLst/>
            <a:ahLst/>
            <a:rect l="0" t="0" r="r" b="b"/>
            <a:pathLst>
              <a:path w="5556" h="958">
                <a:moveTo>
                  <a:pt x="5190" y="958"/>
                </a:moveTo>
                <a:lnTo>
                  <a:pt x="366" y="958"/>
                </a:lnTo>
                <a:lnTo>
                  <a:pt x="0" y="480"/>
                </a:lnTo>
                <a:lnTo>
                  <a:pt x="366" y="0"/>
                </a:lnTo>
                <a:lnTo>
                  <a:pt x="5190" y="0"/>
                </a:lnTo>
                <a:lnTo>
                  <a:pt x="5556" y="480"/>
                </a:lnTo>
                <a:lnTo>
                  <a:pt x="5190" y="958"/>
                </a:lnTo>
                <a:close/>
              </a:path>
            </a:pathLst>
          </a:custGeom>
          <a:solidFill>
            <a:srgbClr val="2f4e5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533" name=""/>
          <p:cNvSpPr/>
          <p:nvPr/>
        </p:nvSpPr>
        <p:spPr>
          <a:xfrm>
            <a:off x="557280" y="8258760"/>
            <a:ext cx="2000160" cy="345240"/>
          </a:xfrm>
          <a:custGeom>
            <a:avLst/>
            <a:gdLst/>
            <a:ahLst/>
            <a:rect l="0" t="0" r="r" b="b"/>
            <a:pathLst>
              <a:path w="5556" h="959">
                <a:moveTo>
                  <a:pt x="5190" y="959"/>
                </a:moveTo>
                <a:lnTo>
                  <a:pt x="366" y="959"/>
                </a:lnTo>
                <a:lnTo>
                  <a:pt x="0" y="479"/>
                </a:lnTo>
                <a:lnTo>
                  <a:pt x="366" y="0"/>
                </a:lnTo>
                <a:lnTo>
                  <a:pt x="5190" y="0"/>
                </a:lnTo>
                <a:lnTo>
                  <a:pt x="5556" y="479"/>
                </a:lnTo>
                <a:lnTo>
                  <a:pt x="5190" y="959"/>
                </a:lnTo>
                <a:close/>
              </a:path>
            </a:pathLst>
          </a:custGeom>
          <a:solidFill>
            <a:srgbClr val="2f4e5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534" name=""/>
          <p:cNvSpPr/>
          <p:nvPr/>
        </p:nvSpPr>
        <p:spPr>
          <a:xfrm>
            <a:off x="3318120" y="1322280"/>
            <a:ext cx="2000160" cy="345240"/>
          </a:xfrm>
          <a:custGeom>
            <a:avLst/>
            <a:gdLst/>
            <a:ahLst/>
            <a:rect l="0" t="0" r="r" b="b"/>
            <a:pathLst>
              <a:path w="5556" h="959">
                <a:moveTo>
                  <a:pt x="5556" y="479"/>
                </a:moveTo>
                <a:lnTo>
                  <a:pt x="5190" y="959"/>
                </a:lnTo>
                <a:lnTo>
                  <a:pt x="366" y="959"/>
                </a:lnTo>
                <a:lnTo>
                  <a:pt x="0" y="479"/>
                </a:lnTo>
                <a:lnTo>
                  <a:pt x="366" y="0"/>
                </a:lnTo>
                <a:lnTo>
                  <a:pt x="5190" y="0"/>
                </a:lnTo>
                <a:lnTo>
                  <a:pt x="5556" y="479"/>
                </a:lnTo>
                <a:close/>
              </a:path>
            </a:pathLst>
          </a:custGeom>
          <a:solidFill>
            <a:srgbClr val="2f4e5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535" name=""/>
          <p:cNvSpPr txBox="1"/>
          <p:nvPr/>
        </p:nvSpPr>
        <p:spPr>
          <a:xfrm>
            <a:off x="3318120" y="909360"/>
            <a:ext cx="1416600" cy="41652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2400" strike="noStrike" u="none">
                <a:solidFill>
                  <a:srgbClr val="383d3d"/>
                </a:solidFill>
                <a:effectLst/>
                <a:uFillTx/>
                <a:latin typeface="Now"/>
                <a:ea typeface="Now"/>
              </a:rPr>
              <a:t>JOHNSON</a:t>
            </a:r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36" name=""/>
          <p:cNvSpPr txBox="1"/>
          <p:nvPr/>
        </p:nvSpPr>
        <p:spPr>
          <a:xfrm>
            <a:off x="3318120" y="553320"/>
            <a:ext cx="1387080" cy="41652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2400" strike="noStrike" u="none">
                <a:solidFill>
                  <a:srgbClr val="383d3d"/>
                </a:solidFill>
                <a:effectLst/>
                <a:uFillTx/>
                <a:latin typeface="Now"/>
                <a:ea typeface="Now"/>
              </a:rPr>
              <a:t>MICHAEL</a:t>
            </a:r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37" name=""/>
          <p:cNvSpPr txBox="1"/>
          <p:nvPr/>
        </p:nvSpPr>
        <p:spPr>
          <a:xfrm>
            <a:off x="3660120" y="5258160"/>
            <a:ext cx="1099440" cy="2610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500" strike="noStrike" u="none">
                <a:solidFill>
                  <a:srgbClr val="ffffff"/>
                </a:solidFill>
                <a:effectLst/>
                <a:uFillTx/>
                <a:latin typeface="Now"/>
                <a:ea typeface="Now"/>
              </a:rPr>
              <a:t>EXPERIENCE</a:t>
            </a:r>
            <a:endParaRPr b="0" lang="en-US" sz="15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38" name=""/>
          <p:cNvSpPr txBox="1"/>
          <p:nvPr/>
        </p:nvSpPr>
        <p:spPr>
          <a:xfrm>
            <a:off x="3673800" y="3376440"/>
            <a:ext cx="1091160" cy="2610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500" strike="noStrike" u="none">
                <a:solidFill>
                  <a:srgbClr val="ffffff"/>
                </a:solidFill>
                <a:effectLst/>
                <a:uFillTx/>
                <a:latin typeface="Now"/>
                <a:ea typeface="Now"/>
              </a:rPr>
              <a:t>EDUCATION</a:t>
            </a:r>
            <a:endParaRPr b="0" lang="en-US" sz="15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39" name=""/>
          <p:cNvSpPr txBox="1"/>
          <p:nvPr/>
        </p:nvSpPr>
        <p:spPr>
          <a:xfrm>
            <a:off x="1028520" y="4057200"/>
            <a:ext cx="868680" cy="2610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500" strike="noStrike" u="none">
                <a:solidFill>
                  <a:srgbClr val="ffffff"/>
                </a:solidFill>
                <a:effectLst/>
                <a:uFillTx/>
                <a:latin typeface="Now"/>
                <a:ea typeface="Now"/>
              </a:rPr>
              <a:t>CONTACT</a:t>
            </a:r>
            <a:endParaRPr b="0" lang="en-US" sz="15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40" name=""/>
          <p:cNvSpPr txBox="1"/>
          <p:nvPr/>
        </p:nvSpPr>
        <p:spPr>
          <a:xfrm>
            <a:off x="1234440" y="5973840"/>
            <a:ext cx="592200" cy="2610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500" strike="noStrike" u="none">
                <a:solidFill>
                  <a:srgbClr val="ffffff"/>
                </a:solidFill>
                <a:effectLst/>
                <a:uFillTx/>
                <a:latin typeface="Now"/>
                <a:ea typeface="Now"/>
              </a:rPr>
              <a:t>SKILLS</a:t>
            </a:r>
            <a:endParaRPr b="0" lang="en-US" sz="15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41" name=""/>
          <p:cNvSpPr txBox="1"/>
          <p:nvPr/>
        </p:nvSpPr>
        <p:spPr>
          <a:xfrm>
            <a:off x="898200" y="8301600"/>
            <a:ext cx="1116000" cy="2610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500" strike="noStrike" u="none">
                <a:solidFill>
                  <a:srgbClr val="ffffff"/>
                </a:solidFill>
                <a:effectLst/>
                <a:uFillTx/>
                <a:latin typeface="Now"/>
                <a:ea typeface="Now"/>
              </a:rPr>
              <a:t>LANGUAGES</a:t>
            </a:r>
            <a:endParaRPr b="0" lang="en-US" sz="15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42" name=""/>
          <p:cNvSpPr txBox="1"/>
          <p:nvPr/>
        </p:nvSpPr>
        <p:spPr>
          <a:xfrm>
            <a:off x="3578400" y="1343520"/>
            <a:ext cx="1256760" cy="2610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500" strike="noStrike" u="none">
                <a:solidFill>
                  <a:srgbClr val="ffffff"/>
                </a:solidFill>
                <a:effectLst/>
                <a:uFillTx/>
                <a:latin typeface="Now"/>
                <a:ea typeface="Now"/>
              </a:rPr>
              <a:t>Photographer</a:t>
            </a:r>
            <a:endParaRPr b="0" lang="en-US" sz="15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43" name=""/>
          <p:cNvSpPr txBox="1"/>
          <p:nvPr/>
        </p:nvSpPr>
        <p:spPr>
          <a:xfrm>
            <a:off x="3318120" y="2355480"/>
            <a:ext cx="352692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000000"/>
                </a:solidFill>
                <a:effectLst/>
                <a:uFillTx/>
                <a:latin typeface="Now"/>
                <a:ea typeface="Now"/>
              </a:rPr>
              <a:t>Lorem  ipsum  dolor  sit  amet,  consectetur  adipiscing  elit.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44" name=""/>
          <p:cNvSpPr txBox="1"/>
          <p:nvPr/>
        </p:nvSpPr>
        <p:spPr>
          <a:xfrm>
            <a:off x="3318120" y="2526840"/>
            <a:ext cx="360792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000000"/>
                </a:solidFill>
                <a:effectLst/>
                <a:uFillTx/>
                <a:latin typeface="Now"/>
                <a:ea typeface="Now"/>
              </a:rPr>
              <a:t>Nunc  sit  amet  sem  nec  risus  egestas  accumsan.  In  enim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45" name=""/>
          <p:cNvSpPr txBox="1"/>
          <p:nvPr/>
        </p:nvSpPr>
        <p:spPr>
          <a:xfrm>
            <a:off x="3318120" y="2698560"/>
            <a:ext cx="351756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000000"/>
                </a:solidFill>
                <a:effectLst/>
                <a:uFillTx/>
                <a:latin typeface="Now"/>
                <a:ea typeface="Now"/>
              </a:rPr>
              <a:t>nunc, tincidunt ut quam eget, luctus sollicitudin neque. Sed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46" name=""/>
          <p:cNvSpPr txBox="1"/>
          <p:nvPr/>
        </p:nvSpPr>
        <p:spPr>
          <a:xfrm>
            <a:off x="3318120" y="2869920"/>
            <a:ext cx="297756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000000"/>
                </a:solidFill>
                <a:effectLst/>
                <a:uFillTx/>
                <a:latin typeface="Now"/>
                <a:ea typeface="Now"/>
              </a:rPr>
              <a:t>leo nisl, semper ac hendrerit a, sollicitudin in arcu.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47" name=""/>
          <p:cNvSpPr txBox="1"/>
          <p:nvPr/>
        </p:nvSpPr>
        <p:spPr>
          <a:xfrm>
            <a:off x="3318120" y="1982520"/>
            <a:ext cx="1231200" cy="24264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400" strike="noStrike" u="none">
                <a:solidFill>
                  <a:srgbClr val="000000"/>
                </a:solidFill>
                <a:effectLst/>
                <a:uFillTx/>
                <a:latin typeface="Now"/>
                <a:ea typeface="Now"/>
              </a:rPr>
              <a:t>A B O U T   M E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48" name=""/>
          <p:cNvSpPr txBox="1"/>
          <p:nvPr/>
        </p:nvSpPr>
        <p:spPr>
          <a:xfrm>
            <a:off x="4905720" y="7467840"/>
            <a:ext cx="71892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000000"/>
                </a:solidFill>
                <a:effectLst/>
                <a:uFillTx/>
                <a:latin typeface="Now"/>
                <a:ea typeface="Now"/>
              </a:rPr>
              <a:t>2018 -  2020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49" name=""/>
          <p:cNvSpPr txBox="1"/>
          <p:nvPr/>
        </p:nvSpPr>
        <p:spPr>
          <a:xfrm>
            <a:off x="3318120" y="7251480"/>
            <a:ext cx="972000" cy="190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100" strike="noStrike" u="none">
                <a:solidFill>
                  <a:srgbClr val="000000"/>
                </a:solidFill>
                <a:effectLst/>
                <a:uFillTx/>
                <a:latin typeface="Now"/>
                <a:ea typeface="Now"/>
              </a:rPr>
              <a:t>Fauget Studio</a:t>
            </a:r>
            <a:endParaRPr b="0" lang="en-US" sz="11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50" name=""/>
          <p:cNvSpPr txBox="1"/>
          <p:nvPr/>
        </p:nvSpPr>
        <p:spPr>
          <a:xfrm>
            <a:off x="3318120" y="7444800"/>
            <a:ext cx="925200" cy="190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100" strike="noStrike" u="none">
                <a:solidFill>
                  <a:srgbClr val="000000"/>
                </a:solidFill>
                <a:effectLst/>
                <a:uFillTx/>
                <a:latin typeface="Now"/>
                <a:ea typeface="Now"/>
              </a:rPr>
              <a:t>Photographer</a:t>
            </a:r>
            <a:endParaRPr b="0" lang="en-US" sz="11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51" name=""/>
          <p:cNvSpPr txBox="1"/>
          <p:nvPr/>
        </p:nvSpPr>
        <p:spPr>
          <a:xfrm>
            <a:off x="4905720" y="9046800"/>
            <a:ext cx="68616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000000"/>
                </a:solidFill>
                <a:effectLst/>
                <a:uFillTx/>
                <a:latin typeface="Now"/>
                <a:ea typeface="Now"/>
              </a:rPr>
              <a:t>2016 - 2018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52" name=""/>
          <p:cNvSpPr txBox="1"/>
          <p:nvPr/>
        </p:nvSpPr>
        <p:spPr>
          <a:xfrm>
            <a:off x="3318120" y="8830440"/>
            <a:ext cx="1069920" cy="190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100" strike="noStrike" u="none">
                <a:solidFill>
                  <a:srgbClr val="000000"/>
                </a:solidFill>
                <a:effectLst/>
                <a:uFillTx/>
                <a:latin typeface="Now"/>
                <a:ea typeface="Now"/>
              </a:rPr>
              <a:t>Studio Shodwe </a:t>
            </a:r>
            <a:endParaRPr b="0" lang="en-US" sz="11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53" name=""/>
          <p:cNvSpPr txBox="1"/>
          <p:nvPr/>
        </p:nvSpPr>
        <p:spPr>
          <a:xfrm>
            <a:off x="3318120" y="9023760"/>
            <a:ext cx="925200" cy="190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100" strike="noStrike" u="none">
                <a:solidFill>
                  <a:srgbClr val="000000"/>
                </a:solidFill>
                <a:effectLst/>
                <a:uFillTx/>
                <a:latin typeface="Now"/>
                <a:ea typeface="Now"/>
              </a:rPr>
              <a:t>Photographer</a:t>
            </a:r>
            <a:endParaRPr b="0" lang="en-US" sz="11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54" name=""/>
          <p:cNvSpPr txBox="1"/>
          <p:nvPr/>
        </p:nvSpPr>
        <p:spPr>
          <a:xfrm>
            <a:off x="4905720" y="5889960"/>
            <a:ext cx="85248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000000"/>
                </a:solidFill>
                <a:effectLst/>
                <a:uFillTx/>
                <a:latin typeface="Now"/>
                <a:ea typeface="Now"/>
              </a:rPr>
              <a:t>2021 - Present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55" name=""/>
          <p:cNvSpPr txBox="1"/>
          <p:nvPr/>
        </p:nvSpPr>
        <p:spPr>
          <a:xfrm>
            <a:off x="3318120" y="5673600"/>
            <a:ext cx="1053720" cy="190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100" strike="noStrike" u="none">
                <a:solidFill>
                  <a:srgbClr val="000000"/>
                </a:solidFill>
                <a:effectLst/>
                <a:uFillTx/>
                <a:latin typeface="Now"/>
                <a:ea typeface="Now"/>
              </a:rPr>
              <a:t>Borcelle Studio</a:t>
            </a:r>
            <a:endParaRPr b="0" lang="en-US" sz="11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56" name=""/>
          <p:cNvSpPr/>
          <p:nvPr/>
        </p:nvSpPr>
        <p:spPr>
          <a:xfrm>
            <a:off x="3394440" y="6246720"/>
            <a:ext cx="38520" cy="38520"/>
          </a:xfrm>
          <a:custGeom>
            <a:avLst/>
            <a:gdLst/>
            <a:ahLst/>
            <a:rect l="0" t="0" r="r" b="b"/>
            <a:pathLst>
              <a:path w="107" h="107">
                <a:moveTo>
                  <a:pt x="107" y="54"/>
                </a:moveTo>
                <a:cubicBezTo>
                  <a:pt x="107" y="61"/>
                  <a:pt x="105" y="68"/>
                  <a:pt x="103" y="74"/>
                </a:cubicBezTo>
                <a:cubicBezTo>
                  <a:pt x="100" y="81"/>
                  <a:pt x="96" y="86"/>
                  <a:pt x="91" y="91"/>
                </a:cubicBezTo>
                <a:cubicBezTo>
                  <a:pt x="86" y="96"/>
                  <a:pt x="80" y="100"/>
                  <a:pt x="73" y="103"/>
                </a:cubicBezTo>
                <a:cubicBezTo>
                  <a:pt x="66" y="106"/>
                  <a:pt x="60" y="107"/>
                  <a:pt x="53" y="107"/>
                </a:cubicBezTo>
                <a:cubicBezTo>
                  <a:pt x="46" y="107"/>
                  <a:pt x="39" y="106"/>
                  <a:pt x="32" y="103"/>
                </a:cubicBezTo>
                <a:cubicBezTo>
                  <a:pt x="26" y="100"/>
                  <a:pt x="20" y="96"/>
                  <a:pt x="15" y="91"/>
                </a:cubicBezTo>
                <a:cubicBezTo>
                  <a:pt x="10" y="86"/>
                  <a:pt x="6" y="81"/>
                  <a:pt x="4" y="74"/>
                </a:cubicBezTo>
                <a:cubicBezTo>
                  <a:pt x="1" y="68"/>
                  <a:pt x="0" y="61"/>
                  <a:pt x="0" y="54"/>
                </a:cubicBezTo>
                <a:cubicBezTo>
                  <a:pt x="0" y="47"/>
                  <a:pt x="1" y="40"/>
                  <a:pt x="4" y="34"/>
                </a:cubicBezTo>
                <a:cubicBezTo>
                  <a:pt x="6" y="27"/>
                  <a:pt x="10" y="21"/>
                  <a:pt x="15" y="16"/>
                </a:cubicBezTo>
                <a:cubicBezTo>
                  <a:pt x="20" y="11"/>
                  <a:pt x="26" y="7"/>
                  <a:pt x="32" y="4"/>
                </a:cubicBezTo>
                <a:cubicBezTo>
                  <a:pt x="39" y="1"/>
                  <a:pt x="46" y="0"/>
                  <a:pt x="53" y="0"/>
                </a:cubicBezTo>
                <a:cubicBezTo>
                  <a:pt x="60" y="0"/>
                  <a:pt x="66" y="1"/>
                  <a:pt x="73" y="4"/>
                </a:cubicBezTo>
                <a:cubicBezTo>
                  <a:pt x="80" y="7"/>
                  <a:pt x="86" y="11"/>
                  <a:pt x="91" y="16"/>
                </a:cubicBezTo>
                <a:cubicBezTo>
                  <a:pt x="96" y="21"/>
                  <a:pt x="100" y="27"/>
                  <a:pt x="103" y="34"/>
                </a:cubicBezTo>
                <a:cubicBezTo>
                  <a:pt x="105" y="40"/>
                  <a:pt x="107" y="47"/>
                  <a:pt x="107" y="54"/>
                </a:cubicBez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557" name=""/>
          <p:cNvSpPr txBox="1"/>
          <p:nvPr/>
        </p:nvSpPr>
        <p:spPr>
          <a:xfrm>
            <a:off x="3318120" y="5866920"/>
            <a:ext cx="925200" cy="190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100" strike="noStrike" u="none">
                <a:solidFill>
                  <a:srgbClr val="000000"/>
                </a:solidFill>
                <a:effectLst/>
                <a:uFillTx/>
                <a:latin typeface="Now"/>
                <a:ea typeface="Now"/>
              </a:rPr>
              <a:t>Photographer</a:t>
            </a:r>
            <a:endParaRPr b="0" lang="en-US" sz="11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58" name=""/>
          <p:cNvSpPr txBox="1"/>
          <p:nvPr/>
        </p:nvSpPr>
        <p:spPr>
          <a:xfrm>
            <a:off x="3534120" y="6168240"/>
            <a:ext cx="352692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000000"/>
                </a:solidFill>
                <a:effectLst/>
                <a:uFillTx/>
                <a:latin typeface="Now"/>
                <a:ea typeface="Now"/>
              </a:rPr>
              <a:t>Lorem  ipsum  dolor  sit  amet,  consectetur  adipiscing  elit.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59" name=""/>
          <p:cNvSpPr txBox="1"/>
          <p:nvPr/>
        </p:nvSpPr>
        <p:spPr>
          <a:xfrm>
            <a:off x="3534120" y="6339960"/>
            <a:ext cx="331200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000000"/>
                </a:solidFill>
                <a:effectLst/>
                <a:uFillTx/>
                <a:latin typeface="Now"/>
                <a:ea typeface="Now"/>
              </a:rPr>
              <a:t>Nunc sit amet sem nec risus egestas accumsan. In enim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60" name=""/>
          <p:cNvSpPr txBox="1"/>
          <p:nvPr/>
        </p:nvSpPr>
        <p:spPr>
          <a:xfrm>
            <a:off x="3534120" y="6511320"/>
            <a:ext cx="349632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000000"/>
                </a:solidFill>
                <a:effectLst/>
                <a:uFillTx/>
                <a:latin typeface="Now"/>
                <a:ea typeface="Now"/>
              </a:rPr>
              <a:t>nunc,  tincidunt  ut  quam  eget,  luctus  sollicitudin  neque.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61" name=""/>
          <p:cNvSpPr/>
          <p:nvPr/>
        </p:nvSpPr>
        <p:spPr>
          <a:xfrm>
            <a:off x="3394440" y="7824600"/>
            <a:ext cx="38520" cy="38520"/>
          </a:xfrm>
          <a:custGeom>
            <a:avLst/>
            <a:gdLst/>
            <a:ahLst/>
            <a:rect l="0" t="0" r="r" b="b"/>
            <a:pathLst>
              <a:path w="107" h="107">
                <a:moveTo>
                  <a:pt x="107" y="54"/>
                </a:moveTo>
                <a:cubicBezTo>
                  <a:pt x="107" y="61"/>
                  <a:pt x="105" y="68"/>
                  <a:pt x="103" y="74"/>
                </a:cubicBezTo>
                <a:cubicBezTo>
                  <a:pt x="100" y="81"/>
                  <a:pt x="96" y="86"/>
                  <a:pt x="91" y="91"/>
                </a:cubicBezTo>
                <a:cubicBezTo>
                  <a:pt x="86" y="96"/>
                  <a:pt x="80" y="100"/>
                  <a:pt x="73" y="103"/>
                </a:cubicBezTo>
                <a:cubicBezTo>
                  <a:pt x="66" y="105"/>
                  <a:pt x="60" y="107"/>
                  <a:pt x="53" y="107"/>
                </a:cubicBezTo>
                <a:cubicBezTo>
                  <a:pt x="46" y="107"/>
                  <a:pt x="39" y="105"/>
                  <a:pt x="32" y="103"/>
                </a:cubicBezTo>
                <a:cubicBezTo>
                  <a:pt x="26" y="100"/>
                  <a:pt x="20" y="96"/>
                  <a:pt x="15" y="91"/>
                </a:cubicBezTo>
                <a:cubicBezTo>
                  <a:pt x="10" y="86"/>
                  <a:pt x="6" y="81"/>
                  <a:pt x="4" y="74"/>
                </a:cubicBezTo>
                <a:cubicBezTo>
                  <a:pt x="1" y="68"/>
                  <a:pt x="0" y="61"/>
                  <a:pt x="0" y="54"/>
                </a:cubicBezTo>
                <a:cubicBezTo>
                  <a:pt x="0" y="46"/>
                  <a:pt x="1" y="39"/>
                  <a:pt x="4" y="33"/>
                </a:cubicBezTo>
                <a:cubicBezTo>
                  <a:pt x="6" y="26"/>
                  <a:pt x="10" y="20"/>
                  <a:pt x="15" y="15"/>
                </a:cubicBezTo>
                <a:cubicBezTo>
                  <a:pt x="20" y="10"/>
                  <a:pt x="26" y="7"/>
                  <a:pt x="32" y="4"/>
                </a:cubicBezTo>
                <a:cubicBezTo>
                  <a:pt x="39" y="1"/>
                  <a:pt x="46" y="0"/>
                  <a:pt x="53" y="0"/>
                </a:cubicBezTo>
                <a:cubicBezTo>
                  <a:pt x="60" y="0"/>
                  <a:pt x="66" y="1"/>
                  <a:pt x="73" y="4"/>
                </a:cubicBezTo>
                <a:cubicBezTo>
                  <a:pt x="80" y="7"/>
                  <a:pt x="86" y="10"/>
                  <a:pt x="91" y="15"/>
                </a:cubicBezTo>
                <a:cubicBezTo>
                  <a:pt x="96" y="20"/>
                  <a:pt x="100" y="26"/>
                  <a:pt x="103" y="33"/>
                </a:cubicBezTo>
                <a:cubicBezTo>
                  <a:pt x="105" y="39"/>
                  <a:pt x="107" y="46"/>
                  <a:pt x="107" y="54"/>
                </a:cubicBez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562" name=""/>
          <p:cNvSpPr txBox="1"/>
          <p:nvPr/>
        </p:nvSpPr>
        <p:spPr>
          <a:xfrm>
            <a:off x="3534120" y="6683040"/>
            <a:ext cx="322920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000000"/>
                </a:solidFill>
                <a:effectLst/>
                <a:uFillTx/>
                <a:latin typeface="Now"/>
                <a:ea typeface="Now"/>
              </a:rPr>
              <a:t>Sed leo nisl, semper ac hendrerit a, sollicitudin in arcu.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63" name=""/>
          <p:cNvSpPr txBox="1"/>
          <p:nvPr/>
        </p:nvSpPr>
        <p:spPr>
          <a:xfrm>
            <a:off x="3534120" y="7746120"/>
            <a:ext cx="352692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000000"/>
                </a:solidFill>
                <a:effectLst/>
                <a:uFillTx/>
                <a:latin typeface="Now"/>
                <a:ea typeface="Now"/>
              </a:rPr>
              <a:t>Lorem  ipsum  dolor  sit  amet,  consectetur  adipiscing  elit.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64" name=""/>
          <p:cNvSpPr txBox="1"/>
          <p:nvPr/>
        </p:nvSpPr>
        <p:spPr>
          <a:xfrm>
            <a:off x="3534120" y="7917840"/>
            <a:ext cx="331200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000000"/>
                </a:solidFill>
                <a:effectLst/>
                <a:uFillTx/>
                <a:latin typeface="Now"/>
                <a:ea typeface="Now"/>
              </a:rPr>
              <a:t>Nunc sit amet sem nec risus egestas accumsan. In enim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65" name=""/>
          <p:cNvSpPr txBox="1"/>
          <p:nvPr/>
        </p:nvSpPr>
        <p:spPr>
          <a:xfrm>
            <a:off x="3534120" y="8089200"/>
            <a:ext cx="349632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000000"/>
                </a:solidFill>
                <a:effectLst/>
                <a:uFillTx/>
                <a:latin typeface="Now"/>
                <a:ea typeface="Now"/>
              </a:rPr>
              <a:t>nunc,  tincidunt  ut  quam  eget,  luctus  sollicitudin  neque.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66" name=""/>
          <p:cNvSpPr/>
          <p:nvPr/>
        </p:nvSpPr>
        <p:spPr>
          <a:xfrm>
            <a:off x="3394440" y="9412920"/>
            <a:ext cx="38520" cy="38520"/>
          </a:xfrm>
          <a:custGeom>
            <a:avLst/>
            <a:gdLst/>
            <a:ahLst/>
            <a:rect l="0" t="0" r="r" b="b"/>
            <a:pathLst>
              <a:path w="107" h="107">
                <a:moveTo>
                  <a:pt x="107" y="54"/>
                </a:moveTo>
                <a:cubicBezTo>
                  <a:pt x="107" y="61"/>
                  <a:pt x="105" y="68"/>
                  <a:pt x="103" y="74"/>
                </a:cubicBezTo>
                <a:cubicBezTo>
                  <a:pt x="100" y="81"/>
                  <a:pt x="96" y="86"/>
                  <a:pt x="91" y="91"/>
                </a:cubicBezTo>
                <a:cubicBezTo>
                  <a:pt x="86" y="96"/>
                  <a:pt x="80" y="100"/>
                  <a:pt x="73" y="103"/>
                </a:cubicBezTo>
                <a:cubicBezTo>
                  <a:pt x="66" y="105"/>
                  <a:pt x="60" y="107"/>
                  <a:pt x="53" y="107"/>
                </a:cubicBezTo>
                <a:cubicBezTo>
                  <a:pt x="46" y="107"/>
                  <a:pt x="39" y="105"/>
                  <a:pt x="32" y="103"/>
                </a:cubicBezTo>
                <a:cubicBezTo>
                  <a:pt x="26" y="100"/>
                  <a:pt x="20" y="96"/>
                  <a:pt x="15" y="91"/>
                </a:cubicBezTo>
                <a:cubicBezTo>
                  <a:pt x="10" y="86"/>
                  <a:pt x="6" y="81"/>
                  <a:pt x="4" y="74"/>
                </a:cubicBezTo>
                <a:cubicBezTo>
                  <a:pt x="1" y="68"/>
                  <a:pt x="0" y="61"/>
                  <a:pt x="0" y="54"/>
                </a:cubicBezTo>
                <a:cubicBezTo>
                  <a:pt x="0" y="46"/>
                  <a:pt x="1" y="39"/>
                  <a:pt x="4" y="33"/>
                </a:cubicBezTo>
                <a:cubicBezTo>
                  <a:pt x="6" y="26"/>
                  <a:pt x="10" y="20"/>
                  <a:pt x="15" y="15"/>
                </a:cubicBezTo>
                <a:cubicBezTo>
                  <a:pt x="20" y="10"/>
                  <a:pt x="26" y="7"/>
                  <a:pt x="32" y="4"/>
                </a:cubicBezTo>
                <a:cubicBezTo>
                  <a:pt x="39" y="1"/>
                  <a:pt x="46" y="0"/>
                  <a:pt x="53" y="0"/>
                </a:cubicBezTo>
                <a:cubicBezTo>
                  <a:pt x="60" y="0"/>
                  <a:pt x="66" y="1"/>
                  <a:pt x="73" y="4"/>
                </a:cubicBezTo>
                <a:cubicBezTo>
                  <a:pt x="80" y="7"/>
                  <a:pt x="86" y="10"/>
                  <a:pt x="91" y="15"/>
                </a:cubicBezTo>
                <a:cubicBezTo>
                  <a:pt x="96" y="20"/>
                  <a:pt x="100" y="26"/>
                  <a:pt x="103" y="33"/>
                </a:cubicBezTo>
                <a:cubicBezTo>
                  <a:pt x="105" y="39"/>
                  <a:pt x="107" y="46"/>
                  <a:pt x="107" y="54"/>
                </a:cubicBez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567" name=""/>
          <p:cNvSpPr txBox="1"/>
          <p:nvPr/>
        </p:nvSpPr>
        <p:spPr>
          <a:xfrm>
            <a:off x="3534120" y="8260560"/>
            <a:ext cx="322920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000000"/>
                </a:solidFill>
                <a:effectLst/>
                <a:uFillTx/>
                <a:latin typeface="Now"/>
                <a:ea typeface="Now"/>
              </a:rPr>
              <a:t>Sed leo nisl, semper ac hendrerit a, sollicitudin in arcu.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68" name=""/>
          <p:cNvSpPr txBox="1"/>
          <p:nvPr/>
        </p:nvSpPr>
        <p:spPr>
          <a:xfrm>
            <a:off x="3534120" y="9334440"/>
            <a:ext cx="352692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000000"/>
                </a:solidFill>
                <a:effectLst/>
                <a:uFillTx/>
                <a:latin typeface="Now"/>
                <a:ea typeface="Now"/>
              </a:rPr>
              <a:t>Lorem  ipsum  dolor  sit  amet,  consectetur  adipiscing  elit.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69" name=""/>
          <p:cNvSpPr txBox="1"/>
          <p:nvPr/>
        </p:nvSpPr>
        <p:spPr>
          <a:xfrm>
            <a:off x="3534120" y="9505800"/>
            <a:ext cx="331200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000000"/>
                </a:solidFill>
                <a:effectLst/>
                <a:uFillTx/>
                <a:latin typeface="Now"/>
                <a:ea typeface="Now"/>
              </a:rPr>
              <a:t>Nunc sit amet sem nec risus egestas accumsan. In enim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70" name=""/>
          <p:cNvSpPr txBox="1"/>
          <p:nvPr/>
        </p:nvSpPr>
        <p:spPr>
          <a:xfrm>
            <a:off x="3534120" y="9677520"/>
            <a:ext cx="349632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000000"/>
                </a:solidFill>
                <a:effectLst/>
                <a:uFillTx/>
                <a:latin typeface="Now"/>
                <a:ea typeface="Now"/>
              </a:rPr>
              <a:t>nunc,  tincidunt  ut  quam  eget,  luctus  sollicitudin  neque.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71" name=""/>
          <p:cNvSpPr txBox="1"/>
          <p:nvPr/>
        </p:nvSpPr>
        <p:spPr>
          <a:xfrm>
            <a:off x="3534120" y="9848880"/>
            <a:ext cx="322920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000000"/>
                </a:solidFill>
                <a:effectLst/>
                <a:uFillTx/>
                <a:latin typeface="Now"/>
                <a:ea typeface="Now"/>
              </a:rPr>
              <a:t>Sed leo nisl, semper ac hendrerit a, sollicitudin in arcu.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72" name=""/>
          <p:cNvSpPr txBox="1"/>
          <p:nvPr/>
        </p:nvSpPr>
        <p:spPr>
          <a:xfrm>
            <a:off x="4905720" y="3978000"/>
            <a:ext cx="62028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000000"/>
                </a:solidFill>
                <a:effectLst/>
                <a:uFillTx/>
                <a:latin typeface="Now"/>
                <a:ea typeface="Now"/>
              </a:rPr>
              <a:t>2013-2016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73" name=""/>
          <p:cNvSpPr txBox="1"/>
          <p:nvPr/>
        </p:nvSpPr>
        <p:spPr>
          <a:xfrm>
            <a:off x="4905720" y="4619520"/>
            <a:ext cx="62028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000000"/>
                </a:solidFill>
                <a:effectLst/>
                <a:uFillTx/>
                <a:latin typeface="Now"/>
                <a:ea typeface="Now"/>
              </a:rPr>
              <a:t>2009-2012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74" name=""/>
          <p:cNvSpPr txBox="1"/>
          <p:nvPr/>
        </p:nvSpPr>
        <p:spPr>
          <a:xfrm>
            <a:off x="3318120" y="3981240"/>
            <a:ext cx="115992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000000"/>
                </a:solidFill>
                <a:effectLst/>
                <a:uFillTx/>
                <a:latin typeface="Now"/>
                <a:ea typeface="Now"/>
              </a:rPr>
              <a:t>Wardiere university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75" name=""/>
          <p:cNvSpPr txBox="1"/>
          <p:nvPr/>
        </p:nvSpPr>
        <p:spPr>
          <a:xfrm>
            <a:off x="3318120" y="4622760"/>
            <a:ext cx="115992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000000"/>
                </a:solidFill>
                <a:effectLst/>
                <a:uFillTx/>
                <a:latin typeface="Now"/>
                <a:ea typeface="Now"/>
              </a:rPr>
              <a:t>Wardiere university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76" name=""/>
          <p:cNvSpPr txBox="1"/>
          <p:nvPr/>
        </p:nvSpPr>
        <p:spPr>
          <a:xfrm>
            <a:off x="3318120" y="3800160"/>
            <a:ext cx="189684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000000"/>
                </a:solidFill>
                <a:effectLst/>
                <a:uFillTx/>
                <a:latin typeface="Now"/>
                <a:ea typeface="Now"/>
              </a:rPr>
              <a:t>Master of Media and Journalism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77" name=""/>
          <p:cNvSpPr/>
          <p:nvPr/>
        </p:nvSpPr>
        <p:spPr>
          <a:xfrm>
            <a:off x="529560" y="4525560"/>
            <a:ext cx="172080" cy="133920"/>
          </a:xfrm>
          <a:custGeom>
            <a:avLst/>
            <a:gdLst/>
            <a:ahLst/>
            <a:rect l="0" t="0" r="r" b="b"/>
            <a:pathLst>
              <a:path w="478" h="372">
                <a:moveTo>
                  <a:pt x="410" y="35"/>
                </a:moveTo>
                <a:lnTo>
                  <a:pt x="67" y="35"/>
                </a:lnTo>
                <a:lnTo>
                  <a:pt x="229" y="158"/>
                </a:lnTo>
                <a:cubicBezTo>
                  <a:pt x="235" y="163"/>
                  <a:pt x="244" y="163"/>
                  <a:pt x="250" y="158"/>
                </a:cubicBezTo>
                <a:lnTo>
                  <a:pt x="410" y="35"/>
                </a:lnTo>
                <a:moveTo>
                  <a:pt x="34" y="52"/>
                </a:moveTo>
                <a:lnTo>
                  <a:pt x="34" y="342"/>
                </a:lnTo>
                <a:lnTo>
                  <a:pt x="443" y="342"/>
                </a:lnTo>
                <a:lnTo>
                  <a:pt x="443" y="52"/>
                </a:lnTo>
                <a:lnTo>
                  <a:pt x="270" y="185"/>
                </a:lnTo>
                <a:cubicBezTo>
                  <a:pt x="252" y="200"/>
                  <a:pt x="227" y="200"/>
                  <a:pt x="208" y="185"/>
                </a:cubicBezTo>
                <a:lnTo>
                  <a:pt x="34" y="52"/>
                </a:lnTo>
                <a:moveTo>
                  <a:pt x="0" y="35"/>
                </a:moveTo>
                <a:cubicBezTo>
                  <a:pt x="0" y="16"/>
                  <a:pt x="15" y="0"/>
                  <a:pt x="34" y="0"/>
                </a:cubicBezTo>
                <a:lnTo>
                  <a:pt x="443" y="0"/>
                </a:lnTo>
                <a:cubicBezTo>
                  <a:pt x="462" y="0"/>
                  <a:pt x="478" y="16"/>
                  <a:pt x="478" y="35"/>
                </a:cubicBezTo>
                <a:lnTo>
                  <a:pt x="478" y="342"/>
                </a:lnTo>
                <a:cubicBezTo>
                  <a:pt x="478" y="355"/>
                  <a:pt x="470" y="366"/>
                  <a:pt x="459" y="372"/>
                </a:cubicBezTo>
                <a:lnTo>
                  <a:pt x="18" y="372"/>
                </a:lnTo>
                <a:cubicBezTo>
                  <a:pt x="7" y="366"/>
                  <a:pt x="0" y="355"/>
                  <a:pt x="0" y="342"/>
                </a:cubicBezTo>
                <a:lnTo>
                  <a:pt x="0" y="35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78" name=""/>
          <p:cNvSpPr/>
          <p:nvPr/>
        </p:nvSpPr>
        <p:spPr>
          <a:xfrm>
            <a:off x="556200" y="5218560"/>
            <a:ext cx="114480" cy="169920"/>
          </a:xfrm>
          <a:custGeom>
            <a:avLst/>
            <a:gdLst/>
            <a:ahLst/>
            <a:rect l="0" t="0" r="r" b="b"/>
            <a:pathLst>
              <a:path w="318" h="472">
                <a:moveTo>
                  <a:pt x="164" y="0"/>
                </a:moveTo>
                <a:cubicBezTo>
                  <a:pt x="73" y="0"/>
                  <a:pt x="0" y="74"/>
                  <a:pt x="0" y="165"/>
                </a:cubicBezTo>
                <a:cubicBezTo>
                  <a:pt x="0" y="288"/>
                  <a:pt x="164" y="472"/>
                  <a:pt x="164" y="472"/>
                </a:cubicBezTo>
                <a:cubicBezTo>
                  <a:pt x="164" y="472"/>
                  <a:pt x="280" y="344"/>
                  <a:pt x="318" y="229"/>
                </a:cubicBezTo>
                <a:lnTo>
                  <a:pt x="318" y="103"/>
                </a:lnTo>
                <a:cubicBezTo>
                  <a:pt x="294" y="43"/>
                  <a:pt x="235" y="0"/>
                  <a:pt x="164" y="0"/>
                </a:cubicBezTo>
                <a:moveTo>
                  <a:pt x="164" y="224"/>
                </a:moveTo>
                <a:cubicBezTo>
                  <a:pt x="132" y="224"/>
                  <a:pt x="106" y="197"/>
                  <a:pt x="106" y="165"/>
                </a:cubicBezTo>
                <a:cubicBezTo>
                  <a:pt x="106" y="132"/>
                  <a:pt x="132" y="106"/>
                  <a:pt x="164" y="106"/>
                </a:cubicBezTo>
                <a:cubicBezTo>
                  <a:pt x="197" y="106"/>
                  <a:pt x="224" y="132"/>
                  <a:pt x="224" y="165"/>
                </a:cubicBezTo>
                <a:cubicBezTo>
                  <a:pt x="224" y="197"/>
                  <a:pt x="197" y="224"/>
                  <a:pt x="164" y="224"/>
                </a:cubicBez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79" name=""/>
          <p:cNvSpPr/>
          <p:nvPr/>
        </p:nvSpPr>
        <p:spPr>
          <a:xfrm>
            <a:off x="571680" y="4892040"/>
            <a:ext cx="71640" cy="105840"/>
          </a:xfrm>
          <a:custGeom>
            <a:avLst/>
            <a:gdLst/>
            <a:ahLst/>
            <a:rect l="0" t="0" r="r" b="b"/>
            <a:pathLst>
              <a:path w="199" h="294">
                <a:moveTo>
                  <a:pt x="81" y="79"/>
                </a:moveTo>
                <a:cubicBezTo>
                  <a:pt x="37" y="104"/>
                  <a:pt x="105" y="231"/>
                  <a:pt x="154" y="203"/>
                </a:cubicBezTo>
                <a:lnTo>
                  <a:pt x="199" y="281"/>
                </a:lnTo>
                <a:cubicBezTo>
                  <a:pt x="178" y="293"/>
                  <a:pt x="161" y="300"/>
                  <a:pt x="137" y="287"/>
                </a:cubicBezTo>
                <a:cubicBezTo>
                  <a:pt x="70" y="249"/>
                  <a:pt x="-2" y="124"/>
                  <a:pt x="0" y="49"/>
                </a:cubicBezTo>
                <a:cubicBezTo>
                  <a:pt x="1" y="22"/>
                  <a:pt x="16" y="12"/>
                  <a:pt x="36" y="0"/>
                </a:cubicBezTo>
                <a:lnTo>
                  <a:pt x="81" y="79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80" name=""/>
          <p:cNvSpPr/>
          <p:nvPr/>
        </p:nvSpPr>
        <p:spPr>
          <a:xfrm>
            <a:off x="586800" y="4881600"/>
            <a:ext cx="30960" cy="38520"/>
          </a:xfrm>
          <a:custGeom>
            <a:avLst/>
            <a:gdLst/>
            <a:ahLst/>
            <a:rect l="0" t="0" r="r" b="b"/>
            <a:pathLst>
              <a:path w="86" h="107">
                <a:moveTo>
                  <a:pt x="58" y="106"/>
                </a:moveTo>
                <a:cubicBezTo>
                  <a:pt x="54" y="108"/>
                  <a:pt x="48" y="107"/>
                  <a:pt x="45" y="102"/>
                </a:cubicBezTo>
                <a:lnTo>
                  <a:pt x="1" y="28"/>
                </a:lnTo>
                <a:cubicBezTo>
                  <a:pt x="-1" y="23"/>
                  <a:pt x="0" y="17"/>
                  <a:pt x="5" y="14"/>
                </a:cubicBezTo>
                <a:lnTo>
                  <a:pt x="28" y="1"/>
                </a:lnTo>
                <a:cubicBezTo>
                  <a:pt x="33" y="-2"/>
                  <a:pt x="39" y="0"/>
                  <a:pt x="42" y="5"/>
                </a:cubicBezTo>
                <a:lnTo>
                  <a:pt x="84" y="79"/>
                </a:lnTo>
                <a:cubicBezTo>
                  <a:pt x="87" y="84"/>
                  <a:pt x="86" y="90"/>
                  <a:pt x="81" y="93"/>
                </a:cubicBezTo>
                <a:lnTo>
                  <a:pt x="58" y="106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81" name=""/>
          <p:cNvSpPr/>
          <p:nvPr/>
        </p:nvSpPr>
        <p:spPr>
          <a:xfrm>
            <a:off x="628560" y="4953600"/>
            <a:ext cx="30960" cy="38520"/>
          </a:xfrm>
          <a:custGeom>
            <a:avLst/>
            <a:gdLst/>
            <a:ahLst/>
            <a:rect l="0" t="0" r="r" b="b"/>
            <a:pathLst>
              <a:path w="86" h="107">
                <a:moveTo>
                  <a:pt x="57" y="105"/>
                </a:moveTo>
                <a:cubicBezTo>
                  <a:pt x="53" y="108"/>
                  <a:pt x="46" y="106"/>
                  <a:pt x="44" y="102"/>
                </a:cubicBezTo>
                <a:lnTo>
                  <a:pt x="1" y="27"/>
                </a:lnTo>
                <a:cubicBezTo>
                  <a:pt x="-2" y="22"/>
                  <a:pt x="0" y="16"/>
                  <a:pt x="5" y="13"/>
                </a:cubicBezTo>
                <a:lnTo>
                  <a:pt x="27" y="1"/>
                </a:lnTo>
                <a:cubicBezTo>
                  <a:pt x="32" y="-2"/>
                  <a:pt x="38" y="0"/>
                  <a:pt x="41" y="4"/>
                </a:cubicBezTo>
                <a:lnTo>
                  <a:pt x="84" y="79"/>
                </a:lnTo>
                <a:cubicBezTo>
                  <a:pt x="87" y="84"/>
                  <a:pt x="85" y="90"/>
                  <a:pt x="81" y="92"/>
                </a:cubicBezTo>
                <a:lnTo>
                  <a:pt x="57" y="105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82" name=""/>
          <p:cNvSpPr/>
          <p:nvPr/>
        </p:nvSpPr>
        <p:spPr>
          <a:xfrm>
            <a:off x="529920" y="4854240"/>
            <a:ext cx="171000" cy="171000"/>
          </a:xfrm>
          <a:custGeom>
            <a:avLst/>
            <a:gdLst/>
            <a:ahLst/>
            <a:rect l="0" t="0" r="r" b="b"/>
            <a:pathLst>
              <a:path w="475" h="475">
                <a:moveTo>
                  <a:pt x="238" y="0"/>
                </a:moveTo>
                <a:cubicBezTo>
                  <a:pt x="304" y="0"/>
                  <a:pt x="363" y="27"/>
                  <a:pt x="406" y="70"/>
                </a:cubicBezTo>
                <a:cubicBezTo>
                  <a:pt x="449" y="113"/>
                  <a:pt x="475" y="172"/>
                  <a:pt x="475" y="238"/>
                </a:cubicBezTo>
                <a:cubicBezTo>
                  <a:pt x="475" y="303"/>
                  <a:pt x="449" y="363"/>
                  <a:pt x="406" y="406"/>
                </a:cubicBezTo>
                <a:cubicBezTo>
                  <a:pt x="363" y="448"/>
                  <a:pt x="304" y="475"/>
                  <a:pt x="238" y="475"/>
                </a:cubicBezTo>
                <a:cubicBezTo>
                  <a:pt x="172" y="475"/>
                  <a:pt x="112" y="448"/>
                  <a:pt x="70" y="406"/>
                </a:cubicBezTo>
                <a:cubicBezTo>
                  <a:pt x="27" y="363"/>
                  <a:pt x="0" y="303"/>
                  <a:pt x="0" y="238"/>
                </a:cubicBezTo>
                <a:cubicBezTo>
                  <a:pt x="0" y="172"/>
                  <a:pt x="27" y="113"/>
                  <a:pt x="70" y="70"/>
                </a:cubicBezTo>
                <a:cubicBezTo>
                  <a:pt x="112" y="27"/>
                  <a:pt x="172" y="0"/>
                  <a:pt x="238" y="0"/>
                </a:cubicBezTo>
                <a:moveTo>
                  <a:pt x="238" y="29"/>
                </a:moveTo>
                <a:cubicBezTo>
                  <a:pt x="180" y="29"/>
                  <a:pt x="127" y="52"/>
                  <a:pt x="90" y="90"/>
                </a:cubicBezTo>
                <a:cubicBezTo>
                  <a:pt x="52" y="128"/>
                  <a:pt x="28" y="180"/>
                  <a:pt x="28" y="238"/>
                </a:cubicBezTo>
                <a:cubicBezTo>
                  <a:pt x="28" y="295"/>
                  <a:pt x="52" y="348"/>
                  <a:pt x="90" y="385"/>
                </a:cubicBezTo>
                <a:cubicBezTo>
                  <a:pt x="127" y="423"/>
                  <a:pt x="180" y="447"/>
                  <a:pt x="238" y="447"/>
                </a:cubicBezTo>
                <a:cubicBezTo>
                  <a:pt x="296" y="447"/>
                  <a:pt x="348" y="423"/>
                  <a:pt x="386" y="385"/>
                </a:cubicBezTo>
                <a:cubicBezTo>
                  <a:pt x="424" y="348"/>
                  <a:pt x="447" y="295"/>
                  <a:pt x="447" y="238"/>
                </a:cubicBezTo>
                <a:cubicBezTo>
                  <a:pt x="447" y="180"/>
                  <a:pt x="424" y="128"/>
                  <a:pt x="386" y="90"/>
                </a:cubicBezTo>
                <a:cubicBezTo>
                  <a:pt x="348" y="52"/>
                  <a:pt x="296" y="29"/>
                  <a:pt x="238" y="29"/>
                </a:cubicBez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83" name=""/>
          <p:cNvSpPr txBox="1"/>
          <p:nvPr/>
        </p:nvSpPr>
        <p:spPr>
          <a:xfrm>
            <a:off x="3318120" y="4441680"/>
            <a:ext cx="200628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000000"/>
                </a:solidFill>
                <a:effectLst/>
                <a:uFillTx/>
                <a:latin typeface="Now"/>
                <a:ea typeface="Now"/>
              </a:rPr>
              <a:t>Bachelor of Media and Journalism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84" name=""/>
          <p:cNvSpPr txBox="1"/>
          <p:nvPr/>
        </p:nvSpPr>
        <p:spPr>
          <a:xfrm>
            <a:off x="763560" y="4501080"/>
            <a:ext cx="154764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ffffff"/>
                </a:solidFill>
                <a:effectLst/>
                <a:uFillTx/>
                <a:latin typeface="Now"/>
                <a:ea typeface="Now"/>
              </a:rPr>
              <a:t>hello@reallygreatsite.com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85" name=""/>
          <p:cNvSpPr txBox="1"/>
          <p:nvPr/>
        </p:nvSpPr>
        <p:spPr>
          <a:xfrm>
            <a:off x="763560" y="5211360"/>
            <a:ext cx="157464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ffffff"/>
                </a:solidFill>
                <a:effectLst/>
                <a:uFillTx/>
                <a:latin typeface="Now"/>
                <a:ea typeface="Now"/>
              </a:rPr>
              <a:t>123 Anywhere St., Any City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86" name=""/>
          <p:cNvSpPr/>
          <p:nvPr/>
        </p:nvSpPr>
        <p:spPr>
          <a:xfrm>
            <a:off x="572040" y="6483240"/>
            <a:ext cx="38520" cy="38520"/>
          </a:xfrm>
          <a:custGeom>
            <a:avLst/>
            <a:gdLst/>
            <a:ahLst/>
            <a:rect l="0" t="0" r="r" b="b"/>
            <a:pathLst>
              <a:path w="107" h="107">
                <a:moveTo>
                  <a:pt x="107" y="53"/>
                </a:moveTo>
                <a:cubicBezTo>
                  <a:pt x="107" y="60"/>
                  <a:pt x="105" y="67"/>
                  <a:pt x="103" y="73"/>
                </a:cubicBezTo>
                <a:cubicBezTo>
                  <a:pt x="100" y="80"/>
                  <a:pt x="96" y="86"/>
                  <a:pt x="91" y="91"/>
                </a:cubicBezTo>
                <a:cubicBezTo>
                  <a:pt x="86" y="96"/>
                  <a:pt x="81" y="99"/>
                  <a:pt x="74" y="102"/>
                </a:cubicBezTo>
                <a:cubicBezTo>
                  <a:pt x="68" y="106"/>
                  <a:pt x="61" y="107"/>
                  <a:pt x="54" y="107"/>
                </a:cubicBezTo>
                <a:cubicBezTo>
                  <a:pt x="47" y="107"/>
                  <a:pt x="40" y="106"/>
                  <a:pt x="33" y="102"/>
                </a:cubicBezTo>
                <a:cubicBezTo>
                  <a:pt x="26" y="99"/>
                  <a:pt x="20" y="96"/>
                  <a:pt x="15" y="91"/>
                </a:cubicBezTo>
                <a:cubicBezTo>
                  <a:pt x="11" y="86"/>
                  <a:pt x="7" y="80"/>
                  <a:pt x="4" y="73"/>
                </a:cubicBezTo>
                <a:cubicBezTo>
                  <a:pt x="1" y="67"/>
                  <a:pt x="0" y="60"/>
                  <a:pt x="0" y="53"/>
                </a:cubicBezTo>
                <a:cubicBezTo>
                  <a:pt x="0" y="46"/>
                  <a:pt x="1" y="39"/>
                  <a:pt x="4" y="33"/>
                </a:cubicBezTo>
                <a:cubicBezTo>
                  <a:pt x="7" y="26"/>
                  <a:pt x="11" y="21"/>
                  <a:pt x="15" y="16"/>
                </a:cubicBezTo>
                <a:cubicBezTo>
                  <a:pt x="20" y="11"/>
                  <a:pt x="26" y="7"/>
                  <a:pt x="33" y="4"/>
                </a:cubicBezTo>
                <a:cubicBezTo>
                  <a:pt x="40" y="2"/>
                  <a:pt x="47" y="0"/>
                  <a:pt x="54" y="0"/>
                </a:cubicBezTo>
                <a:cubicBezTo>
                  <a:pt x="61" y="0"/>
                  <a:pt x="68" y="2"/>
                  <a:pt x="74" y="4"/>
                </a:cubicBezTo>
                <a:cubicBezTo>
                  <a:pt x="81" y="7"/>
                  <a:pt x="86" y="11"/>
                  <a:pt x="91" y="16"/>
                </a:cubicBezTo>
                <a:cubicBezTo>
                  <a:pt x="96" y="21"/>
                  <a:pt x="100" y="26"/>
                  <a:pt x="103" y="33"/>
                </a:cubicBezTo>
                <a:cubicBezTo>
                  <a:pt x="105" y="39"/>
                  <a:pt x="107" y="46"/>
                  <a:pt x="107" y="53"/>
                </a:cubicBez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87" name=""/>
          <p:cNvSpPr txBox="1"/>
          <p:nvPr/>
        </p:nvSpPr>
        <p:spPr>
          <a:xfrm>
            <a:off x="763560" y="4847760"/>
            <a:ext cx="87804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ffffff"/>
                </a:solidFill>
                <a:effectLst/>
                <a:uFillTx/>
                <a:latin typeface="Now"/>
                <a:ea typeface="Now"/>
              </a:rPr>
              <a:t>+123-456-7890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88" name=""/>
          <p:cNvSpPr/>
          <p:nvPr/>
        </p:nvSpPr>
        <p:spPr>
          <a:xfrm>
            <a:off x="572040" y="6711840"/>
            <a:ext cx="38520" cy="38520"/>
          </a:xfrm>
          <a:custGeom>
            <a:avLst/>
            <a:gdLst/>
            <a:ahLst/>
            <a:rect l="0" t="0" r="r" b="b"/>
            <a:pathLst>
              <a:path w="107" h="107">
                <a:moveTo>
                  <a:pt x="107" y="53"/>
                </a:moveTo>
                <a:cubicBezTo>
                  <a:pt x="107" y="60"/>
                  <a:pt x="105" y="67"/>
                  <a:pt x="103" y="74"/>
                </a:cubicBezTo>
                <a:cubicBezTo>
                  <a:pt x="100" y="80"/>
                  <a:pt x="96" y="86"/>
                  <a:pt x="91" y="91"/>
                </a:cubicBezTo>
                <a:cubicBezTo>
                  <a:pt x="86" y="96"/>
                  <a:pt x="81" y="101"/>
                  <a:pt x="74" y="103"/>
                </a:cubicBezTo>
                <a:cubicBezTo>
                  <a:pt x="68" y="106"/>
                  <a:pt x="61" y="107"/>
                  <a:pt x="54" y="107"/>
                </a:cubicBezTo>
                <a:cubicBezTo>
                  <a:pt x="47" y="107"/>
                  <a:pt x="40" y="106"/>
                  <a:pt x="33" y="103"/>
                </a:cubicBezTo>
                <a:cubicBezTo>
                  <a:pt x="26" y="101"/>
                  <a:pt x="20" y="96"/>
                  <a:pt x="15" y="91"/>
                </a:cubicBezTo>
                <a:cubicBezTo>
                  <a:pt x="11" y="86"/>
                  <a:pt x="7" y="80"/>
                  <a:pt x="4" y="74"/>
                </a:cubicBezTo>
                <a:cubicBezTo>
                  <a:pt x="1" y="67"/>
                  <a:pt x="0" y="60"/>
                  <a:pt x="0" y="53"/>
                </a:cubicBezTo>
                <a:cubicBezTo>
                  <a:pt x="0" y="46"/>
                  <a:pt x="1" y="40"/>
                  <a:pt x="4" y="33"/>
                </a:cubicBezTo>
                <a:cubicBezTo>
                  <a:pt x="7" y="27"/>
                  <a:pt x="11" y="21"/>
                  <a:pt x="15" y="16"/>
                </a:cubicBezTo>
                <a:cubicBezTo>
                  <a:pt x="20" y="11"/>
                  <a:pt x="26" y="7"/>
                  <a:pt x="33" y="4"/>
                </a:cubicBezTo>
                <a:cubicBezTo>
                  <a:pt x="40" y="2"/>
                  <a:pt x="47" y="0"/>
                  <a:pt x="54" y="0"/>
                </a:cubicBezTo>
                <a:cubicBezTo>
                  <a:pt x="61" y="0"/>
                  <a:pt x="68" y="2"/>
                  <a:pt x="74" y="4"/>
                </a:cubicBezTo>
                <a:cubicBezTo>
                  <a:pt x="81" y="7"/>
                  <a:pt x="86" y="11"/>
                  <a:pt x="91" y="16"/>
                </a:cubicBezTo>
                <a:cubicBezTo>
                  <a:pt x="96" y="21"/>
                  <a:pt x="100" y="27"/>
                  <a:pt x="103" y="33"/>
                </a:cubicBezTo>
                <a:cubicBezTo>
                  <a:pt x="105" y="40"/>
                  <a:pt x="107" y="46"/>
                  <a:pt x="107" y="53"/>
                </a:cubicBez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89" name=""/>
          <p:cNvSpPr txBox="1"/>
          <p:nvPr/>
        </p:nvSpPr>
        <p:spPr>
          <a:xfrm>
            <a:off x="711720" y="6404760"/>
            <a:ext cx="94752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ffffff"/>
                </a:solidFill>
                <a:effectLst/>
                <a:uFillTx/>
                <a:latin typeface="Now"/>
                <a:ea typeface="Now"/>
              </a:rPr>
              <a:t>Communication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90" name=""/>
          <p:cNvSpPr/>
          <p:nvPr/>
        </p:nvSpPr>
        <p:spPr>
          <a:xfrm>
            <a:off x="572040" y="6940800"/>
            <a:ext cx="38520" cy="38520"/>
          </a:xfrm>
          <a:custGeom>
            <a:avLst/>
            <a:gdLst/>
            <a:ahLst/>
            <a:rect l="0" t="0" r="r" b="b"/>
            <a:pathLst>
              <a:path w="107" h="107">
                <a:moveTo>
                  <a:pt x="107" y="53"/>
                </a:moveTo>
                <a:cubicBezTo>
                  <a:pt x="107" y="60"/>
                  <a:pt x="105" y="66"/>
                  <a:pt x="103" y="73"/>
                </a:cubicBezTo>
                <a:cubicBezTo>
                  <a:pt x="100" y="79"/>
                  <a:pt x="96" y="85"/>
                  <a:pt x="91" y="90"/>
                </a:cubicBezTo>
                <a:cubicBezTo>
                  <a:pt x="86" y="96"/>
                  <a:pt x="81" y="100"/>
                  <a:pt x="74" y="102"/>
                </a:cubicBezTo>
                <a:cubicBezTo>
                  <a:pt x="68" y="105"/>
                  <a:pt x="61" y="107"/>
                  <a:pt x="54" y="107"/>
                </a:cubicBezTo>
                <a:cubicBezTo>
                  <a:pt x="47" y="107"/>
                  <a:pt x="40" y="105"/>
                  <a:pt x="33" y="102"/>
                </a:cubicBezTo>
                <a:cubicBezTo>
                  <a:pt x="26" y="100"/>
                  <a:pt x="20" y="96"/>
                  <a:pt x="15" y="90"/>
                </a:cubicBezTo>
                <a:cubicBezTo>
                  <a:pt x="11" y="85"/>
                  <a:pt x="7" y="79"/>
                  <a:pt x="4" y="73"/>
                </a:cubicBezTo>
                <a:cubicBezTo>
                  <a:pt x="1" y="66"/>
                  <a:pt x="0" y="60"/>
                  <a:pt x="0" y="53"/>
                </a:cubicBezTo>
                <a:cubicBezTo>
                  <a:pt x="0" y="46"/>
                  <a:pt x="1" y="39"/>
                  <a:pt x="4" y="32"/>
                </a:cubicBezTo>
                <a:cubicBezTo>
                  <a:pt x="7" y="26"/>
                  <a:pt x="11" y="20"/>
                  <a:pt x="15" y="15"/>
                </a:cubicBezTo>
                <a:cubicBezTo>
                  <a:pt x="20" y="10"/>
                  <a:pt x="26" y="6"/>
                  <a:pt x="33" y="4"/>
                </a:cubicBezTo>
                <a:cubicBezTo>
                  <a:pt x="40" y="1"/>
                  <a:pt x="47" y="0"/>
                  <a:pt x="54" y="0"/>
                </a:cubicBezTo>
                <a:cubicBezTo>
                  <a:pt x="61" y="0"/>
                  <a:pt x="68" y="1"/>
                  <a:pt x="74" y="4"/>
                </a:cubicBezTo>
                <a:cubicBezTo>
                  <a:pt x="81" y="6"/>
                  <a:pt x="86" y="10"/>
                  <a:pt x="91" y="15"/>
                </a:cubicBezTo>
                <a:cubicBezTo>
                  <a:pt x="96" y="20"/>
                  <a:pt x="100" y="26"/>
                  <a:pt x="103" y="32"/>
                </a:cubicBezTo>
                <a:cubicBezTo>
                  <a:pt x="105" y="39"/>
                  <a:pt x="107" y="46"/>
                  <a:pt x="107" y="53"/>
                </a:cubicBez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91" name=""/>
          <p:cNvSpPr txBox="1"/>
          <p:nvPr/>
        </p:nvSpPr>
        <p:spPr>
          <a:xfrm>
            <a:off x="711720" y="6633720"/>
            <a:ext cx="112716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ffffff"/>
                </a:solidFill>
                <a:effectLst/>
                <a:uFillTx/>
                <a:latin typeface="Now"/>
                <a:ea typeface="Now"/>
              </a:rPr>
              <a:t>Time management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92" name=""/>
          <p:cNvSpPr/>
          <p:nvPr/>
        </p:nvSpPr>
        <p:spPr>
          <a:xfrm>
            <a:off x="572040" y="7169400"/>
            <a:ext cx="38520" cy="38520"/>
          </a:xfrm>
          <a:custGeom>
            <a:avLst/>
            <a:gdLst/>
            <a:ahLst/>
            <a:rect l="0" t="0" r="r" b="b"/>
            <a:pathLst>
              <a:path w="107" h="107">
                <a:moveTo>
                  <a:pt x="107" y="53"/>
                </a:moveTo>
                <a:cubicBezTo>
                  <a:pt x="107" y="60"/>
                  <a:pt x="105" y="67"/>
                  <a:pt x="103" y="73"/>
                </a:cubicBezTo>
                <a:cubicBezTo>
                  <a:pt x="100" y="80"/>
                  <a:pt x="96" y="85"/>
                  <a:pt x="91" y="91"/>
                </a:cubicBezTo>
                <a:cubicBezTo>
                  <a:pt x="86" y="96"/>
                  <a:pt x="81" y="100"/>
                  <a:pt x="74" y="103"/>
                </a:cubicBezTo>
                <a:cubicBezTo>
                  <a:pt x="68" y="105"/>
                  <a:pt x="61" y="107"/>
                  <a:pt x="54" y="107"/>
                </a:cubicBezTo>
                <a:cubicBezTo>
                  <a:pt x="47" y="107"/>
                  <a:pt x="40" y="105"/>
                  <a:pt x="33" y="103"/>
                </a:cubicBezTo>
                <a:cubicBezTo>
                  <a:pt x="26" y="100"/>
                  <a:pt x="20" y="96"/>
                  <a:pt x="15" y="91"/>
                </a:cubicBezTo>
                <a:cubicBezTo>
                  <a:pt x="11" y="85"/>
                  <a:pt x="7" y="80"/>
                  <a:pt x="4" y="73"/>
                </a:cubicBezTo>
                <a:cubicBezTo>
                  <a:pt x="1" y="67"/>
                  <a:pt x="0" y="60"/>
                  <a:pt x="0" y="53"/>
                </a:cubicBezTo>
                <a:cubicBezTo>
                  <a:pt x="0" y="46"/>
                  <a:pt x="1" y="39"/>
                  <a:pt x="4" y="33"/>
                </a:cubicBezTo>
                <a:cubicBezTo>
                  <a:pt x="7" y="26"/>
                  <a:pt x="11" y="20"/>
                  <a:pt x="15" y="15"/>
                </a:cubicBezTo>
                <a:cubicBezTo>
                  <a:pt x="20" y="10"/>
                  <a:pt x="26" y="7"/>
                  <a:pt x="33" y="4"/>
                </a:cubicBezTo>
                <a:cubicBezTo>
                  <a:pt x="40" y="1"/>
                  <a:pt x="47" y="0"/>
                  <a:pt x="54" y="0"/>
                </a:cubicBezTo>
                <a:cubicBezTo>
                  <a:pt x="61" y="0"/>
                  <a:pt x="68" y="1"/>
                  <a:pt x="74" y="4"/>
                </a:cubicBezTo>
                <a:cubicBezTo>
                  <a:pt x="81" y="7"/>
                  <a:pt x="86" y="10"/>
                  <a:pt x="91" y="15"/>
                </a:cubicBezTo>
                <a:cubicBezTo>
                  <a:pt x="96" y="20"/>
                  <a:pt x="100" y="26"/>
                  <a:pt x="103" y="33"/>
                </a:cubicBezTo>
                <a:cubicBezTo>
                  <a:pt x="105" y="39"/>
                  <a:pt x="107" y="46"/>
                  <a:pt x="107" y="53"/>
                </a:cubicBez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93" name=""/>
          <p:cNvSpPr txBox="1"/>
          <p:nvPr/>
        </p:nvSpPr>
        <p:spPr>
          <a:xfrm>
            <a:off x="711720" y="6862320"/>
            <a:ext cx="77472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ffffff"/>
                </a:solidFill>
                <a:effectLst/>
                <a:uFillTx/>
                <a:latin typeface="Now"/>
                <a:ea typeface="Now"/>
              </a:rPr>
              <a:t>Organization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94" name=""/>
          <p:cNvSpPr/>
          <p:nvPr/>
        </p:nvSpPr>
        <p:spPr>
          <a:xfrm>
            <a:off x="572040" y="7398000"/>
            <a:ext cx="38520" cy="38520"/>
          </a:xfrm>
          <a:custGeom>
            <a:avLst/>
            <a:gdLst/>
            <a:ahLst/>
            <a:rect l="0" t="0" r="r" b="b"/>
            <a:pathLst>
              <a:path w="107" h="107">
                <a:moveTo>
                  <a:pt x="107" y="53"/>
                </a:moveTo>
                <a:cubicBezTo>
                  <a:pt x="107" y="60"/>
                  <a:pt x="105" y="67"/>
                  <a:pt x="103" y="73"/>
                </a:cubicBezTo>
                <a:cubicBezTo>
                  <a:pt x="100" y="80"/>
                  <a:pt x="96" y="87"/>
                  <a:pt x="91" y="91"/>
                </a:cubicBezTo>
                <a:cubicBezTo>
                  <a:pt x="86" y="96"/>
                  <a:pt x="81" y="100"/>
                  <a:pt x="74" y="103"/>
                </a:cubicBezTo>
                <a:cubicBezTo>
                  <a:pt x="68" y="106"/>
                  <a:pt x="61" y="107"/>
                  <a:pt x="54" y="107"/>
                </a:cubicBezTo>
                <a:cubicBezTo>
                  <a:pt x="47" y="107"/>
                  <a:pt x="40" y="106"/>
                  <a:pt x="33" y="103"/>
                </a:cubicBezTo>
                <a:cubicBezTo>
                  <a:pt x="26" y="100"/>
                  <a:pt x="20" y="96"/>
                  <a:pt x="15" y="91"/>
                </a:cubicBezTo>
                <a:cubicBezTo>
                  <a:pt x="11" y="87"/>
                  <a:pt x="7" y="80"/>
                  <a:pt x="4" y="73"/>
                </a:cubicBezTo>
                <a:cubicBezTo>
                  <a:pt x="1" y="67"/>
                  <a:pt x="0" y="60"/>
                  <a:pt x="0" y="53"/>
                </a:cubicBezTo>
                <a:cubicBezTo>
                  <a:pt x="0" y="46"/>
                  <a:pt x="1" y="39"/>
                  <a:pt x="4" y="33"/>
                </a:cubicBezTo>
                <a:cubicBezTo>
                  <a:pt x="7" y="26"/>
                  <a:pt x="11" y="21"/>
                  <a:pt x="15" y="16"/>
                </a:cubicBezTo>
                <a:cubicBezTo>
                  <a:pt x="20" y="11"/>
                  <a:pt x="26" y="7"/>
                  <a:pt x="33" y="4"/>
                </a:cubicBezTo>
                <a:cubicBezTo>
                  <a:pt x="40" y="1"/>
                  <a:pt x="47" y="0"/>
                  <a:pt x="54" y="0"/>
                </a:cubicBezTo>
                <a:cubicBezTo>
                  <a:pt x="61" y="0"/>
                  <a:pt x="68" y="1"/>
                  <a:pt x="74" y="4"/>
                </a:cubicBezTo>
                <a:cubicBezTo>
                  <a:pt x="81" y="7"/>
                  <a:pt x="86" y="11"/>
                  <a:pt x="91" y="16"/>
                </a:cubicBezTo>
                <a:cubicBezTo>
                  <a:pt x="96" y="21"/>
                  <a:pt x="100" y="26"/>
                  <a:pt x="103" y="33"/>
                </a:cubicBezTo>
                <a:cubicBezTo>
                  <a:pt x="105" y="39"/>
                  <a:pt x="107" y="46"/>
                  <a:pt x="107" y="53"/>
                </a:cubicBez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95" name=""/>
          <p:cNvSpPr txBox="1"/>
          <p:nvPr/>
        </p:nvSpPr>
        <p:spPr>
          <a:xfrm>
            <a:off x="711720" y="7090920"/>
            <a:ext cx="87588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ffffff"/>
                </a:solidFill>
                <a:effectLst/>
                <a:uFillTx/>
                <a:latin typeface="Now"/>
                <a:ea typeface="Now"/>
              </a:rPr>
              <a:t>Technical skills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96" name=""/>
          <p:cNvSpPr/>
          <p:nvPr/>
        </p:nvSpPr>
        <p:spPr>
          <a:xfrm>
            <a:off x="572040" y="7626600"/>
            <a:ext cx="38520" cy="38520"/>
          </a:xfrm>
          <a:custGeom>
            <a:avLst/>
            <a:gdLst/>
            <a:ahLst/>
            <a:rect l="0" t="0" r="r" b="b"/>
            <a:pathLst>
              <a:path w="107" h="107">
                <a:moveTo>
                  <a:pt x="107" y="53"/>
                </a:moveTo>
                <a:cubicBezTo>
                  <a:pt x="107" y="60"/>
                  <a:pt x="105" y="67"/>
                  <a:pt x="103" y="74"/>
                </a:cubicBezTo>
                <a:cubicBezTo>
                  <a:pt x="100" y="81"/>
                  <a:pt x="96" y="87"/>
                  <a:pt x="91" y="92"/>
                </a:cubicBezTo>
                <a:cubicBezTo>
                  <a:pt x="86" y="97"/>
                  <a:pt x="81" y="101"/>
                  <a:pt x="74" y="103"/>
                </a:cubicBezTo>
                <a:cubicBezTo>
                  <a:pt x="68" y="106"/>
                  <a:pt x="61" y="107"/>
                  <a:pt x="54" y="107"/>
                </a:cubicBezTo>
                <a:cubicBezTo>
                  <a:pt x="47" y="107"/>
                  <a:pt x="40" y="106"/>
                  <a:pt x="33" y="103"/>
                </a:cubicBezTo>
                <a:cubicBezTo>
                  <a:pt x="26" y="101"/>
                  <a:pt x="20" y="97"/>
                  <a:pt x="15" y="92"/>
                </a:cubicBezTo>
                <a:cubicBezTo>
                  <a:pt x="11" y="87"/>
                  <a:pt x="7" y="81"/>
                  <a:pt x="4" y="74"/>
                </a:cubicBezTo>
                <a:cubicBezTo>
                  <a:pt x="1" y="67"/>
                  <a:pt x="0" y="60"/>
                  <a:pt x="0" y="53"/>
                </a:cubicBezTo>
                <a:cubicBezTo>
                  <a:pt x="0" y="46"/>
                  <a:pt x="1" y="40"/>
                  <a:pt x="4" y="33"/>
                </a:cubicBezTo>
                <a:cubicBezTo>
                  <a:pt x="7" y="27"/>
                  <a:pt x="11" y="21"/>
                  <a:pt x="15" y="16"/>
                </a:cubicBezTo>
                <a:cubicBezTo>
                  <a:pt x="20" y="11"/>
                  <a:pt x="26" y="7"/>
                  <a:pt x="33" y="4"/>
                </a:cubicBezTo>
                <a:cubicBezTo>
                  <a:pt x="40" y="2"/>
                  <a:pt x="47" y="0"/>
                  <a:pt x="54" y="0"/>
                </a:cubicBezTo>
                <a:cubicBezTo>
                  <a:pt x="61" y="0"/>
                  <a:pt x="68" y="2"/>
                  <a:pt x="74" y="4"/>
                </a:cubicBezTo>
                <a:cubicBezTo>
                  <a:pt x="81" y="7"/>
                  <a:pt x="86" y="11"/>
                  <a:pt x="91" y="16"/>
                </a:cubicBezTo>
                <a:cubicBezTo>
                  <a:pt x="96" y="21"/>
                  <a:pt x="100" y="27"/>
                  <a:pt x="103" y="33"/>
                </a:cubicBezTo>
                <a:cubicBezTo>
                  <a:pt x="105" y="40"/>
                  <a:pt x="107" y="46"/>
                  <a:pt x="107" y="53"/>
                </a:cubicBez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97" name=""/>
          <p:cNvSpPr txBox="1"/>
          <p:nvPr/>
        </p:nvSpPr>
        <p:spPr>
          <a:xfrm>
            <a:off x="711720" y="7319520"/>
            <a:ext cx="56052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ffffff"/>
                </a:solidFill>
                <a:effectLst/>
                <a:uFillTx/>
                <a:latin typeface="Now"/>
                <a:ea typeface="Now"/>
              </a:rPr>
              <a:t>Creativity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98" name=""/>
          <p:cNvSpPr/>
          <p:nvPr/>
        </p:nvSpPr>
        <p:spPr>
          <a:xfrm>
            <a:off x="572040" y="8847000"/>
            <a:ext cx="38520" cy="38520"/>
          </a:xfrm>
          <a:custGeom>
            <a:avLst/>
            <a:gdLst/>
            <a:ahLst/>
            <a:rect l="0" t="0" r="r" b="b"/>
            <a:pathLst>
              <a:path w="107" h="107">
                <a:moveTo>
                  <a:pt x="107" y="54"/>
                </a:moveTo>
                <a:cubicBezTo>
                  <a:pt x="107" y="61"/>
                  <a:pt x="105" y="67"/>
                  <a:pt x="103" y="74"/>
                </a:cubicBezTo>
                <a:cubicBezTo>
                  <a:pt x="100" y="80"/>
                  <a:pt x="96" y="86"/>
                  <a:pt x="91" y="91"/>
                </a:cubicBezTo>
                <a:cubicBezTo>
                  <a:pt x="86" y="96"/>
                  <a:pt x="81" y="100"/>
                  <a:pt x="74" y="103"/>
                </a:cubicBezTo>
                <a:cubicBezTo>
                  <a:pt x="68" y="105"/>
                  <a:pt x="61" y="107"/>
                  <a:pt x="54" y="107"/>
                </a:cubicBezTo>
                <a:cubicBezTo>
                  <a:pt x="47" y="107"/>
                  <a:pt x="40" y="105"/>
                  <a:pt x="33" y="103"/>
                </a:cubicBezTo>
                <a:cubicBezTo>
                  <a:pt x="26" y="100"/>
                  <a:pt x="20" y="96"/>
                  <a:pt x="15" y="91"/>
                </a:cubicBezTo>
                <a:cubicBezTo>
                  <a:pt x="11" y="86"/>
                  <a:pt x="7" y="80"/>
                  <a:pt x="4" y="74"/>
                </a:cubicBezTo>
                <a:cubicBezTo>
                  <a:pt x="1" y="67"/>
                  <a:pt x="0" y="61"/>
                  <a:pt x="0" y="54"/>
                </a:cubicBezTo>
                <a:cubicBezTo>
                  <a:pt x="0" y="46"/>
                  <a:pt x="1" y="39"/>
                  <a:pt x="4" y="32"/>
                </a:cubicBezTo>
                <a:cubicBezTo>
                  <a:pt x="7" y="26"/>
                  <a:pt x="11" y="20"/>
                  <a:pt x="15" y="15"/>
                </a:cubicBezTo>
                <a:cubicBezTo>
                  <a:pt x="20" y="10"/>
                  <a:pt x="26" y="6"/>
                  <a:pt x="33" y="4"/>
                </a:cubicBezTo>
                <a:cubicBezTo>
                  <a:pt x="40" y="1"/>
                  <a:pt x="47" y="0"/>
                  <a:pt x="54" y="0"/>
                </a:cubicBezTo>
                <a:cubicBezTo>
                  <a:pt x="61" y="0"/>
                  <a:pt x="68" y="1"/>
                  <a:pt x="74" y="4"/>
                </a:cubicBezTo>
                <a:cubicBezTo>
                  <a:pt x="81" y="6"/>
                  <a:pt x="86" y="10"/>
                  <a:pt x="91" y="15"/>
                </a:cubicBezTo>
                <a:cubicBezTo>
                  <a:pt x="96" y="20"/>
                  <a:pt x="100" y="26"/>
                  <a:pt x="103" y="32"/>
                </a:cubicBezTo>
                <a:cubicBezTo>
                  <a:pt x="105" y="39"/>
                  <a:pt x="107" y="46"/>
                  <a:pt x="107" y="54"/>
                </a:cubicBez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99" name=""/>
          <p:cNvSpPr txBox="1"/>
          <p:nvPr/>
        </p:nvSpPr>
        <p:spPr>
          <a:xfrm>
            <a:off x="711720" y="7548480"/>
            <a:ext cx="54468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ffffff"/>
                </a:solidFill>
                <a:effectLst/>
                <a:uFillTx/>
                <a:latin typeface="Now"/>
                <a:ea typeface="Now"/>
              </a:rPr>
              <a:t>Research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00" name=""/>
          <p:cNvSpPr/>
          <p:nvPr/>
        </p:nvSpPr>
        <p:spPr>
          <a:xfrm>
            <a:off x="572040" y="9075600"/>
            <a:ext cx="38520" cy="38520"/>
          </a:xfrm>
          <a:custGeom>
            <a:avLst/>
            <a:gdLst/>
            <a:ahLst/>
            <a:rect l="0" t="0" r="r" b="b"/>
            <a:pathLst>
              <a:path w="107" h="107">
                <a:moveTo>
                  <a:pt x="107" y="54"/>
                </a:moveTo>
                <a:cubicBezTo>
                  <a:pt x="107" y="61"/>
                  <a:pt x="105" y="68"/>
                  <a:pt x="103" y="74"/>
                </a:cubicBezTo>
                <a:cubicBezTo>
                  <a:pt x="100" y="81"/>
                  <a:pt x="96" y="86"/>
                  <a:pt x="91" y="91"/>
                </a:cubicBezTo>
                <a:cubicBezTo>
                  <a:pt x="86" y="96"/>
                  <a:pt x="81" y="100"/>
                  <a:pt x="74" y="103"/>
                </a:cubicBezTo>
                <a:cubicBezTo>
                  <a:pt x="68" y="106"/>
                  <a:pt x="61" y="107"/>
                  <a:pt x="54" y="107"/>
                </a:cubicBezTo>
                <a:cubicBezTo>
                  <a:pt x="47" y="107"/>
                  <a:pt x="40" y="106"/>
                  <a:pt x="33" y="103"/>
                </a:cubicBezTo>
                <a:cubicBezTo>
                  <a:pt x="26" y="100"/>
                  <a:pt x="20" y="96"/>
                  <a:pt x="15" y="91"/>
                </a:cubicBezTo>
                <a:cubicBezTo>
                  <a:pt x="11" y="86"/>
                  <a:pt x="7" y="81"/>
                  <a:pt x="4" y="74"/>
                </a:cubicBezTo>
                <a:cubicBezTo>
                  <a:pt x="1" y="68"/>
                  <a:pt x="0" y="61"/>
                  <a:pt x="0" y="54"/>
                </a:cubicBezTo>
                <a:cubicBezTo>
                  <a:pt x="0" y="47"/>
                  <a:pt x="1" y="39"/>
                  <a:pt x="4" y="33"/>
                </a:cubicBezTo>
                <a:cubicBezTo>
                  <a:pt x="7" y="26"/>
                  <a:pt x="11" y="20"/>
                  <a:pt x="15" y="16"/>
                </a:cubicBezTo>
                <a:cubicBezTo>
                  <a:pt x="20" y="11"/>
                  <a:pt x="26" y="7"/>
                  <a:pt x="33" y="4"/>
                </a:cubicBezTo>
                <a:cubicBezTo>
                  <a:pt x="40" y="1"/>
                  <a:pt x="47" y="0"/>
                  <a:pt x="54" y="0"/>
                </a:cubicBezTo>
                <a:cubicBezTo>
                  <a:pt x="61" y="0"/>
                  <a:pt x="68" y="1"/>
                  <a:pt x="74" y="4"/>
                </a:cubicBezTo>
                <a:cubicBezTo>
                  <a:pt x="81" y="7"/>
                  <a:pt x="86" y="11"/>
                  <a:pt x="91" y="16"/>
                </a:cubicBezTo>
                <a:cubicBezTo>
                  <a:pt x="96" y="20"/>
                  <a:pt x="100" y="26"/>
                  <a:pt x="103" y="33"/>
                </a:cubicBezTo>
                <a:cubicBezTo>
                  <a:pt x="105" y="39"/>
                  <a:pt x="107" y="47"/>
                  <a:pt x="107" y="54"/>
                </a:cubicBez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01" name=""/>
          <p:cNvSpPr txBox="1"/>
          <p:nvPr/>
        </p:nvSpPr>
        <p:spPr>
          <a:xfrm>
            <a:off x="711720" y="8768520"/>
            <a:ext cx="91152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ffffff"/>
                </a:solidFill>
                <a:effectLst/>
                <a:uFillTx/>
                <a:latin typeface="Now"/>
                <a:ea typeface="Now"/>
              </a:rPr>
              <a:t>English (Fluent)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02" name=""/>
          <p:cNvSpPr/>
          <p:nvPr/>
        </p:nvSpPr>
        <p:spPr>
          <a:xfrm>
            <a:off x="572040" y="9304200"/>
            <a:ext cx="38520" cy="38520"/>
          </a:xfrm>
          <a:custGeom>
            <a:avLst/>
            <a:gdLst/>
            <a:ahLst/>
            <a:rect l="0" t="0" r="r" b="b"/>
            <a:pathLst>
              <a:path w="107" h="107">
                <a:moveTo>
                  <a:pt x="107" y="54"/>
                </a:moveTo>
                <a:cubicBezTo>
                  <a:pt x="107" y="61"/>
                  <a:pt x="105" y="68"/>
                  <a:pt x="103" y="74"/>
                </a:cubicBezTo>
                <a:cubicBezTo>
                  <a:pt x="100" y="81"/>
                  <a:pt x="96" y="87"/>
                  <a:pt x="91" y="92"/>
                </a:cubicBezTo>
                <a:cubicBezTo>
                  <a:pt x="86" y="97"/>
                  <a:pt x="81" y="100"/>
                  <a:pt x="74" y="103"/>
                </a:cubicBezTo>
                <a:cubicBezTo>
                  <a:pt x="68" y="106"/>
                  <a:pt x="61" y="107"/>
                  <a:pt x="54" y="107"/>
                </a:cubicBezTo>
                <a:cubicBezTo>
                  <a:pt x="47" y="107"/>
                  <a:pt x="40" y="106"/>
                  <a:pt x="33" y="103"/>
                </a:cubicBezTo>
                <a:cubicBezTo>
                  <a:pt x="26" y="100"/>
                  <a:pt x="20" y="97"/>
                  <a:pt x="15" y="92"/>
                </a:cubicBezTo>
                <a:cubicBezTo>
                  <a:pt x="11" y="87"/>
                  <a:pt x="7" y="81"/>
                  <a:pt x="4" y="74"/>
                </a:cubicBezTo>
                <a:cubicBezTo>
                  <a:pt x="1" y="68"/>
                  <a:pt x="0" y="61"/>
                  <a:pt x="0" y="54"/>
                </a:cubicBezTo>
                <a:cubicBezTo>
                  <a:pt x="0" y="47"/>
                  <a:pt x="1" y="40"/>
                  <a:pt x="4" y="33"/>
                </a:cubicBezTo>
                <a:cubicBezTo>
                  <a:pt x="7" y="26"/>
                  <a:pt x="11" y="21"/>
                  <a:pt x="15" y="16"/>
                </a:cubicBezTo>
                <a:cubicBezTo>
                  <a:pt x="20" y="11"/>
                  <a:pt x="26" y="7"/>
                  <a:pt x="33" y="4"/>
                </a:cubicBezTo>
                <a:cubicBezTo>
                  <a:pt x="40" y="2"/>
                  <a:pt x="47" y="0"/>
                  <a:pt x="54" y="0"/>
                </a:cubicBezTo>
                <a:cubicBezTo>
                  <a:pt x="61" y="0"/>
                  <a:pt x="68" y="2"/>
                  <a:pt x="74" y="4"/>
                </a:cubicBezTo>
                <a:cubicBezTo>
                  <a:pt x="81" y="7"/>
                  <a:pt x="86" y="11"/>
                  <a:pt x="91" y="16"/>
                </a:cubicBezTo>
                <a:cubicBezTo>
                  <a:pt x="96" y="21"/>
                  <a:pt x="100" y="26"/>
                  <a:pt x="103" y="33"/>
                </a:cubicBezTo>
                <a:cubicBezTo>
                  <a:pt x="105" y="40"/>
                  <a:pt x="107" y="47"/>
                  <a:pt x="107" y="54"/>
                </a:cubicBez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03" name=""/>
          <p:cNvSpPr txBox="1"/>
          <p:nvPr/>
        </p:nvSpPr>
        <p:spPr>
          <a:xfrm>
            <a:off x="711720" y="8997120"/>
            <a:ext cx="88740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ffffff"/>
                </a:solidFill>
                <a:effectLst/>
                <a:uFillTx/>
                <a:latin typeface="Now"/>
                <a:ea typeface="Now"/>
              </a:rPr>
              <a:t>French (Fluent)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04" name=""/>
          <p:cNvSpPr/>
          <p:nvPr/>
        </p:nvSpPr>
        <p:spPr>
          <a:xfrm>
            <a:off x="572040" y="9532800"/>
            <a:ext cx="38520" cy="38520"/>
          </a:xfrm>
          <a:custGeom>
            <a:avLst/>
            <a:gdLst/>
            <a:ahLst/>
            <a:rect l="0" t="0" r="r" b="b"/>
            <a:pathLst>
              <a:path w="107" h="107">
                <a:moveTo>
                  <a:pt x="107" y="54"/>
                </a:moveTo>
                <a:cubicBezTo>
                  <a:pt x="107" y="61"/>
                  <a:pt x="105" y="68"/>
                  <a:pt x="103" y="75"/>
                </a:cubicBezTo>
                <a:cubicBezTo>
                  <a:pt x="100" y="81"/>
                  <a:pt x="96" y="87"/>
                  <a:pt x="91" y="92"/>
                </a:cubicBezTo>
                <a:cubicBezTo>
                  <a:pt x="86" y="97"/>
                  <a:pt x="81" y="101"/>
                  <a:pt x="74" y="103"/>
                </a:cubicBezTo>
                <a:cubicBezTo>
                  <a:pt x="68" y="106"/>
                  <a:pt x="61" y="107"/>
                  <a:pt x="54" y="107"/>
                </a:cubicBezTo>
                <a:cubicBezTo>
                  <a:pt x="47" y="107"/>
                  <a:pt x="40" y="106"/>
                  <a:pt x="33" y="103"/>
                </a:cubicBezTo>
                <a:cubicBezTo>
                  <a:pt x="26" y="101"/>
                  <a:pt x="20" y="97"/>
                  <a:pt x="15" y="92"/>
                </a:cubicBezTo>
                <a:cubicBezTo>
                  <a:pt x="11" y="87"/>
                  <a:pt x="7" y="81"/>
                  <a:pt x="4" y="75"/>
                </a:cubicBezTo>
                <a:cubicBezTo>
                  <a:pt x="1" y="68"/>
                  <a:pt x="0" y="61"/>
                  <a:pt x="0" y="54"/>
                </a:cubicBezTo>
                <a:cubicBezTo>
                  <a:pt x="0" y="47"/>
                  <a:pt x="1" y="41"/>
                  <a:pt x="4" y="34"/>
                </a:cubicBezTo>
                <a:cubicBezTo>
                  <a:pt x="7" y="27"/>
                  <a:pt x="11" y="21"/>
                  <a:pt x="15" y="16"/>
                </a:cubicBezTo>
                <a:cubicBezTo>
                  <a:pt x="20" y="11"/>
                  <a:pt x="26" y="7"/>
                  <a:pt x="33" y="5"/>
                </a:cubicBezTo>
                <a:cubicBezTo>
                  <a:pt x="40" y="2"/>
                  <a:pt x="47" y="0"/>
                  <a:pt x="54" y="0"/>
                </a:cubicBezTo>
                <a:cubicBezTo>
                  <a:pt x="61" y="0"/>
                  <a:pt x="68" y="2"/>
                  <a:pt x="74" y="5"/>
                </a:cubicBezTo>
                <a:cubicBezTo>
                  <a:pt x="81" y="7"/>
                  <a:pt x="86" y="11"/>
                  <a:pt x="91" y="16"/>
                </a:cubicBezTo>
                <a:cubicBezTo>
                  <a:pt x="96" y="21"/>
                  <a:pt x="100" y="27"/>
                  <a:pt x="103" y="34"/>
                </a:cubicBezTo>
                <a:cubicBezTo>
                  <a:pt x="105" y="41"/>
                  <a:pt x="107" y="47"/>
                  <a:pt x="107" y="54"/>
                </a:cubicBez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05" name=""/>
          <p:cNvSpPr txBox="1"/>
          <p:nvPr/>
        </p:nvSpPr>
        <p:spPr>
          <a:xfrm>
            <a:off x="711720" y="9225720"/>
            <a:ext cx="96012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ffffff"/>
                </a:solidFill>
                <a:effectLst/>
                <a:uFillTx/>
                <a:latin typeface="Now"/>
                <a:ea typeface="Now"/>
              </a:rPr>
              <a:t>German (Basics)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06" name=""/>
          <p:cNvSpPr/>
          <p:nvPr/>
        </p:nvSpPr>
        <p:spPr>
          <a:xfrm>
            <a:off x="755640" y="609480"/>
            <a:ext cx="2298600" cy="2674440"/>
          </a:xfrm>
          <a:custGeom>
            <a:avLst/>
            <a:gdLst/>
            <a:ahLst/>
            <a:rect l="0" t="0" r="r" b="b"/>
            <a:pathLst>
              <a:path w="6385" h="7429">
                <a:moveTo>
                  <a:pt x="0" y="0"/>
                </a:moveTo>
                <a:lnTo>
                  <a:pt x="6385" y="0"/>
                </a:lnTo>
                <a:lnTo>
                  <a:pt x="6385" y="7429"/>
                </a:lnTo>
                <a:lnTo>
                  <a:pt x="0" y="7429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607" name=""/>
          <p:cNvSpPr/>
          <p:nvPr/>
        </p:nvSpPr>
        <p:spPr>
          <a:xfrm>
            <a:off x="0" y="2233440"/>
            <a:ext cx="3054240" cy="3009240"/>
          </a:xfrm>
          <a:custGeom>
            <a:avLst/>
            <a:gdLst/>
            <a:ahLst/>
            <a:rect l="0" t="0" r="r" b="b"/>
            <a:pathLst>
              <a:path w="8484" h="8359">
                <a:moveTo>
                  <a:pt x="0" y="0"/>
                </a:moveTo>
                <a:lnTo>
                  <a:pt x="8484" y="0"/>
                </a:lnTo>
                <a:lnTo>
                  <a:pt x="8484" y="8359"/>
                </a:lnTo>
                <a:lnTo>
                  <a:pt x="0" y="8359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608" name=""/>
          <p:cNvSpPr/>
          <p:nvPr/>
        </p:nvSpPr>
        <p:spPr>
          <a:xfrm>
            <a:off x="755640" y="2548080"/>
            <a:ext cx="2298600" cy="1571760"/>
          </a:xfrm>
          <a:custGeom>
            <a:avLst/>
            <a:gdLst/>
            <a:ahLst/>
            <a:rect l="0" t="0" r="r" b="b"/>
            <a:pathLst>
              <a:path w="6385" h="4366">
                <a:moveTo>
                  <a:pt x="0" y="0"/>
                </a:moveTo>
                <a:lnTo>
                  <a:pt x="6385" y="0"/>
                </a:lnTo>
                <a:lnTo>
                  <a:pt x="6385" y="4366"/>
                </a:lnTo>
                <a:lnTo>
                  <a:pt x="0" y="4366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609" name=""/>
          <p:cNvSpPr/>
          <p:nvPr/>
        </p:nvSpPr>
        <p:spPr>
          <a:xfrm>
            <a:off x="0" y="2780280"/>
            <a:ext cx="1847880" cy="7911720"/>
          </a:xfrm>
          <a:custGeom>
            <a:avLst/>
            <a:gdLst/>
            <a:ahLst/>
            <a:rect l="0" t="0" r="r" b="b"/>
            <a:pathLst>
              <a:path w="5133" h="21977">
                <a:moveTo>
                  <a:pt x="0" y="0"/>
                </a:moveTo>
                <a:lnTo>
                  <a:pt x="5133" y="0"/>
                </a:lnTo>
                <a:lnTo>
                  <a:pt x="5133" y="21977"/>
                </a:lnTo>
                <a:lnTo>
                  <a:pt x="0" y="21977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610" name=""/>
          <p:cNvSpPr/>
          <p:nvPr/>
        </p:nvSpPr>
        <p:spPr>
          <a:xfrm>
            <a:off x="1811520" y="3969720"/>
            <a:ext cx="1242720" cy="6726960"/>
          </a:xfrm>
          <a:custGeom>
            <a:avLst/>
            <a:gdLst/>
            <a:ahLst/>
            <a:rect l="0" t="0" r="r" b="b"/>
            <a:pathLst>
              <a:path w="3452" h="18686">
                <a:moveTo>
                  <a:pt x="0" y="0"/>
                </a:moveTo>
                <a:lnTo>
                  <a:pt x="3452" y="0"/>
                </a:lnTo>
                <a:lnTo>
                  <a:pt x="3452" y="18686"/>
                </a:lnTo>
                <a:lnTo>
                  <a:pt x="0" y="18686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611" name=""/>
          <p:cNvSpPr/>
          <p:nvPr/>
        </p:nvSpPr>
        <p:spPr>
          <a:xfrm>
            <a:off x="904680" y="842040"/>
            <a:ext cx="2000880" cy="2310480"/>
          </a:xfrm>
          <a:custGeom>
            <a:avLst/>
            <a:gdLst/>
            <a:ahLst/>
            <a:rect l="0" t="0" r="r" b="b"/>
            <a:pathLst>
              <a:path w="5558" h="6418">
                <a:moveTo>
                  <a:pt x="0" y="0"/>
                </a:moveTo>
                <a:lnTo>
                  <a:pt x="5558" y="0"/>
                </a:lnTo>
                <a:lnTo>
                  <a:pt x="5558" y="6418"/>
                </a:lnTo>
                <a:lnTo>
                  <a:pt x="0" y="6418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612" name=""/>
          <p:cNvSpPr/>
          <p:nvPr/>
        </p:nvSpPr>
        <p:spPr>
          <a:xfrm>
            <a:off x="556920" y="4012920"/>
            <a:ext cx="1999800" cy="344880"/>
          </a:xfrm>
          <a:custGeom>
            <a:avLst/>
            <a:gdLst/>
            <a:ahLst/>
            <a:rect l="0" t="0" r="r" b="b"/>
            <a:pathLst>
              <a:path w="5555" h="958">
                <a:moveTo>
                  <a:pt x="0" y="0"/>
                </a:moveTo>
                <a:lnTo>
                  <a:pt x="5555" y="0"/>
                </a:lnTo>
                <a:lnTo>
                  <a:pt x="5555" y="958"/>
                </a:lnTo>
                <a:lnTo>
                  <a:pt x="0" y="958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613" name=""/>
          <p:cNvSpPr/>
          <p:nvPr/>
        </p:nvSpPr>
        <p:spPr>
          <a:xfrm>
            <a:off x="529560" y="4524120"/>
            <a:ext cx="171720" cy="135000"/>
          </a:xfrm>
          <a:custGeom>
            <a:avLst/>
            <a:gdLst/>
            <a:ahLst/>
            <a:rect l="0" t="0" r="r" b="b"/>
            <a:pathLst>
              <a:path w="477" h="375">
                <a:moveTo>
                  <a:pt x="0" y="0"/>
                </a:moveTo>
                <a:lnTo>
                  <a:pt x="477" y="0"/>
                </a:lnTo>
                <a:lnTo>
                  <a:pt x="477" y="375"/>
                </a:lnTo>
                <a:lnTo>
                  <a:pt x="0" y="375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614" name=""/>
          <p:cNvSpPr/>
          <p:nvPr/>
        </p:nvSpPr>
        <p:spPr>
          <a:xfrm>
            <a:off x="529920" y="4852440"/>
            <a:ext cx="171000" cy="171000"/>
          </a:xfrm>
          <a:custGeom>
            <a:avLst/>
            <a:gdLst/>
            <a:ahLst/>
            <a:rect l="0" t="0" r="r" b="b"/>
            <a:pathLst>
              <a:path w="475" h="475">
                <a:moveTo>
                  <a:pt x="0" y="0"/>
                </a:moveTo>
                <a:lnTo>
                  <a:pt x="475" y="0"/>
                </a:lnTo>
                <a:lnTo>
                  <a:pt x="475" y="475"/>
                </a:lnTo>
                <a:lnTo>
                  <a:pt x="0" y="475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615" name=""/>
          <p:cNvSpPr/>
          <p:nvPr/>
        </p:nvSpPr>
        <p:spPr>
          <a:xfrm>
            <a:off x="555840" y="5216760"/>
            <a:ext cx="119160" cy="169560"/>
          </a:xfrm>
          <a:custGeom>
            <a:avLst/>
            <a:gdLst/>
            <a:ahLst/>
            <a:rect l="0" t="0" r="r" b="b"/>
            <a:pathLst>
              <a:path w="331" h="471">
                <a:moveTo>
                  <a:pt x="0" y="0"/>
                </a:moveTo>
                <a:lnTo>
                  <a:pt x="331" y="0"/>
                </a:lnTo>
                <a:lnTo>
                  <a:pt x="331" y="471"/>
                </a:lnTo>
                <a:lnTo>
                  <a:pt x="0" y="471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616" name=""/>
          <p:cNvSpPr/>
          <p:nvPr/>
        </p:nvSpPr>
        <p:spPr>
          <a:xfrm>
            <a:off x="556920" y="5928840"/>
            <a:ext cx="1999800" cy="345240"/>
          </a:xfrm>
          <a:custGeom>
            <a:avLst/>
            <a:gdLst/>
            <a:ahLst/>
            <a:rect l="0" t="0" r="r" b="b"/>
            <a:pathLst>
              <a:path w="5555" h="959">
                <a:moveTo>
                  <a:pt x="0" y="0"/>
                </a:moveTo>
                <a:lnTo>
                  <a:pt x="5555" y="0"/>
                </a:lnTo>
                <a:lnTo>
                  <a:pt x="5555" y="959"/>
                </a:lnTo>
                <a:lnTo>
                  <a:pt x="0" y="959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617" name=""/>
          <p:cNvSpPr/>
          <p:nvPr/>
        </p:nvSpPr>
        <p:spPr>
          <a:xfrm>
            <a:off x="556920" y="8255880"/>
            <a:ext cx="1999800" cy="344880"/>
          </a:xfrm>
          <a:custGeom>
            <a:avLst/>
            <a:gdLst/>
            <a:ahLst/>
            <a:rect l="0" t="0" r="r" b="b"/>
            <a:pathLst>
              <a:path w="5555" h="958">
                <a:moveTo>
                  <a:pt x="0" y="0"/>
                </a:moveTo>
                <a:lnTo>
                  <a:pt x="5555" y="0"/>
                </a:lnTo>
                <a:lnTo>
                  <a:pt x="5555" y="958"/>
                </a:lnTo>
                <a:lnTo>
                  <a:pt x="0" y="958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618" name=""/>
          <p:cNvSpPr/>
          <p:nvPr/>
        </p:nvSpPr>
        <p:spPr>
          <a:xfrm>
            <a:off x="3316680" y="1321560"/>
            <a:ext cx="1999440" cy="345240"/>
          </a:xfrm>
          <a:custGeom>
            <a:avLst/>
            <a:gdLst/>
            <a:ahLst/>
            <a:rect l="0" t="0" r="r" b="b"/>
            <a:pathLst>
              <a:path w="5554" h="959">
                <a:moveTo>
                  <a:pt x="0" y="0"/>
                </a:moveTo>
                <a:lnTo>
                  <a:pt x="5554" y="0"/>
                </a:lnTo>
                <a:lnTo>
                  <a:pt x="5554" y="959"/>
                </a:lnTo>
                <a:lnTo>
                  <a:pt x="0" y="959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619" name=""/>
          <p:cNvSpPr/>
          <p:nvPr/>
        </p:nvSpPr>
        <p:spPr>
          <a:xfrm>
            <a:off x="3316680" y="2227680"/>
            <a:ext cx="2419560" cy="9720"/>
          </a:xfrm>
          <a:custGeom>
            <a:avLst/>
            <a:gdLst/>
            <a:ahLst/>
            <a:rect l="0" t="0" r="r" b="b"/>
            <a:pathLst>
              <a:path w="6721" h="27">
                <a:moveTo>
                  <a:pt x="0" y="0"/>
                </a:moveTo>
                <a:lnTo>
                  <a:pt x="6721" y="0"/>
                </a:lnTo>
                <a:lnTo>
                  <a:pt x="6721" y="27"/>
                </a:lnTo>
                <a:lnTo>
                  <a:pt x="0" y="27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620" name=""/>
          <p:cNvSpPr/>
          <p:nvPr/>
        </p:nvSpPr>
        <p:spPr>
          <a:xfrm>
            <a:off x="6464880" y="0"/>
            <a:ext cx="1098000" cy="2008080"/>
          </a:xfrm>
          <a:custGeom>
            <a:avLst/>
            <a:gdLst/>
            <a:ahLst/>
            <a:rect l="0" t="0" r="r" b="b"/>
            <a:pathLst>
              <a:path w="3050" h="5578">
                <a:moveTo>
                  <a:pt x="0" y="0"/>
                </a:moveTo>
                <a:lnTo>
                  <a:pt x="3050" y="0"/>
                </a:lnTo>
                <a:lnTo>
                  <a:pt x="3050" y="5578"/>
                </a:lnTo>
                <a:lnTo>
                  <a:pt x="0" y="5578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621" name=""/>
          <p:cNvSpPr/>
          <p:nvPr/>
        </p:nvSpPr>
        <p:spPr>
          <a:xfrm>
            <a:off x="3316680" y="3179880"/>
            <a:ext cx="2419560" cy="10080"/>
          </a:xfrm>
          <a:custGeom>
            <a:avLst/>
            <a:gdLst/>
            <a:ahLst/>
            <a:rect l="0" t="0" r="r" b="b"/>
            <a:pathLst>
              <a:path w="6721" h="28">
                <a:moveTo>
                  <a:pt x="0" y="0"/>
                </a:moveTo>
                <a:lnTo>
                  <a:pt x="6721" y="0"/>
                </a:lnTo>
                <a:lnTo>
                  <a:pt x="6721" y="28"/>
                </a:lnTo>
                <a:lnTo>
                  <a:pt x="0" y="28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622" name=""/>
          <p:cNvSpPr/>
          <p:nvPr/>
        </p:nvSpPr>
        <p:spPr>
          <a:xfrm>
            <a:off x="3316680" y="3332520"/>
            <a:ext cx="1999440" cy="344880"/>
          </a:xfrm>
          <a:custGeom>
            <a:avLst/>
            <a:gdLst/>
            <a:ahLst/>
            <a:rect l="0" t="0" r="r" b="b"/>
            <a:pathLst>
              <a:path w="5554" h="958">
                <a:moveTo>
                  <a:pt x="0" y="0"/>
                </a:moveTo>
                <a:lnTo>
                  <a:pt x="5554" y="0"/>
                </a:lnTo>
                <a:lnTo>
                  <a:pt x="5554" y="958"/>
                </a:lnTo>
                <a:lnTo>
                  <a:pt x="0" y="958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623" name=""/>
          <p:cNvSpPr/>
          <p:nvPr/>
        </p:nvSpPr>
        <p:spPr>
          <a:xfrm>
            <a:off x="3316680" y="5213880"/>
            <a:ext cx="1999440" cy="344880"/>
          </a:xfrm>
          <a:custGeom>
            <a:avLst/>
            <a:gdLst/>
            <a:ahLst/>
            <a:rect l="0" t="0" r="r" b="b"/>
            <a:pathLst>
              <a:path w="5554" h="958">
                <a:moveTo>
                  <a:pt x="0" y="0"/>
                </a:moveTo>
                <a:lnTo>
                  <a:pt x="5554" y="0"/>
                </a:lnTo>
                <a:lnTo>
                  <a:pt x="5554" y="958"/>
                </a:lnTo>
                <a:lnTo>
                  <a:pt x="0" y="958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624" name=""/>
          <p:cNvSpPr txBox="1"/>
          <p:nvPr/>
        </p:nvSpPr>
        <p:spPr>
          <a:xfrm>
            <a:off x="711720" y="9454680"/>
            <a:ext cx="135540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ffffff"/>
                </a:solidFill>
                <a:effectLst/>
                <a:uFillTx/>
                <a:latin typeface="Now"/>
                <a:ea typeface="Now"/>
              </a:rPr>
              <a:t>Spanish (Intermediate)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5" name=""/>
          <p:cNvSpPr/>
          <p:nvPr/>
        </p:nvSpPr>
        <p:spPr>
          <a:xfrm>
            <a:off x="0" y="0"/>
            <a:ext cx="7562880" cy="10696680"/>
          </a:xfrm>
          <a:custGeom>
            <a:avLst/>
            <a:gdLst/>
            <a:ahLst/>
            <a:rect l="0" t="0" r="r" b="b"/>
            <a:pathLst>
              <a:path w="21008" h="29713">
                <a:moveTo>
                  <a:pt x="0" y="0"/>
                </a:moveTo>
                <a:lnTo>
                  <a:pt x="21008" y="0"/>
                </a:lnTo>
                <a:lnTo>
                  <a:pt x="21008" y="29713"/>
                </a:lnTo>
                <a:lnTo>
                  <a:pt x="0" y="29713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26" name=""/>
          <p:cNvSpPr/>
          <p:nvPr/>
        </p:nvSpPr>
        <p:spPr>
          <a:xfrm>
            <a:off x="0" y="0"/>
            <a:ext cx="7562880" cy="10696680"/>
          </a:xfrm>
          <a:custGeom>
            <a:avLst/>
            <a:gdLst/>
            <a:ahLst/>
            <a:rect l="0" t="0" r="r" b="b"/>
            <a:pathLst>
              <a:path w="21008" h="29713">
                <a:moveTo>
                  <a:pt x="0" y="0"/>
                </a:moveTo>
                <a:lnTo>
                  <a:pt x="21008" y="0"/>
                </a:lnTo>
                <a:lnTo>
                  <a:pt x="21008" y="29713"/>
                </a:lnTo>
                <a:lnTo>
                  <a:pt x="0" y="29713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27" name=""/>
          <p:cNvSpPr txBox="1"/>
          <p:nvPr/>
        </p:nvSpPr>
        <p:spPr>
          <a:xfrm>
            <a:off x="495000" y="7890480"/>
            <a:ext cx="45288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89" strike="noStrike" u="none">
                <a:solidFill>
                  <a:srgbClr val="423e3a"/>
                </a:solidFill>
                <a:effectLst/>
                <a:uFillTx/>
                <a:latin typeface="Telegraf"/>
                <a:ea typeface="Telegraf"/>
              </a:rPr>
              <a:t>Spanish</a:t>
            </a:r>
            <a:endParaRPr b="0" lang="en-US" sz="989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28" name=""/>
          <p:cNvSpPr/>
          <p:nvPr/>
        </p:nvSpPr>
        <p:spPr>
          <a:xfrm>
            <a:off x="1315080" y="8007840"/>
            <a:ext cx="517320" cy="0"/>
          </a:xfrm>
          <a:prstGeom prst="line">
            <a:avLst/>
          </a:prstGeom>
          <a:ln w="37800">
            <a:solidFill>
              <a:srgbClr val="423e3a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18720" rIns="18720" tIns="-18720" bIns="-1872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29" name=""/>
          <p:cNvSpPr/>
          <p:nvPr/>
        </p:nvSpPr>
        <p:spPr>
          <a:xfrm>
            <a:off x="1315080" y="8250120"/>
            <a:ext cx="517320" cy="0"/>
          </a:xfrm>
          <a:prstGeom prst="line">
            <a:avLst/>
          </a:prstGeom>
          <a:ln w="37800">
            <a:solidFill>
              <a:srgbClr val="423e3a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18720" rIns="18720" tIns="-18720" bIns="-1872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30" name=""/>
          <p:cNvSpPr/>
          <p:nvPr/>
        </p:nvSpPr>
        <p:spPr>
          <a:xfrm>
            <a:off x="1091160" y="8007840"/>
            <a:ext cx="517680" cy="0"/>
          </a:xfrm>
          <a:prstGeom prst="line">
            <a:avLst/>
          </a:prstGeom>
          <a:ln w="47520">
            <a:solidFill>
              <a:srgbClr val="b29e84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23760" rIns="23760" tIns="-23760" bIns="-2376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31" name=""/>
          <p:cNvSpPr/>
          <p:nvPr/>
        </p:nvSpPr>
        <p:spPr>
          <a:xfrm>
            <a:off x="1091160" y="8250120"/>
            <a:ext cx="636480" cy="0"/>
          </a:xfrm>
          <a:prstGeom prst="line">
            <a:avLst/>
          </a:prstGeom>
          <a:ln w="47520">
            <a:solidFill>
              <a:srgbClr val="b29e84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23760" rIns="23760" tIns="-23760" bIns="-2376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32" name=""/>
          <p:cNvSpPr/>
          <p:nvPr/>
        </p:nvSpPr>
        <p:spPr>
          <a:xfrm>
            <a:off x="2871720" y="2374200"/>
            <a:ext cx="4691160" cy="529920"/>
          </a:xfrm>
          <a:custGeom>
            <a:avLst/>
            <a:gdLst/>
            <a:ahLst/>
            <a:rect l="0" t="0" r="r" b="b"/>
            <a:pathLst>
              <a:path w="13031" h="1472">
                <a:moveTo>
                  <a:pt x="0" y="0"/>
                </a:moveTo>
                <a:lnTo>
                  <a:pt x="13031" y="0"/>
                </a:lnTo>
                <a:lnTo>
                  <a:pt x="13031" y="1470"/>
                </a:lnTo>
                <a:lnTo>
                  <a:pt x="14" y="1472"/>
                </a:lnTo>
                <a:lnTo>
                  <a:pt x="0" y="1472"/>
                </a:lnTo>
                <a:lnTo>
                  <a:pt x="0" y="0"/>
                </a:lnTo>
                <a:close/>
              </a:path>
            </a:pathLst>
          </a:custGeom>
          <a:solidFill>
            <a:srgbClr val="b29e84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33" name=""/>
          <p:cNvSpPr/>
          <p:nvPr/>
        </p:nvSpPr>
        <p:spPr>
          <a:xfrm>
            <a:off x="2706840" y="2374200"/>
            <a:ext cx="339480" cy="529920"/>
          </a:xfrm>
          <a:custGeom>
            <a:avLst/>
            <a:gdLst/>
            <a:ahLst/>
            <a:rect l="0" t="0" r="r" b="b"/>
            <a:pathLst>
              <a:path w="943" h="1472">
                <a:moveTo>
                  <a:pt x="905" y="443"/>
                </a:moveTo>
                <a:cubicBezTo>
                  <a:pt x="930" y="533"/>
                  <a:pt x="944" y="632"/>
                  <a:pt x="943" y="738"/>
                </a:cubicBezTo>
                <a:cubicBezTo>
                  <a:pt x="943" y="1132"/>
                  <a:pt x="745" y="1453"/>
                  <a:pt x="495" y="1472"/>
                </a:cubicBezTo>
                <a:lnTo>
                  <a:pt x="450" y="1472"/>
                </a:lnTo>
                <a:cubicBezTo>
                  <a:pt x="200" y="1454"/>
                  <a:pt x="0" y="1132"/>
                  <a:pt x="0" y="737"/>
                </a:cubicBezTo>
                <a:cubicBezTo>
                  <a:pt x="0" y="331"/>
                  <a:pt x="211" y="0"/>
                  <a:pt x="471" y="0"/>
                </a:cubicBezTo>
                <a:lnTo>
                  <a:pt x="477" y="0"/>
                </a:lnTo>
                <a:cubicBezTo>
                  <a:pt x="604" y="3"/>
                  <a:pt x="717" y="82"/>
                  <a:pt x="800" y="208"/>
                </a:cubicBezTo>
                <a:cubicBezTo>
                  <a:pt x="806" y="216"/>
                  <a:pt x="811" y="225"/>
                  <a:pt x="816" y="233"/>
                </a:cubicBezTo>
                <a:cubicBezTo>
                  <a:pt x="821" y="241"/>
                  <a:pt x="826" y="250"/>
                  <a:pt x="831" y="259"/>
                </a:cubicBezTo>
                <a:lnTo>
                  <a:pt x="831" y="260"/>
                </a:lnTo>
                <a:cubicBezTo>
                  <a:pt x="836" y="268"/>
                  <a:pt x="841" y="278"/>
                  <a:pt x="846" y="287"/>
                </a:cubicBezTo>
                <a:lnTo>
                  <a:pt x="846" y="288"/>
                </a:lnTo>
                <a:cubicBezTo>
                  <a:pt x="851" y="297"/>
                  <a:pt x="855" y="307"/>
                  <a:pt x="859" y="316"/>
                </a:cubicBezTo>
                <a:lnTo>
                  <a:pt x="859" y="317"/>
                </a:lnTo>
                <a:cubicBezTo>
                  <a:pt x="863" y="327"/>
                  <a:pt x="868" y="337"/>
                  <a:pt x="872" y="347"/>
                </a:cubicBezTo>
                <a:lnTo>
                  <a:pt x="872" y="348"/>
                </a:lnTo>
                <a:cubicBezTo>
                  <a:pt x="876" y="358"/>
                  <a:pt x="880" y="368"/>
                  <a:pt x="884" y="378"/>
                </a:cubicBezTo>
                <a:lnTo>
                  <a:pt x="884" y="379"/>
                </a:lnTo>
                <a:cubicBezTo>
                  <a:pt x="888" y="389"/>
                  <a:pt x="891" y="399"/>
                  <a:pt x="895" y="410"/>
                </a:cubicBezTo>
                <a:lnTo>
                  <a:pt x="905" y="443"/>
                </a:lnTo>
                <a:close/>
              </a:path>
            </a:pathLst>
          </a:custGeom>
          <a:solidFill>
            <a:srgbClr val="b29e84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34" name=""/>
          <p:cNvSpPr/>
          <p:nvPr/>
        </p:nvSpPr>
        <p:spPr>
          <a:xfrm>
            <a:off x="0" y="2404800"/>
            <a:ext cx="2197080" cy="529560"/>
          </a:xfrm>
          <a:custGeom>
            <a:avLst/>
            <a:gdLst/>
            <a:ahLst/>
            <a:rect l="0" t="0" r="r" b="b"/>
            <a:pathLst>
              <a:path w="6103" h="1471">
                <a:moveTo>
                  <a:pt x="5612" y="0"/>
                </a:moveTo>
                <a:cubicBezTo>
                  <a:pt x="5894" y="0"/>
                  <a:pt x="6104" y="330"/>
                  <a:pt x="6103" y="734"/>
                </a:cubicBezTo>
                <a:cubicBezTo>
                  <a:pt x="6103" y="1140"/>
                  <a:pt x="5893" y="1470"/>
                  <a:pt x="5610" y="1470"/>
                </a:cubicBezTo>
                <a:lnTo>
                  <a:pt x="0" y="1471"/>
                </a:lnTo>
                <a:lnTo>
                  <a:pt x="0" y="0"/>
                </a:lnTo>
                <a:lnTo>
                  <a:pt x="5612" y="0"/>
                </a:lnTo>
                <a:close/>
              </a:path>
            </a:pathLst>
          </a:custGeom>
          <a:solidFill>
            <a:srgbClr val="b29e84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35" name=""/>
          <p:cNvSpPr/>
          <p:nvPr/>
        </p:nvSpPr>
        <p:spPr>
          <a:xfrm>
            <a:off x="2871720" y="3964680"/>
            <a:ext cx="4691160" cy="529560"/>
          </a:xfrm>
          <a:custGeom>
            <a:avLst/>
            <a:gdLst/>
            <a:ahLst/>
            <a:rect l="0" t="0" r="r" b="b"/>
            <a:pathLst>
              <a:path w="13031" h="1471">
                <a:moveTo>
                  <a:pt x="0" y="0"/>
                </a:moveTo>
                <a:lnTo>
                  <a:pt x="13" y="0"/>
                </a:lnTo>
                <a:lnTo>
                  <a:pt x="13031" y="0"/>
                </a:lnTo>
                <a:lnTo>
                  <a:pt x="13031" y="1470"/>
                </a:lnTo>
                <a:lnTo>
                  <a:pt x="14" y="1471"/>
                </a:lnTo>
                <a:lnTo>
                  <a:pt x="0" y="1471"/>
                </a:lnTo>
                <a:lnTo>
                  <a:pt x="0" y="0"/>
                </a:lnTo>
                <a:close/>
              </a:path>
            </a:pathLst>
          </a:custGeom>
          <a:solidFill>
            <a:srgbClr val="b29e84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36" name=""/>
          <p:cNvSpPr/>
          <p:nvPr/>
        </p:nvSpPr>
        <p:spPr>
          <a:xfrm>
            <a:off x="2706840" y="3964680"/>
            <a:ext cx="339480" cy="529560"/>
          </a:xfrm>
          <a:custGeom>
            <a:avLst/>
            <a:gdLst/>
            <a:ahLst/>
            <a:rect l="0" t="0" r="r" b="b"/>
            <a:pathLst>
              <a:path w="943" h="1471">
                <a:moveTo>
                  <a:pt x="905" y="443"/>
                </a:moveTo>
                <a:cubicBezTo>
                  <a:pt x="930" y="533"/>
                  <a:pt x="944" y="632"/>
                  <a:pt x="943" y="737"/>
                </a:cubicBezTo>
                <a:cubicBezTo>
                  <a:pt x="943" y="1131"/>
                  <a:pt x="745" y="1453"/>
                  <a:pt x="495" y="1471"/>
                </a:cubicBezTo>
                <a:lnTo>
                  <a:pt x="450" y="1471"/>
                </a:lnTo>
                <a:cubicBezTo>
                  <a:pt x="200" y="1454"/>
                  <a:pt x="0" y="1131"/>
                  <a:pt x="0" y="737"/>
                </a:cubicBezTo>
                <a:cubicBezTo>
                  <a:pt x="0" y="330"/>
                  <a:pt x="211" y="0"/>
                  <a:pt x="471" y="0"/>
                </a:cubicBezTo>
                <a:lnTo>
                  <a:pt x="477" y="0"/>
                </a:lnTo>
                <a:cubicBezTo>
                  <a:pt x="604" y="2"/>
                  <a:pt x="717" y="82"/>
                  <a:pt x="800" y="207"/>
                </a:cubicBezTo>
                <a:cubicBezTo>
                  <a:pt x="806" y="216"/>
                  <a:pt x="811" y="224"/>
                  <a:pt x="816" y="233"/>
                </a:cubicBezTo>
                <a:cubicBezTo>
                  <a:pt x="821" y="241"/>
                  <a:pt x="826" y="250"/>
                  <a:pt x="831" y="259"/>
                </a:cubicBezTo>
                <a:lnTo>
                  <a:pt x="831" y="260"/>
                </a:lnTo>
                <a:cubicBezTo>
                  <a:pt x="836" y="268"/>
                  <a:pt x="841" y="277"/>
                  <a:pt x="846" y="287"/>
                </a:cubicBezTo>
                <a:cubicBezTo>
                  <a:pt x="851" y="297"/>
                  <a:pt x="855" y="307"/>
                  <a:pt x="859" y="316"/>
                </a:cubicBezTo>
                <a:lnTo>
                  <a:pt x="859" y="317"/>
                </a:lnTo>
                <a:cubicBezTo>
                  <a:pt x="863" y="327"/>
                  <a:pt x="868" y="336"/>
                  <a:pt x="872" y="346"/>
                </a:cubicBezTo>
                <a:lnTo>
                  <a:pt x="872" y="347"/>
                </a:lnTo>
                <a:cubicBezTo>
                  <a:pt x="876" y="357"/>
                  <a:pt x="880" y="368"/>
                  <a:pt x="884" y="378"/>
                </a:cubicBezTo>
                <a:cubicBezTo>
                  <a:pt x="888" y="389"/>
                  <a:pt x="891" y="399"/>
                  <a:pt x="895" y="410"/>
                </a:cubicBezTo>
                <a:lnTo>
                  <a:pt x="905" y="443"/>
                </a:lnTo>
                <a:close/>
              </a:path>
            </a:pathLst>
          </a:custGeom>
          <a:solidFill>
            <a:srgbClr val="b29e84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37" name=""/>
          <p:cNvSpPr/>
          <p:nvPr/>
        </p:nvSpPr>
        <p:spPr>
          <a:xfrm>
            <a:off x="2871720" y="7243560"/>
            <a:ext cx="4691160" cy="529560"/>
          </a:xfrm>
          <a:custGeom>
            <a:avLst/>
            <a:gdLst/>
            <a:ahLst/>
            <a:rect l="0" t="0" r="r" b="b"/>
            <a:pathLst>
              <a:path w="13031" h="1471">
                <a:moveTo>
                  <a:pt x="15" y="1471"/>
                </a:moveTo>
                <a:lnTo>
                  <a:pt x="0" y="1471"/>
                </a:lnTo>
                <a:lnTo>
                  <a:pt x="0" y="0"/>
                </a:lnTo>
                <a:lnTo>
                  <a:pt x="13031" y="0"/>
                </a:lnTo>
                <a:lnTo>
                  <a:pt x="13031" y="1469"/>
                </a:lnTo>
                <a:lnTo>
                  <a:pt x="15" y="1471"/>
                </a:lnTo>
                <a:close/>
              </a:path>
            </a:pathLst>
          </a:custGeom>
          <a:solidFill>
            <a:srgbClr val="b29e84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38" name=""/>
          <p:cNvSpPr/>
          <p:nvPr/>
        </p:nvSpPr>
        <p:spPr>
          <a:xfrm>
            <a:off x="2706840" y="7243560"/>
            <a:ext cx="339480" cy="529560"/>
          </a:xfrm>
          <a:custGeom>
            <a:avLst/>
            <a:gdLst/>
            <a:ahLst/>
            <a:rect l="0" t="0" r="r" b="b"/>
            <a:pathLst>
              <a:path w="943" h="1471">
                <a:moveTo>
                  <a:pt x="905" y="441"/>
                </a:moveTo>
                <a:cubicBezTo>
                  <a:pt x="930" y="531"/>
                  <a:pt x="944" y="631"/>
                  <a:pt x="943" y="736"/>
                </a:cubicBezTo>
                <a:cubicBezTo>
                  <a:pt x="943" y="1130"/>
                  <a:pt x="745" y="1452"/>
                  <a:pt x="495" y="1471"/>
                </a:cubicBezTo>
                <a:lnTo>
                  <a:pt x="450" y="1471"/>
                </a:lnTo>
                <a:cubicBezTo>
                  <a:pt x="200" y="1453"/>
                  <a:pt x="0" y="1130"/>
                  <a:pt x="0" y="735"/>
                </a:cubicBezTo>
                <a:cubicBezTo>
                  <a:pt x="0" y="329"/>
                  <a:pt x="211" y="0"/>
                  <a:pt x="471" y="0"/>
                </a:cubicBezTo>
                <a:lnTo>
                  <a:pt x="477" y="0"/>
                </a:lnTo>
                <a:cubicBezTo>
                  <a:pt x="604" y="2"/>
                  <a:pt x="717" y="80"/>
                  <a:pt x="800" y="206"/>
                </a:cubicBezTo>
                <a:cubicBezTo>
                  <a:pt x="806" y="214"/>
                  <a:pt x="811" y="223"/>
                  <a:pt x="816" y="231"/>
                </a:cubicBezTo>
                <a:cubicBezTo>
                  <a:pt x="821" y="240"/>
                  <a:pt x="826" y="248"/>
                  <a:pt x="831" y="257"/>
                </a:cubicBezTo>
                <a:lnTo>
                  <a:pt x="831" y="258"/>
                </a:lnTo>
                <a:cubicBezTo>
                  <a:pt x="836" y="267"/>
                  <a:pt x="841" y="276"/>
                  <a:pt x="846" y="285"/>
                </a:cubicBezTo>
                <a:lnTo>
                  <a:pt x="846" y="286"/>
                </a:lnTo>
                <a:cubicBezTo>
                  <a:pt x="851" y="295"/>
                  <a:pt x="855" y="305"/>
                  <a:pt x="859" y="315"/>
                </a:cubicBezTo>
                <a:lnTo>
                  <a:pt x="859" y="316"/>
                </a:lnTo>
                <a:cubicBezTo>
                  <a:pt x="863" y="326"/>
                  <a:pt x="868" y="335"/>
                  <a:pt x="872" y="345"/>
                </a:cubicBezTo>
                <a:lnTo>
                  <a:pt x="872" y="346"/>
                </a:lnTo>
                <a:cubicBezTo>
                  <a:pt x="876" y="356"/>
                  <a:pt x="880" y="366"/>
                  <a:pt x="884" y="376"/>
                </a:cubicBezTo>
                <a:lnTo>
                  <a:pt x="884" y="377"/>
                </a:lnTo>
                <a:cubicBezTo>
                  <a:pt x="888" y="387"/>
                  <a:pt x="891" y="397"/>
                  <a:pt x="895" y="408"/>
                </a:cubicBezTo>
                <a:lnTo>
                  <a:pt x="905" y="441"/>
                </a:lnTo>
                <a:close/>
              </a:path>
            </a:pathLst>
          </a:custGeom>
          <a:solidFill>
            <a:srgbClr val="b29e84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39" name=""/>
          <p:cNvSpPr/>
          <p:nvPr/>
        </p:nvSpPr>
        <p:spPr>
          <a:xfrm>
            <a:off x="0" y="4826520"/>
            <a:ext cx="2197080" cy="529560"/>
          </a:xfrm>
          <a:custGeom>
            <a:avLst/>
            <a:gdLst/>
            <a:ahLst/>
            <a:rect l="0" t="0" r="r" b="b"/>
            <a:pathLst>
              <a:path w="6103" h="1471">
                <a:moveTo>
                  <a:pt x="6103" y="734"/>
                </a:moveTo>
                <a:cubicBezTo>
                  <a:pt x="6103" y="1140"/>
                  <a:pt x="5893" y="1469"/>
                  <a:pt x="5610" y="1469"/>
                </a:cubicBezTo>
                <a:lnTo>
                  <a:pt x="0" y="1471"/>
                </a:lnTo>
                <a:lnTo>
                  <a:pt x="0" y="0"/>
                </a:lnTo>
                <a:lnTo>
                  <a:pt x="5612" y="0"/>
                </a:lnTo>
                <a:cubicBezTo>
                  <a:pt x="5894" y="0"/>
                  <a:pt x="6104" y="329"/>
                  <a:pt x="6103" y="734"/>
                </a:cubicBezTo>
                <a:close/>
              </a:path>
            </a:pathLst>
          </a:custGeom>
          <a:solidFill>
            <a:srgbClr val="b29e84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40" name=""/>
          <p:cNvSpPr/>
          <p:nvPr/>
        </p:nvSpPr>
        <p:spPr>
          <a:xfrm>
            <a:off x="0" y="7243560"/>
            <a:ext cx="2197080" cy="529560"/>
          </a:xfrm>
          <a:custGeom>
            <a:avLst/>
            <a:gdLst/>
            <a:ahLst/>
            <a:rect l="0" t="0" r="r" b="b"/>
            <a:pathLst>
              <a:path w="6103" h="1471">
                <a:moveTo>
                  <a:pt x="6103" y="733"/>
                </a:moveTo>
                <a:cubicBezTo>
                  <a:pt x="6103" y="1139"/>
                  <a:pt x="5893" y="1469"/>
                  <a:pt x="5610" y="1469"/>
                </a:cubicBezTo>
                <a:lnTo>
                  <a:pt x="0" y="1471"/>
                </a:lnTo>
                <a:lnTo>
                  <a:pt x="0" y="0"/>
                </a:lnTo>
                <a:lnTo>
                  <a:pt x="5612" y="0"/>
                </a:lnTo>
                <a:cubicBezTo>
                  <a:pt x="5894" y="0"/>
                  <a:pt x="6104" y="329"/>
                  <a:pt x="6103" y="733"/>
                </a:cubicBezTo>
                <a:close/>
              </a:path>
            </a:pathLst>
          </a:custGeom>
          <a:solidFill>
            <a:srgbClr val="b29e84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41" name=""/>
          <p:cNvSpPr/>
          <p:nvPr/>
        </p:nvSpPr>
        <p:spPr>
          <a:xfrm>
            <a:off x="0" y="8765280"/>
            <a:ext cx="2064600" cy="529560"/>
          </a:xfrm>
          <a:custGeom>
            <a:avLst/>
            <a:gdLst/>
            <a:ahLst/>
            <a:rect l="0" t="0" r="r" b="b"/>
            <a:pathLst>
              <a:path w="5735" h="1471">
                <a:moveTo>
                  <a:pt x="5735" y="733"/>
                </a:moveTo>
                <a:cubicBezTo>
                  <a:pt x="5735" y="1139"/>
                  <a:pt x="5524" y="1470"/>
                  <a:pt x="5241" y="1470"/>
                </a:cubicBezTo>
                <a:lnTo>
                  <a:pt x="0" y="1471"/>
                </a:lnTo>
                <a:lnTo>
                  <a:pt x="0" y="0"/>
                </a:lnTo>
                <a:lnTo>
                  <a:pt x="5243" y="0"/>
                </a:lnTo>
                <a:cubicBezTo>
                  <a:pt x="5525" y="0"/>
                  <a:pt x="5736" y="330"/>
                  <a:pt x="5735" y="733"/>
                </a:cubicBezTo>
                <a:close/>
              </a:path>
            </a:pathLst>
          </a:custGeom>
          <a:solidFill>
            <a:srgbClr val="b29e84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42" name=""/>
          <p:cNvSpPr/>
          <p:nvPr/>
        </p:nvSpPr>
        <p:spPr>
          <a:xfrm>
            <a:off x="7404840" y="2382120"/>
            <a:ext cx="158040" cy="514080"/>
          </a:xfrm>
          <a:custGeom>
            <a:avLst/>
            <a:gdLst/>
            <a:ahLst/>
            <a:rect l="0" t="0" r="r" b="b"/>
            <a:pathLst>
              <a:path w="439" h="1428">
                <a:moveTo>
                  <a:pt x="0" y="0"/>
                </a:moveTo>
                <a:lnTo>
                  <a:pt x="439" y="0"/>
                </a:lnTo>
                <a:lnTo>
                  <a:pt x="439" y="1428"/>
                </a:lnTo>
                <a:lnTo>
                  <a:pt x="0" y="1428"/>
                </a:lnTo>
                <a:lnTo>
                  <a:pt x="0" y="0"/>
                </a:lnTo>
                <a:close/>
              </a:path>
            </a:pathLst>
          </a:custGeom>
          <a:solidFill>
            <a:srgbClr val="423e3a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643" name=""/>
          <p:cNvSpPr/>
          <p:nvPr/>
        </p:nvSpPr>
        <p:spPr>
          <a:xfrm>
            <a:off x="7404840" y="3964680"/>
            <a:ext cx="158040" cy="518400"/>
          </a:xfrm>
          <a:custGeom>
            <a:avLst/>
            <a:gdLst/>
            <a:ahLst/>
            <a:rect l="0" t="0" r="r" b="b"/>
            <a:pathLst>
              <a:path w="439" h="1440">
                <a:moveTo>
                  <a:pt x="0" y="0"/>
                </a:moveTo>
                <a:lnTo>
                  <a:pt x="439" y="0"/>
                </a:lnTo>
                <a:lnTo>
                  <a:pt x="439" y="1440"/>
                </a:lnTo>
                <a:lnTo>
                  <a:pt x="0" y="1440"/>
                </a:lnTo>
                <a:lnTo>
                  <a:pt x="0" y="0"/>
                </a:lnTo>
                <a:close/>
              </a:path>
            </a:pathLst>
          </a:custGeom>
          <a:solidFill>
            <a:srgbClr val="423e3a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644" name=""/>
          <p:cNvSpPr/>
          <p:nvPr/>
        </p:nvSpPr>
        <p:spPr>
          <a:xfrm>
            <a:off x="7404840" y="7243560"/>
            <a:ext cx="158040" cy="529560"/>
          </a:xfrm>
          <a:custGeom>
            <a:avLst/>
            <a:gdLst/>
            <a:ahLst/>
            <a:rect l="0" t="0" r="r" b="b"/>
            <a:pathLst>
              <a:path w="439" h="1471">
                <a:moveTo>
                  <a:pt x="0" y="0"/>
                </a:moveTo>
                <a:lnTo>
                  <a:pt x="439" y="0"/>
                </a:lnTo>
                <a:lnTo>
                  <a:pt x="439" y="1471"/>
                </a:lnTo>
                <a:lnTo>
                  <a:pt x="0" y="1471"/>
                </a:lnTo>
                <a:lnTo>
                  <a:pt x="0" y="0"/>
                </a:lnTo>
                <a:close/>
              </a:path>
            </a:pathLst>
          </a:custGeom>
          <a:solidFill>
            <a:srgbClr val="423e3a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645" name=""/>
          <p:cNvSpPr/>
          <p:nvPr/>
        </p:nvSpPr>
        <p:spPr>
          <a:xfrm>
            <a:off x="0" y="8765280"/>
            <a:ext cx="155160" cy="529920"/>
          </a:xfrm>
          <a:custGeom>
            <a:avLst/>
            <a:gdLst/>
            <a:ahLst/>
            <a:rect l="0" t="0" r="r" b="b"/>
            <a:pathLst>
              <a:path w="431" h="1472">
                <a:moveTo>
                  <a:pt x="0" y="0"/>
                </a:moveTo>
                <a:lnTo>
                  <a:pt x="431" y="0"/>
                </a:lnTo>
                <a:lnTo>
                  <a:pt x="431" y="1472"/>
                </a:lnTo>
                <a:lnTo>
                  <a:pt x="0" y="1472"/>
                </a:lnTo>
                <a:lnTo>
                  <a:pt x="0" y="0"/>
                </a:lnTo>
                <a:close/>
              </a:path>
            </a:pathLst>
          </a:custGeom>
          <a:solidFill>
            <a:srgbClr val="423e3a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646" name=""/>
          <p:cNvSpPr/>
          <p:nvPr/>
        </p:nvSpPr>
        <p:spPr>
          <a:xfrm>
            <a:off x="0" y="7244640"/>
            <a:ext cx="155160" cy="529560"/>
          </a:xfrm>
          <a:custGeom>
            <a:avLst/>
            <a:gdLst/>
            <a:ahLst/>
            <a:rect l="0" t="0" r="r" b="b"/>
            <a:pathLst>
              <a:path w="431" h="1471">
                <a:moveTo>
                  <a:pt x="0" y="0"/>
                </a:moveTo>
                <a:lnTo>
                  <a:pt x="431" y="0"/>
                </a:lnTo>
                <a:lnTo>
                  <a:pt x="431" y="1471"/>
                </a:lnTo>
                <a:lnTo>
                  <a:pt x="0" y="1471"/>
                </a:lnTo>
                <a:lnTo>
                  <a:pt x="0" y="0"/>
                </a:lnTo>
                <a:close/>
              </a:path>
            </a:pathLst>
          </a:custGeom>
          <a:solidFill>
            <a:srgbClr val="423e3a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647" name=""/>
          <p:cNvSpPr/>
          <p:nvPr/>
        </p:nvSpPr>
        <p:spPr>
          <a:xfrm>
            <a:off x="0" y="4825800"/>
            <a:ext cx="155160" cy="529560"/>
          </a:xfrm>
          <a:custGeom>
            <a:avLst/>
            <a:gdLst/>
            <a:ahLst/>
            <a:rect l="0" t="0" r="r" b="b"/>
            <a:pathLst>
              <a:path w="431" h="1471">
                <a:moveTo>
                  <a:pt x="0" y="0"/>
                </a:moveTo>
                <a:lnTo>
                  <a:pt x="431" y="0"/>
                </a:lnTo>
                <a:lnTo>
                  <a:pt x="431" y="1471"/>
                </a:lnTo>
                <a:lnTo>
                  <a:pt x="0" y="1471"/>
                </a:lnTo>
                <a:lnTo>
                  <a:pt x="0" y="0"/>
                </a:lnTo>
                <a:close/>
              </a:path>
            </a:pathLst>
          </a:custGeom>
          <a:solidFill>
            <a:srgbClr val="423e3a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648" name=""/>
          <p:cNvSpPr/>
          <p:nvPr/>
        </p:nvSpPr>
        <p:spPr>
          <a:xfrm>
            <a:off x="0" y="2404800"/>
            <a:ext cx="155160" cy="529920"/>
          </a:xfrm>
          <a:custGeom>
            <a:avLst/>
            <a:gdLst/>
            <a:ahLst/>
            <a:rect l="0" t="0" r="r" b="b"/>
            <a:pathLst>
              <a:path w="431" h="1472">
                <a:moveTo>
                  <a:pt x="0" y="0"/>
                </a:moveTo>
                <a:lnTo>
                  <a:pt x="431" y="0"/>
                </a:lnTo>
                <a:lnTo>
                  <a:pt x="431" y="1472"/>
                </a:lnTo>
                <a:lnTo>
                  <a:pt x="0" y="1472"/>
                </a:lnTo>
                <a:lnTo>
                  <a:pt x="0" y="0"/>
                </a:lnTo>
                <a:close/>
              </a:path>
            </a:pathLst>
          </a:custGeom>
          <a:solidFill>
            <a:srgbClr val="423e3a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649" name=""/>
          <p:cNvSpPr/>
          <p:nvPr/>
        </p:nvSpPr>
        <p:spPr>
          <a:xfrm>
            <a:off x="0" y="252360"/>
            <a:ext cx="6726240" cy="1731600"/>
          </a:xfrm>
          <a:custGeom>
            <a:avLst/>
            <a:gdLst/>
            <a:ahLst/>
            <a:rect l="0" t="0" r="r" b="b"/>
            <a:pathLst>
              <a:path w="18684" h="4810">
                <a:moveTo>
                  <a:pt x="18534" y="3206"/>
                </a:moveTo>
                <a:cubicBezTo>
                  <a:pt x="18166" y="4133"/>
                  <a:pt x="17172" y="4797"/>
                  <a:pt x="15707" y="4810"/>
                </a:cubicBezTo>
                <a:lnTo>
                  <a:pt x="0" y="4810"/>
                </a:lnTo>
                <a:lnTo>
                  <a:pt x="0" y="0"/>
                </a:lnTo>
                <a:lnTo>
                  <a:pt x="15719" y="0"/>
                </a:lnTo>
                <a:cubicBezTo>
                  <a:pt x="17166" y="13"/>
                  <a:pt x="18160" y="688"/>
                  <a:pt x="18537" y="1604"/>
                </a:cubicBezTo>
                <a:cubicBezTo>
                  <a:pt x="18539" y="1609"/>
                  <a:pt x="18539" y="1614"/>
                  <a:pt x="18542" y="1619"/>
                </a:cubicBezTo>
                <a:cubicBezTo>
                  <a:pt x="18619" y="1818"/>
                  <a:pt x="18668" y="2029"/>
                  <a:pt x="18684" y="2248"/>
                </a:cubicBezTo>
                <a:lnTo>
                  <a:pt x="18684" y="2551"/>
                </a:lnTo>
                <a:cubicBezTo>
                  <a:pt x="18666" y="2778"/>
                  <a:pt x="18611" y="3003"/>
                  <a:pt x="18534" y="3206"/>
                </a:cubicBezTo>
                <a:close/>
              </a:path>
            </a:pathLst>
          </a:custGeom>
          <a:solidFill>
            <a:srgbClr val="423e3a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pic>
        <p:nvPicPr>
          <p:cNvPr id="650" name="" descr=""/>
          <p:cNvPicPr/>
          <p:nvPr/>
        </p:nvPicPr>
        <p:blipFill>
          <a:blip r:embed="rId1"/>
          <a:stretch/>
        </p:blipFill>
        <p:spPr>
          <a:xfrm>
            <a:off x="4951080" y="214920"/>
            <a:ext cx="1866960" cy="18450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51" name=""/>
          <p:cNvSpPr/>
          <p:nvPr/>
        </p:nvSpPr>
        <p:spPr>
          <a:xfrm>
            <a:off x="7546320" y="10148760"/>
            <a:ext cx="16560" cy="20160"/>
          </a:xfrm>
          <a:custGeom>
            <a:avLst/>
            <a:gdLst/>
            <a:ahLst/>
            <a:rect l="0" t="0" r="r" b="b"/>
            <a:pathLst>
              <a:path w="46" h="56">
                <a:moveTo>
                  <a:pt x="0" y="0"/>
                </a:moveTo>
                <a:lnTo>
                  <a:pt x="46" y="8"/>
                </a:lnTo>
                <a:lnTo>
                  <a:pt x="46" y="56"/>
                </a:lnTo>
                <a:lnTo>
                  <a:pt x="0" y="0"/>
                </a:lnTo>
                <a:close/>
              </a:path>
            </a:pathLst>
          </a:custGeom>
          <a:solidFill>
            <a:srgbClr val="9b9587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652" name=""/>
          <p:cNvSpPr/>
          <p:nvPr/>
        </p:nvSpPr>
        <p:spPr>
          <a:xfrm>
            <a:off x="7528680" y="10127160"/>
            <a:ext cx="34200" cy="24840"/>
          </a:xfrm>
          <a:custGeom>
            <a:avLst/>
            <a:gdLst/>
            <a:ahLst/>
            <a:rect l="0" t="0" r="r" b="b"/>
            <a:pathLst>
              <a:path w="95" h="69">
                <a:moveTo>
                  <a:pt x="0" y="0"/>
                </a:moveTo>
                <a:lnTo>
                  <a:pt x="95" y="16"/>
                </a:lnTo>
                <a:lnTo>
                  <a:pt x="95" y="69"/>
                </a:lnTo>
                <a:lnTo>
                  <a:pt x="49" y="61"/>
                </a:lnTo>
                <a:lnTo>
                  <a:pt x="0" y="0"/>
                </a:lnTo>
                <a:close/>
              </a:path>
            </a:pathLst>
          </a:custGeom>
          <a:solidFill>
            <a:srgbClr val="9b9587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653" name=""/>
          <p:cNvSpPr/>
          <p:nvPr/>
        </p:nvSpPr>
        <p:spPr>
          <a:xfrm>
            <a:off x="7511400" y="10105920"/>
            <a:ext cx="51480" cy="27360"/>
          </a:xfrm>
          <a:custGeom>
            <a:avLst/>
            <a:gdLst/>
            <a:ahLst/>
            <a:rect l="0" t="0" r="r" b="b"/>
            <a:pathLst>
              <a:path w="143" h="76">
                <a:moveTo>
                  <a:pt x="0" y="0"/>
                </a:moveTo>
                <a:lnTo>
                  <a:pt x="143" y="25"/>
                </a:lnTo>
                <a:lnTo>
                  <a:pt x="143" y="76"/>
                </a:lnTo>
                <a:lnTo>
                  <a:pt x="48" y="60"/>
                </a:lnTo>
                <a:lnTo>
                  <a:pt x="0" y="0"/>
                </a:lnTo>
                <a:close/>
              </a:path>
            </a:pathLst>
          </a:custGeom>
          <a:solidFill>
            <a:srgbClr val="9a9587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654" name=""/>
          <p:cNvSpPr/>
          <p:nvPr/>
        </p:nvSpPr>
        <p:spPr>
          <a:xfrm>
            <a:off x="7493760" y="10084320"/>
            <a:ext cx="69120" cy="30960"/>
          </a:xfrm>
          <a:custGeom>
            <a:avLst/>
            <a:gdLst/>
            <a:ahLst/>
            <a:rect l="0" t="0" r="r" b="b"/>
            <a:pathLst>
              <a:path w="192" h="86">
                <a:moveTo>
                  <a:pt x="0" y="0"/>
                </a:moveTo>
                <a:lnTo>
                  <a:pt x="192" y="34"/>
                </a:lnTo>
                <a:lnTo>
                  <a:pt x="192" y="86"/>
                </a:lnTo>
                <a:lnTo>
                  <a:pt x="49" y="61"/>
                </a:lnTo>
                <a:lnTo>
                  <a:pt x="0" y="0"/>
                </a:lnTo>
                <a:close/>
              </a:path>
            </a:pathLst>
          </a:custGeom>
          <a:solidFill>
            <a:srgbClr val="999487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655" name=""/>
          <p:cNvSpPr/>
          <p:nvPr/>
        </p:nvSpPr>
        <p:spPr>
          <a:xfrm>
            <a:off x="7476120" y="10063080"/>
            <a:ext cx="86760" cy="33480"/>
          </a:xfrm>
          <a:custGeom>
            <a:avLst/>
            <a:gdLst/>
            <a:ahLst/>
            <a:rect l="0" t="0" r="r" b="b"/>
            <a:pathLst>
              <a:path w="241" h="93">
                <a:moveTo>
                  <a:pt x="0" y="0"/>
                </a:moveTo>
                <a:lnTo>
                  <a:pt x="241" y="41"/>
                </a:lnTo>
                <a:lnTo>
                  <a:pt x="241" y="93"/>
                </a:lnTo>
                <a:lnTo>
                  <a:pt x="49" y="59"/>
                </a:lnTo>
                <a:lnTo>
                  <a:pt x="0" y="0"/>
                </a:lnTo>
                <a:close/>
              </a:path>
            </a:pathLst>
          </a:custGeom>
          <a:solidFill>
            <a:srgbClr val="999487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656" name=""/>
          <p:cNvSpPr/>
          <p:nvPr/>
        </p:nvSpPr>
        <p:spPr>
          <a:xfrm>
            <a:off x="7458480" y="10041480"/>
            <a:ext cx="104400" cy="36720"/>
          </a:xfrm>
          <a:custGeom>
            <a:avLst/>
            <a:gdLst/>
            <a:ahLst/>
            <a:rect l="0" t="0" r="r" b="b"/>
            <a:pathLst>
              <a:path w="290" h="102">
                <a:moveTo>
                  <a:pt x="0" y="0"/>
                </a:moveTo>
                <a:lnTo>
                  <a:pt x="290" y="49"/>
                </a:lnTo>
                <a:lnTo>
                  <a:pt x="290" y="102"/>
                </a:lnTo>
                <a:lnTo>
                  <a:pt x="49" y="61"/>
                </a:lnTo>
                <a:lnTo>
                  <a:pt x="0" y="0"/>
                </a:lnTo>
                <a:close/>
              </a:path>
            </a:pathLst>
          </a:custGeom>
          <a:solidFill>
            <a:srgbClr val="989487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657" name=""/>
          <p:cNvSpPr/>
          <p:nvPr/>
        </p:nvSpPr>
        <p:spPr>
          <a:xfrm>
            <a:off x="7440840" y="10019880"/>
            <a:ext cx="122040" cy="39600"/>
          </a:xfrm>
          <a:custGeom>
            <a:avLst/>
            <a:gdLst/>
            <a:ahLst/>
            <a:rect l="0" t="0" r="r" b="b"/>
            <a:pathLst>
              <a:path w="339" h="110">
                <a:moveTo>
                  <a:pt x="0" y="0"/>
                </a:moveTo>
                <a:lnTo>
                  <a:pt x="339" y="58"/>
                </a:lnTo>
                <a:lnTo>
                  <a:pt x="339" y="110"/>
                </a:lnTo>
                <a:lnTo>
                  <a:pt x="49" y="60"/>
                </a:lnTo>
                <a:lnTo>
                  <a:pt x="0" y="0"/>
                </a:lnTo>
                <a:close/>
              </a:path>
            </a:pathLst>
          </a:custGeom>
          <a:solidFill>
            <a:srgbClr val="989487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658" name=""/>
          <p:cNvSpPr/>
          <p:nvPr/>
        </p:nvSpPr>
        <p:spPr>
          <a:xfrm>
            <a:off x="7423560" y="9998640"/>
            <a:ext cx="139320" cy="42480"/>
          </a:xfrm>
          <a:custGeom>
            <a:avLst/>
            <a:gdLst/>
            <a:ahLst/>
            <a:rect l="0" t="0" r="r" b="b"/>
            <a:pathLst>
              <a:path w="387" h="118">
                <a:moveTo>
                  <a:pt x="0" y="0"/>
                </a:moveTo>
                <a:lnTo>
                  <a:pt x="387" y="67"/>
                </a:lnTo>
                <a:lnTo>
                  <a:pt x="387" y="118"/>
                </a:lnTo>
                <a:lnTo>
                  <a:pt x="49" y="60"/>
                </a:lnTo>
                <a:lnTo>
                  <a:pt x="0" y="0"/>
                </a:lnTo>
                <a:close/>
              </a:path>
            </a:pathLst>
          </a:custGeom>
          <a:solidFill>
            <a:srgbClr val="979487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659" name=""/>
          <p:cNvSpPr/>
          <p:nvPr/>
        </p:nvSpPr>
        <p:spPr>
          <a:xfrm>
            <a:off x="7405920" y="9977040"/>
            <a:ext cx="156960" cy="45720"/>
          </a:xfrm>
          <a:custGeom>
            <a:avLst/>
            <a:gdLst/>
            <a:ahLst/>
            <a:rect l="0" t="0" r="r" b="b"/>
            <a:pathLst>
              <a:path w="436" h="127">
                <a:moveTo>
                  <a:pt x="0" y="0"/>
                </a:moveTo>
                <a:lnTo>
                  <a:pt x="436" y="74"/>
                </a:lnTo>
                <a:lnTo>
                  <a:pt x="436" y="127"/>
                </a:lnTo>
                <a:lnTo>
                  <a:pt x="49" y="60"/>
                </a:lnTo>
                <a:lnTo>
                  <a:pt x="0" y="0"/>
                </a:lnTo>
                <a:close/>
              </a:path>
            </a:pathLst>
          </a:custGeom>
          <a:solidFill>
            <a:srgbClr val="96938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660" name=""/>
          <p:cNvSpPr/>
          <p:nvPr/>
        </p:nvSpPr>
        <p:spPr>
          <a:xfrm>
            <a:off x="7388280" y="9955800"/>
            <a:ext cx="174600" cy="48240"/>
          </a:xfrm>
          <a:custGeom>
            <a:avLst/>
            <a:gdLst/>
            <a:ahLst/>
            <a:rect l="0" t="0" r="r" b="b"/>
            <a:pathLst>
              <a:path w="485" h="134">
                <a:moveTo>
                  <a:pt x="0" y="0"/>
                </a:moveTo>
                <a:lnTo>
                  <a:pt x="485" y="83"/>
                </a:lnTo>
                <a:lnTo>
                  <a:pt x="485" y="134"/>
                </a:lnTo>
                <a:lnTo>
                  <a:pt x="50" y="59"/>
                </a:lnTo>
                <a:lnTo>
                  <a:pt x="0" y="0"/>
                </a:lnTo>
                <a:close/>
              </a:path>
            </a:pathLst>
          </a:custGeom>
          <a:solidFill>
            <a:srgbClr val="96938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661" name=""/>
          <p:cNvSpPr/>
          <p:nvPr/>
        </p:nvSpPr>
        <p:spPr>
          <a:xfrm>
            <a:off x="7370640" y="9934200"/>
            <a:ext cx="192240" cy="51480"/>
          </a:xfrm>
          <a:custGeom>
            <a:avLst/>
            <a:gdLst/>
            <a:ahLst/>
            <a:rect l="0" t="0" r="r" b="b"/>
            <a:pathLst>
              <a:path w="534" h="143">
                <a:moveTo>
                  <a:pt x="0" y="0"/>
                </a:moveTo>
                <a:lnTo>
                  <a:pt x="534" y="91"/>
                </a:lnTo>
                <a:lnTo>
                  <a:pt x="534" y="143"/>
                </a:lnTo>
                <a:lnTo>
                  <a:pt x="50" y="60"/>
                </a:lnTo>
                <a:lnTo>
                  <a:pt x="0" y="0"/>
                </a:lnTo>
                <a:close/>
              </a:path>
            </a:pathLst>
          </a:custGeom>
          <a:solidFill>
            <a:srgbClr val="95938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662" name=""/>
          <p:cNvSpPr/>
          <p:nvPr/>
        </p:nvSpPr>
        <p:spPr>
          <a:xfrm>
            <a:off x="7353000" y="9912960"/>
            <a:ext cx="209880" cy="54360"/>
          </a:xfrm>
          <a:custGeom>
            <a:avLst/>
            <a:gdLst/>
            <a:ahLst/>
            <a:rect l="0" t="0" r="r" b="b"/>
            <a:pathLst>
              <a:path w="583" h="151">
                <a:moveTo>
                  <a:pt x="0" y="0"/>
                </a:moveTo>
                <a:lnTo>
                  <a:pt x="583" y="99"/>
                </a:lnTo>
                <a:lnTo>
                  <a:pt x="583" y="151"/>
                </a:lnTo>
                <a:lnTo>
                  <a:pt x="49" y="59"/>
                </a:lnTo>
                <a:lnTo>
                  <a:pt x="0" y="0"/>
                </a:lnTo>
                <a:close/>
              </a:path>
            </a:pathLst>
          </a:custGeom>
          <a:solidFill>
            <a:srgbClr val="95938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663" name=""/>
          <p:cNvSpPr/>
          <p:nvPr/>
        </p:nvSpPr>
        <p:spPr>
          <a:xfrm>
            <a:off x="7335720" y="9891360"/>
            <a:ext cx="227160" cy="57600"/>
          </a:xfrm>
          <a:custGeom>
            <a:avLst/>
            <a:gdLst/>
            <a:ahLst/>
            <a:rect l="0" t="0" r="r" b="b"/>
            <a:pathLst>
              <a:path w="631" h="160">
                <a:moveTo>
                  <a:pt x="0" y="0"/>
                </a:moveTo>
                <a:lnTo>
                  <a:pt x="631" y="108"/>
                </a:lnTo>
                <a:lnTo>
                  <a:pt x="631" y="160"/>
                </a:lnTo>
                <a:lnTo>
                  <a:pt x="48" y="60"/>
                </a:lnTo>
                <a:lnTo>
                  <a:pt x="0" y="0"/>
                </a:lnTo>
                <a:close/>
              </a:path>
            </a:pathLst>
          </a:custGeom>
          <a:solidFill>
            <a:srgbClr val="94928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664" name=""/>
          <p:cNvSpPr/>
          <p:nvPr/>
        </p:nvSpPr>
        <p:spPr>
          <a:xfrm>
            <a:off x="7318080" y="9869760"/>
            <a:ext cx="244800" cy="60480"/>
          </a:xfrm>
          <a:custGeom>
            <a:avLst/>
            <a:gdLst/>
            <a:ahLst/>
            <a:rect l="0" t="0" r="r" b="b"/>
            <a:pathLst>
              <a:path w="680" h="168">
                <a:moveTo>
                  <a:pt x="0" y="0"/>
                </a:moveTo>
                <a:lnTo>
                  <a:pt x="680" y="117"/>
                </a:lnTo>
                <a:lnTo>
                  <a:pt x="680" y="168"/>
                </a:lnTo>
                <a:lnTo>
                  <a:pt x="49" y="61"/>
                </a:lnTo>
                <a:lnTo>
                  <a:pt x="0" y="0"/>
                </a:lnTo>
                <a:close/>
              </a:path>
            </a:pathLst>
          </a:custGeom>
          <a:solidFill>
            <a:srgbClr val="94928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665" name=""/>
          <p:cNvSpPr/>
          <p:nvPr/>
        </p:nvSpPr>
        <p:spPr>
          <a:xfrm>
            <a:off x="7300440" y="9848520"/>
            <a:ext cx="262440" cy="63360"/>
          </a:xfrm>
          <a:custGeom>
            <a:avLst/>
            <a:gdLst/>
            <a:ahLst/>
            <a:rect l="0" t="0" r="r" b="b"/>
            <a:pathLst>
              <a:path w="729" h="176">
                <a:moveTo>
                  <a:pt x="0" y="0"/>
                </a:moveTo>
                <a:lnTo>
                  <a:pt x="729" y="125"/>
                </a:lnTo>
                <a:lnTo>
                  <a:pt x="729" y="176"/>
                </a:lnTo>
                <a:lnTo>
                  <a:pt x="49" y="60"/>
                </a:lnTo>
                <a:lnTo>
                  <a:pt x="0" y="0"/>
                </a:lnTo>
                <a:close/>
              </a:path>
            </a:pathLst>
          </a:custGeom>
          <a:solidFill>
            <a:srgbClr val="93928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666" name=""/>
          <p:cNvSpPr/>
          <p:nvPr/>
        </p:nvSpPr>
        <p:spPr>
          <a:xfrm>
            <a:off x="7282800" y="9826920"/>
            <a:ext cx="280080" cy="66600"/>
          </a:xfrm>
          <a:custGeom>
            <a:avLst/>
            <a:gdLst/>
            <a:ahLst/>
            <a:rect l="0" t="0" r="r" b="b"/>
            <a:pathLst>
              <a:path w="778" h="185">
                <a:moveTo>
                  <a:pt x="0" y="0"/>
                </a:moveTo>
                <a:lnTo>
                  <a:pt x="778" y="134"/>
                </a:lnTo>
                <a:lnTo>
                  <a:pt x="778" y="185"/>
                </a:lnTo>
                <a:lnTo>
                  <a:pt x="49" y="60"/>
                </a:lnTo>
                <a:lnTo>
                  <a:pt x="0" y="0"/>
                </a:lnTo>
                <a:close/>
              </a:path>
            </a:pathLst>
          </a:custGeom>
          <a:solidFill>
            <a:srgbClr val="92928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667" name=""/>
          <p:cNvSpPr/>
          <p:nvPr/>
        </p:nvSpPr>
        <p:spPr>
          <a:xfrm>
            <a:off x="7265160" y="9805680"/>
            <a:ext cx="297720" cy="69480"/>
          </a:xfrm>
          <a:custGeom>
            <a:avLst/>
            <a:gdLst/>
            <a:ahLst/>
            <a:rect l="0" t="0" r="r" b="b"/>
            <a:pathLst>
              <a:path w="827" h="193">
                <a:moveTo>
                  <a:pt x="0" y="0"/>
                </a:moveTo>
                <a:lnTo>
                  <a:pt x="827" y="140"/>
                </a:lnTo>
                <a:lnTo>
                  <a:pt x="827" y="193"/>
                </a:lnTo>
                <a:lnTo>
                  <a:pt x="50" y="59"/>
                </a:lnTo>
                <a:lnTo>
                  <a:pt x="0" y="0"/>
                </a:lnTo>
                <a:close/>
              </a:path>
            </a:pathLst>
          </a:custGeom>
          <a:solidFill>
            <a:srgbClr val="92918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668" name=""/>
          <p:cNvSpPr/>
          <p:nvPr/>
        </p:nvSpPr>
        <p:spPr>
          <a:xfrm>
            <a:off x="7247880" y="9784080"/>
            <a:ext cx="315000" cy="72360"/>
          </a:xfrm>
          <a:custGeom>
            <a:avLst/>
            <a:gdLst/>
            <a:ahLst/>
            <a:rect l="0" t="0" r="r" b="b"/>
            <a:pathLst>
              <a:path w="875" h="201">
                <a:moveTo>
                  <a:pt x="0" y="0"/>
                </a:moveTo>
                <a:lnTo>
                  <a:pt x="875" y="150"/>
                </a:lnTo>
                <a:lnTo>
                  <a:pt x="875" y="201"/>
                </a:lnTo>
                <a:lnTo>
                  <a:pt x="48" y="60"/>
                </a:lnTo>
                <a:lnTo>
                  <a:pt x="0" y="0"/>
                </a:lnTo>
                <a:close/>
              </a:path>
            </a:pathLst>
          </a:custGeom>
          <a:solidFill>
            <a:srgbClr val="91918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669" name=""/>
          <p:cNvSpPr/>
          <p:nvPr/>
        </p:nvSpPr>
        <p:spPr>
          <a:xfrm>
            <a:off x="7230240" y="9762840"/>
            <a:ext cx="332640" cy="75240"/>
          </a:xfrm>
          <a:custGeom>
            <a:avLst/>
            <a:gdLst/>
            <a:ahLst/>
            <a:rect l="0" t="0" r="r" b="b"/>
            <a:pathLst>
              <a:path w="924" h="209">
                <a:moveTo>
                  <a:pt x="0" y="0"/>
                </a:moveTo>
                <a:lnTo>
                  <a:pt x="924" y="158"/>
                </a:lnTo>
                <a:lnTo>
                  <a:pt x="924" y="209"/>
                </a:lnTo>
                <a:lnTo>
                  <a:pt x="49" y="60"/>
                </a:lnTo>
                <a:lnTo>
                  <a:pt x="0" y="0"/>
                </a:lnTo>
                <a:close/>
              </a:path>
            </a:pathLst>
          </a:custGeom>
          <a:solidFill>
            <a:srgbClr val="91918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670" name=""/>
          <p:cNvSpPr/>
          <p:nvPr/>
        </p:nvSpPr>
        <p:spPr>
          <a:xfrm>
            <a:off x="7212600" y="9741240"/>
            <a:ext cx="350280" cy="78480"/>
          </a:xfrm>
          <a:custGeom>
            <a:avLst/>
            <a:gdLst/>
            <a:ahLst/>
            <a:rect l="0" t="0" r="r" b="b"/>
            <a:pathLst>
              <a:path w="973" h="218">
                <a:moveTo>
                  <a:pt x="0" y="0"/>
                </a:moveTo>
                <a:lnTo>
                  <a:pt x="973" y="166"/>
                </a:lnTo>
                <a:lnTo>
                  <a:pt x="973" y="218"/>
                </a:lnTo>
                <a:lnTo>
                  <a:pt x="49" y="61"/>
                </a:lnTo>
                <a:lnTo>
                  <a:pt x="0" y="0"/>
                </a:lnTo>
                <a:close/>
              </a:path>
            </a:pathLst>
          </a:custGeom>
          <a:solidFill>
            <a:srgbClr val="90918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671" name=""/>
          <p:cNvSpPr/>
          <p:nvPr/>
        </p:nvSpPr>
        <p:spPr>
          <a:xfrm>
            <a:off x="7194960" y="9719640"/>
            <a:ext cx="367920" cy="81360"/>
          </a:xfrm>
          <a:custGeom>
            <a:avLst/>
            <a:gdLst/>
            <a:ahLst/>
            <a:rect l="0" t="0" r="r" b="b"/>
            <a:pathLst>
              <a:path w="1022" h="226">
                <a:moveTo>
                  <a:pt x="0" y="0"/>
                </a:moveTo>
                <a:lnTo>
                  <a:pt x="1022" y="174"/>
                </a:lnTo>
                <a:lnTo>
                  <a:pt x="1022" y="226"/>
                </a:lnTo>
                <a:lnTo>
                  <a:pt x="49" y="60"/>
                </a:lnTo>
                <a:lnTo>
                  <a:pt x="0" y="0"/>
                </a:lnTo>
                <a:close/>
              </a:path>
            </a:pathLst>
          </a:custGeom>
          <a:solidFill>
            <a:srgbClr val="90918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672" name=""/>
          <p:cNvSpPr/>
          <p:nvPr/>
        </p:nvSpPr>
        <p:spPr>
          <a:xfrm>
            <a:off x="7177320" y="9698400"/>
            <a:ext cx="385560" cy="84240"/>
          </a:xfrm>
          <a:custGeom>
            <a:avLst/>
            <a:gdLst/>
            <a:ahLst/>
            <a:rect l="0" t="0" r="r" b="b"/>
            <a:pathLst>
              <a:path w="1071" h="234">
                <a:moveTo>
                  <a:pt x="0" y="0"/>
                </a:moveTo>
                <a:lnTo>
                  <a:pt x="1071" y="182"/>
                </a:lnTo>
                <a:lnTo>
                  <a:pt x="1071" y="234"/>
                </a:lnTo>
                <a:lnTo>
                  <a:pt x="49" y="59"/>
                </a:lnTo>
                <a:lnTo>
                  <a:pt x="0" y="0"/>
                </a:lnTo>
                <a:close/>
              </a:path>
            </a:pathLst>
          </a:custGeom>
          <a:solidFill>
            <a:srgbClr val="8f9089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673" name=""/>
          <p:cNvSpPr/>
          <p:nvPr/>
        </p:nvSpPr>
        <p:spPr>
          <a:xfrm>
            <a:off x="7160040" y="9676800"/>
            <a:ext cx="402840" cy="87480"/>
          </a:xfrm>
          <a:custGeom>
            <a:avLst/>
            <a:gdLst/>
            <a:ahLst/>
            <a:rect l="0" t="0" r="r" b="b"/>
            <a:pathLst>
              <a:path w="1119" h="243">
                <a:moveTo>
                  <a:pt x="0" y="0"/>
                </a:moveTo>
                <a:lnTo>
                  <a:pt x="1119" y="191"/>
                </a:lnTo>
                <a:lnTo>
                  <a:pt x="1119" y="243"/>
                </a:lnTo>
                <a:lnTo>
                  <a:pt x="48" y="60"/>
                </a:lnTo>
                <a:lnTo>
                  <a:pt x="0" y="0"/>
                </a:lnTo>
                <a:close/>
              </a:path>
            </a:pathLst>
          </a:custGeom>
          <a:solidFill>
            <a:srgbClr val="8e9089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674" name=""/>
          <p:cNvSpPr/>
          <p:nvPr/>
        </p:nvSpPr>
        <p:spPr>
          <a:xfrm>
            <a:off x="7142400" y="9655560"/>
            <a:ext cx="420480" cy="90360"/>
          </a:xfrm>
          <a:custGeom>
            <a:avLst/>
            <a:gdLst/>
            <a:ahLst/>
            <a:rect l="0" t="0" r="r" b="b"/>
            <a:pathLst>
              <a:path w="1168" h="251">
                <a:moveTo>
                  <a:pt x="0" y="0"/>
                </a:moveTo>
                <a:lnTo>
                  <a:pt x="1168" y="199"/>
                </a:lnTo>
                <a:lnTo>
                  <a:pt x="1168" y="251"/>
                </a:lnTo>
                <a:lnTo>
                  <a:pt x="49" y="59"/>
                </a:lnTo>
                <a:lnTo>
                  <a:pt x="0" y="0"/>
                </a:lnTo>
                <a:close/>
              </a:path>
            </a:pathLst>
          </a:custGeom>
          <a:solidFill>
            <a:srgbClr val="8e9089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675" name=""/>
          <p:cNvSpPr/>
          <p:nvPr/>
        </p:nvSpPr>
        <p:spPr>
          <a:xfrm>
            <a:off x="7124760" y="9633960"/>
            <a:ext cx="438120" cy="93240"/>
          </a:xfrm>
          <a:custGeom>
            <a:avLst/>
            <a:gdLst/>
            <a:ahLst/>
            <a:rect l="0" t="0" r="r" b="b"/>
            <a:pathLst>
              <a:path w="1217" h="259">
                <a:moveTo>
                  <a:pt x="0" y="0"/>
                </a:moveTo>
                <a:lnTo>
                  <a:pt x="1217" y="208"/>
                </a:lnTo>
                <a:lnTo>
                  <a:pt x="1217" y="259"/>
                </a:lnTo>
                <a:lnTo>
                  <a:pt x="49" y="60"/>
                </a:lnTo>
                <a:lnTo>
                  <a:pt x="0" y="0"/>
                </a:lnTo>
                <a:close/>
              </a:path>
            </a:pathLst>
          </a:custGeom>
          <a:solidFill>
            <a:srgbClr val="8d9089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676" name=""/>
          <p:cNvSpPr/>
          <p:nvPr/>
        </p:nvSpPr>
        <p:spPr>
          <a:xfrm>
            <a:off x="7107120" y="9612720"/>
            <a:ext cx="455760" cy="96120"/>
          </a:xfrm>
          <a:custGeom>
            <a:avLst/>
            <a:gdLst/>
            <a:ahLst/>
            <a:rect l="0" t="0" r="r" b="b"/>
            <a:pathLst>
              <a:path w="1266" h="267">
                <a:moveTo>
                  <a:pt x="0" y="0"/>
                </a:moveTo>
                <a:lnTo>
                  <a:pt x="1266" y="216"/>
                </a:lnTo>
                <a:lnTo>
                  <a:pt x="1266" y="267"/>
                </a:lnTo>
                <a:lnTo>
                  <a:pt x="49" y="60"/>
                </a:lnTo>
                <a:lnTo>
                  <a:pt x="0" y="0"/>
                </a:lnTo>
                <a:close/>
              </a:path>
            </a:pathLst>
          </a:custGeom>
          <a:solidFill>
            <a:srgbClr val="8d8f89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677" name=""/>
          <p:cNvSpPr/>
          <p:nvPr/>
        </p:nvSpPr>
        <p:spPr>
          <a:xfrm>
            <a:off x="7089480" y="9591120"/>
            <a:ext cx="473400" cy="99360"/>
          </a:xfrm>
          <a:custGeom>
            <a:avLst/>
            <a:gdLst/>
            <a:ahLst/>
            <a:rect l="0" t="0" r="r" b="b"/>
            <a:pathLst>
              <a:path w="1315" h="276">
                <a:moveTo>
                  <a:pt x="0" y="0"/>
                </a:moveTo>
                <a:lnTo>
                  <a:pt x="1315" y="225"/>
                </a:lnTo>
                <a:lnTo>
                  <a:pt x="1315" y="276"/>
                </a:lnTo>
                <a:lnTo>
                  <a:pt x="49" y="60"/>
                </a:lnTo>
                <a:lnTo>
                  <a:pt x="0" y="0"/>
                </a:lnTo>
                <a:close/>
              </a:path>
            </a:pathLst>
          </a:custGeom>
          <a:solidFill>
            <a:srgbClr val="8c8f89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678" name=""/>
          <p:cNvSpPr/>
          <p:nvPr/>
        </p:nvSpPr>
        <p:spPr>
          <a:xfrm>
            <a:off x="7072200" y="9569520"/>
            <a:ext cx="490680" cy="102600"/>
          </a:xfrm>
          <a:custGeom>
            <a:avLst/>
            <a:gdLst/>
            <a:ahLst/>
            <a:rect l="0" t="0" r="r" b="b"/>
            <a:pathLst>
              <a:path w="1363" h="285">
                <a:moveTo>
                  <a:pt x="0" y="0"/>
                </a:moveTo>
                <a:lnTo>
                  <a:pt x="1363" y="233"/>
                </a:lnTo>
                <a:lnTo>
                  <a:pt x="1363" y="285"/>
                </a:lnTo>
                <a:lnTo>
                  <a:pt x="48" y="60"/>
                </a:lnTo>
                <a:lnTo>
                  <a:pt x="0" y="0"/>
                </a:lnTo>
                <a:close/>
              </a:path>
            </a:pathLst>
          </a:custGeom>
          <a:solidFill>
            <a:srgbClr val="8b8f89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679" name=""/>
          <p:cNvSpPr/>
          <p:nvPr/>
        </p:nvSpPr>
        <p:spPr>
          <a:xfrm>
            <a:off x="7054560" y="9548280"/>
            <a:ext cx="508320" cy="105120"/>
          </a:xfrm>
          <a:custGeom>
            <a:avLst/>
            <a:gdLst/>
            <a:ahLst/>
            <a:rect l="0" t="0" r="r" b="b"/>
            <a:pathLst>
              <a:path w="1412" h="292">
                <a:moveTo>
                  <a:pt x="0" y="0"/>
                </a:moveTo>
                <a:lnTo>
                  <a:pt x="1412" y="241"/>
                </a:lnTo>
                <a:lnTo>
                  <a:pt x="1412" y="292"/>
                </a:lnTo>
                <a:lnTo>
                  <a:pt x="49" y="59"/>
                </a:lnTo>
                <a:lnTo>
                  <a:pt x="0" y="0"/>
                </a:lnTo>
                <a:close/>
              </a:path>
            </a:pathLst>
          </a:custGeom>
          <a:solidFill>
            <a:srgbClr val="8b8f89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680" name=""/>
          <p:cNvSpPr/>
          <p:nvPr/>
        </p:nvSpPr>
        <p:spPr>
          <a:xfrm>
            <a:off x="7036920" y="9526680"/>
            <a:ext cx="525960" cy="108360"/>
          </a:xfrm>
          <a:custGeom>
            <a:avLst/>
            <a:gdLst/>
            <a:ahLst/>
            <a:rect l="0" t="0" r="r" b="b"/>
            <a:pathLst>
              <a:path w="1461" h="301">
                <a:moveTo>
                  <a:pt x="0" y="0"/>
                </a:moveTo>
                <a:lnTo>
                  <a:pt x="1461" y="249"/>
                </a:lnTo>
                <a:lnTo>
                  <a:pt x="1461" y="301"/>
                </a:lnTo>
                <a:lnTo>
                  <a:pt x="49" y="60"/>
                </a:lnTo>
                <a:lnTo>
                  <a:pt x="0" y="0"/>
                </a:lnTo>
                <a:close/>
              </a:path>
            </a:pathLst>
          </a:custGeom>
          <a:solidFill>
            <a:srgbClr val="8a8f89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681" name=""/>
          <p:cNvSpPr/>
          <p:nvPr/>
        </p:nvSpPr>
        <p:spPr>
          <a:xfrm>
            <a:off x="7019280" y="9505440"/>
            <a:ext cx="543600" cy="111240"/>
          </a:xfrm>
          <a:custGeom>
            <a:avLst/>
            <a:gdLst/>
            <a:ahLst/>
            <a:rect l="0" t="0" r="r" b="b"/>
            <a:pathLst>
              <a:path w="1510" h="309">
                <a:moveTo>
                  <a:pt x="0" y="0"/>
                </a:moveTo>
                <a:lnTo>
                  <a:pt x="1510" y="257"/>
                </a:lnTo>
                <a:lnTo>
                  <a:pt x="1510" y="309"/>
                </a:lnTo>
                <a:lnTo>
                  <a:pt x="49" y="59"/>
                </a:lnTo>
                <a:lnTo>
                  <a:pt x="0" y="0"/>
                </a:lnTo>
                <a:close/>
              </a:path>
            </a:pathLst>
          </a:custGeom>
          <a:solidFill>
            <a:srgbClr val="8a8e89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682" name=""/>
          <p:cNvSpPr/>
          <p:nvPr/>
        </p:nvSpPr>
        <p:spPr>
          <a:xfrm>
            <a:off x="7002000" y="9483840"/>
            <a:ext cx="560880" cy="114120"/>
          </a:xfrm>
          <a:custGeom>
            <a:avLst/>
            <a:gdLst/>
            <a:ahLst/>
            <a:rect l="0" t="0" r="r" b="b"/>
            <a:pathLst>
              <a:path w="1558" h="317">
                <a:moveTo>
                  <a:pt x="3" y="5"/>
                </a:moveTo>
                <a:cubicBezTo>
                  <a:pt x="2" y="3"/>
                  <a:pt x="1" y="2"/>
                  <a:pt x="0" y="0"/>
                </a:cubicBezTo>
                <a:lnTo>
                  <a:pt x="1558" y="266"/>
                </a:lnTo>
                <a:lnTo>
                  <a:pt x="1558" y="317"/>
                </a:lnTo>
                <a:lnTo>
                  <a:pt x="49" y="61"/>
                </a:lnTo>
                <a:lnTo>
                  <a:pt x="3" y="5"/>
                </a:lnTo>
                <a:close/>
              </a:path>
            </a:pathLst>
          </a:custGeom>
          <a:solidFill>
            <a:srgbClr val="898e89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683" name=""/>
          <p:cNvSpPr/>
          <p:nvPr/>
        </p:nvSpPr>
        <p:spPr>
          <a:xfrm>
            <a:off x="6985080" y="9462600"/>
            <a:ext cx="577800" cy="117000"/>
          </a:xfrm>
          <a:custGeom>
            <a:avLst/>
            <a:gdLst/>
            <a:ahLst/>
            <a:rect l="0" t="0" r="r" b="b"/>
            <a:pathLst>
              <a:path w="1605" h="325">
                <a:moveTo>
                  <a:pt x="0" y="0"/>
                </a:moveTo>
                <a:lnTo>
                  <a:pt x="1605" y="274"/>
                </a:lnTo>
                <a:lnTo>
                  <a:pt x="1605" y="325"/>
                </a:lnTo>
                <a:lnTo>
                  <a:pt x="47" y="59"/>
                </a:lnTo>
                <a:cubicBezTo>
                  <a:pt x="31" y="40"/>
                  <a:pt x="15" y="20"/>
                  <a:pt x="0" y="0"/>
                </a:cubicBezTo>
                <a:close/>
              </a:path>
            </a:pathLst>
          </a:custGeom>
          <a:solidFill>
            <a:srgbClr val="898e89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684" name=""/>
          <p:cNvSpPr/>
          <p:nvPr/>
        </p:nvSpPr>
        <p:spPr>
          <a:xfrm>
            <a:off x="6969960" y="9441720"/>
            <a:ext cx="592920" cy="119520"/>
          </a:xfrm>
          <a:custGeom>
            <a:avLst/>
            <a:gdLst/>
            <a:ahLst/>
            <a:rect l="0" t="0" r="r" b="b"/>
            <a:pathLst>
              <a:path w="1647" h="332">
                <a:moveTo>
                  <a:pt x="0" y="0"/>
                </a:moveTo>
                <a:lnTo>
                  <a:pt x="1647" y="281"/>
                </a:lnTo>
                <a:lnTo>
                  <a:pt x="1647" y="332"/>
                </a:lnTo>
                <a:lnTo>
                  <a:pt x="42" y="58"/>
                </a:lnTo>
                <a:cubicBezTo>
                  <a:pt x="28" y="39"/>
                  <a:pt x="13" y="19"/>
                  <a:pt x="0" y="0"/>
                </a:cubicBezTo>
                <a:close/>
              </a:path>
            </a:pathLst>
          </a:custGeom>
          <a:solidFill>
            <a:srgbClr val="888e89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685" name=""/>
          <p:cNvSpPr/>
          <p:nvPr/>
        </p:nvSpPr>
        <p:spPr>
          <a:xfrm>
            <a:off x="6955920" y="9420840"/>
            <a:ext cx="606960" cy="122040"/>
          </a:xfrm>
          <a:custGeom>
            <a:avLst/>
            <a:gdLst/>
            <a:ahLst/>
            <a:rect l="0" t="0" r="r" b="b"/>
            <a:pathLst>
              <a:path w="1686" h="339">
                <a:moveTo>
                  <a:pt x="0" y="0"/>
                </a:moveTo>
                <a:lnTo>
                  <a:pt x="1686" y="287"/>
                </a:lnTo>
                <a:lnTo>
                  <a:pt x="1686" y="339"/>
                </a:lnTo>
                <a:lnTo>
                  <a:pt x="39" y="59"/>
                </a:lnTo>
                <a:cubicBezTo>
                  <a:pt x="25" y="39"/>
                  <a:pt x="12" y="19"/>
                  <a:pt x="0" y="0"/>
                </a:cubicBezTo>
                <a:close/>
              </a:path>
            </a:pathLst>
          </a:custGeom>
          <a:solidFill>
            <a:srgbClr val="878d8a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686" name=""/>
          <p:cNvSpPr/>
          <p:nvPr/>
        </p:nvSpPr>
        <p:spPr>
          <a:xfrm>
            <a:off x="6942960" y="9399960"/>
            <a:ext cx="619920" cy="124200"/>
          </a:xfrm>
          <a:custGeom>
            <a:avLst/>
            <a:gdLst/>
            <a:ahLst/>
            <a:rect l="0" t="0" r="r" b="b"/>
            <a:pathLst>
              <a:path w="1722" h="345">
                <a:moveTo>
                  <a:pt x="0" y="0"/>
                </a:moveTo>
                <a:lnTo>
                  <a:pt x="1722" y="294"/>
                </a:lnTo>
                <a:lnTo>
                  <a:pt x="1722" y="345"/>
                </a:lnTo>
                <a:lnTo>
                  <a:pt x="36" y="58"/>
                </a:lnTo>
                <a:cubicBezTo>
                  <a:pt x="23" y="39"/>
                  <a:pt x="11" y="20"/>
                  <a:pt x="0" y="0"/>
                </a:cubicBezTo>
                <a:close/>
              </a:path>
            </a:pathLst>
          </a:custGeom>
          <a:solidFill>
            <a:srgbClr val="878d8a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687" name=""/>
          <p:cNvSpPr/>
          <p:nvPr/>
        </p:nvSpPr>
        <p:spPr>
          <a:xfrm>
            <a:off x="6931080" y="9379440"/>
            <a:ext cx="631800" cy="126360"/>
          </a:xfrm>
          <a:custGeom>
            <a:avLst/>
            <a:gdLst/>
            <a:ahLst/>
            <a:rect l="0" t="0" r="r" b="b"/>
            <a:pathLst>
              <a:path w="1755" h="351">
                <a:moveTo>
                  <a:pt x="0" y="0"/>
                </a:moveTo>
                <a:lnTo>
                  <a:pt x="1755" y="300"/>
                </a:lnTo>
                <a:lnTo>
                  <a:pt x="1755" y="351"/>
                </a:lnTo>
                <a:lnTo>
                  <a:pt x="33" y="57"/>
                </a:lnTo>
                <a:cubicBezTo>
                  <a:pt x="21" y="38"/>
                  <a:pt x="10" y="20"/>
                  <a:pt x="0" y="0"/>
                </a:cubicBezTo>
                <a:close/>
              </a:path>
            </a:pathLst>
          </a:custGeom>
          <a:solidFill>
            <a:srgbClr val="868d8a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688" name=""/>
          <p:cNvSpPr/>
          <p:nvPr/>
        </p:nvSpPr>
        <p:spPr>
          <a:xfrm>
            <a:off x="6920280" y="9359280"/>
            <a:ext cx="642600" cy="128160"/>
          </a:xfrm>
          <a:custGeom>
            <a:avLst/>
            <a:gdLst/>
            <a:ahLst/>
            <a:rect l="0" t="0" r="r" b="b"/>
            <a:pathLst>
              <a:path w="1785" h="356">
                <a:moveTo>
                  <a:pt x="0" y="0"/>
                </a:moveTo>
                <a:lnTo>
                  <a:pt x="1785" y="305"/>
                </a:lnTo>
                <a:lnTo>
                  <a:pt x="1785" y="356"/>
                </a:lnTo>
                <a:lnTo>
                  <a:pt x="30" y="57"/>
                </a:lnTo>
                <a:cubicBezTo>
                  <a:pt x="19" y="39"/>
                  <a:pt x="9" y="19"/>
                  <a:pt x="0" y="0"/>
                </a:cubicBezTo>
                <a:close/>
              </a:path>
            </a:pathLst>
          </a:custGeom>
          <a:solidFill>
            <a:srgbClr val="868d8a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689" name=""/>
          <p:cNvSpPr/>
          <p:nvPr/>
        </p:nvSpPr>
        <p:spPr>
          <a:xfrm>
            <a:off x="6910200" y="9339120"/>
            <a:ext cx="652680" cy="129960"/>
          </a:xfrm>
          <a:custGeom>
            <a:avLst/>
            <a:gdLst/>
            <a:ahLst/>
            <a:rect l="0" t="0" r="r" b="b"/>
            <a:pathLst>
              <a:path w="1813" h="361">
                <a:moveTo>
                  <a:pt x="0" y="0"/>
                </a:moveTo>
                <a:lnTo>
                  <a:pt x="1813" y="309"/>
                </a:lnTo>
                <a:lnTo>
                  <a:pt x="1813" y="361"/>
                </a:lnTo>
                <a:lnTo>
                  <a:pt x="28" y="56"/>
                </a:lnTo>
                <a:cubicBezTo>
                  <a:pt x="18" y="37"/>
                  <a:pt x="8" y="19"/>
                  <a:pt x="0" y="0"/>
                </a:cubicBezTo>
                <a:close/>
              </a:path>
            </a:pathLst>
          </a:custGeom>
          <a:solidFill>
            <a:srgbClr val="858d8a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690" name=""/>
          <p:cNvSpPr/>
          <p:nvPr/>
        </p:nvSpPr>
        <p:spPr>
          <a:xfrm>
            <a:off x="6900840" y="9318960"/>
            <a:ext cx="662040" cy="131400"/>
          </a:xfrm>
          <a:custGeom>
            <a:avLst/>
            <a:gdLst/>
            <a:ahLst/>
            <a:rect l="0" t="0" r="r" b="b"/>
            <a:pathLst>
              <a:path w="1839" h="365">
                <a:moveTo>
                  <a:pt x="0" y="0"/>
                </a:moveTo>
                <a:lnTo>
                  <a:pt x="1839" y="314"/>
                </a:lnTo>
                <a:lnTo>
                  <a:pt x="1839" y="365"/>
                </a:lnTo>
                <a:lnTo>
                  <a:pt x="26" y="56"/>
                </a:lnTo>
                <a:cubicBezTo>
                  <a:pt x="17" y="38"/>
                  <a:pt x="8" y="19"/>
                  <a:pt x="0" y="0"/>
                </a:cubicBezTo>
                <a:close/>
              </a:path>
            </a:pathLst>
          </a:custGeom>
          <a:solidFill>
            <a:srgbClr val="848c8a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691" name=""/>
          <p:cNvSpPr/>
          <p:nvPr/>
        </p:nvSpPr>
        <p:spPr>
          <a:xfrm>
            <a:off x="6892560" y="9299160"/>
            <a:ext cx="670320" cy="132840"/>
          </a:xfrm>
          <a:custGeom>
            <a:avLst/>
            <a:gdLst/>
            <a:ahLst/>
            <a:rect l="0" t="0" r="r" b="b"/>
            <a:pathLst>
              <a:path w="1862" h="369">
                <a:moveTo>
                  <a:pt x="0" y="0"/>
                </a:moveTo>
                <a:lnTo>
                  <a:pt x="1862" y="318"/>
                </a:lnTo>
                <a:lnTo>
                  <a:pt x="1862" y="369"/>
                </a:lnTo>
                <a:lnTo>
                  <a:pt x="23" y="56"/>
                </a:lnTo>
                <a:cubicBezTo>
                  <a:pt x="15" y="37"/>
                  <a:pt x="7" y="19"/>
                  <a:pt x="0" y="0"/>
                </a:cubicBezTo>
                <a:close/>
              </a:path>
            </a:pathLst>
          </a:custGeom>
          <a:solidFill>
            <a:srgbClr val="848c8a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692" name=""/>
          <p:cNvSpPr/>
          <p:nvPr/>
        </p:nvSpPr>
        <p:spPr>
          <a:xfrm>
            <a:off x="6885000" y="9279360"/>
            <a:ext cx="677880" cy="134280"/>
          </a:xfrm>
          <a:custGeom>
            <a:avLst/>
            <a:gdLst/>
            <a:ahLst/>
            <a:rect l="0" t="0" r="r" b="b"/>
            <a:pathLst>
              <a:path w="1883" h="373">
                <a:moveTo>
                  <a:pt x="0" y="0"/>
                </a:moveTo>
                <a:lnTo>
                  <a:pt x="1883" y="321"/>
                </a:lnTo>
                <a:lnTo>
                  <a:pt x="1883" y="373"/>
                </a:lnTo>
                <a:lnTo>
                  <a:pt x="21" y="56"/>
                </a:lnTo>
                <a:cubicBezTo>
                  <a:pt x="13" y="38"/>
                  <a:pt x="6" y="20"/>
                  <a:pt x="0" y="0"/>
                </a:cubicBezTo>
                <a:close/>
              </a:path>
            </a:pathLst>
          </a:custGeom>
          <a:solidFill>
            <a:srgbClr val="838c8a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693" name=""/>
          <p:cNvSpPr/>
          <p:nvPr/>
        </p:nvSpPr>
        <p:spPr>
          <a:xfrm>
            <a:off x="6877800" y="9259920"/>
            <a:ext cx="685080" cy="135000"/>
          </a:xfrm>
          <a:custGeom>
            <a:avLst/>
            <a:gdLst/>
            <a:ahLst/>
            <a:rect l="0" t="0" r="r" b="b"/>
            <a:pathLst>
              <a:path w="1903" h="375">
                <a:moveTo>
                  <a:pt x="0" y="0"/>
                </a:moveTo>
                <a:lnTo>
                  <a:pt x="1903" y="324"/>
                </a:lnTo>
                <a:lnTo>
                  <a:pt x="1903" y="375"/>
                </a:lnTo>
                <a:lnTo>
                  <a:pt x="20" y="54"/>
                </a:lnTo>
                <a:cubicBezTo>
                  <a:pt x="13" y="36"/>
                  <a:pt x="6" y="18"/>
                  <a:pt x="0" y="0"/>
                </a:cubicBezTo>
                <a:close/>
              </a:path>
            </a:pathLst>
          </a:custGeom>
          <a:solidFill>
            <a:srgbClr val="838c8a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694" name=""/>
          <p:cNvSpPr/>
          <p:nvPr/>
        </p:nvSpPr>
        <p:spPr>
          <a:xfrm>
            <a:off x="6871680" y="9240120"/>
            <a:ext cx="691200" cy="136440"/>
          </a:xfrm>
          <a:custGeom>
            <a:avLst/>
            <a:gdLst/>
            <a:ahLst/>
            <a:rect l="0" t="0" r="r" b="b"/>
            <a:pathLst>
              <a:path w="1920" h="379">
                <a:moveTo>
                  <a:pt x="0" y="0"/>
                </a:moveTo>
                <a:lnTo>
                  <a:pt x="1920" y="328"/>
                </a:lnTo>
                <a:lnTo>
                  <a:pt x="1920" y="379"/>
                </a:lnTo>
                <a:lnTo>
                  <a:pt x="17" y="55"/>
                </a:lnTo>
                <a:cubicBezTo>
                  <a:pt x="11" y="37"/>
                  <a:pt x="5" y="19"/>
                  <a:pt x="0" y="0"/>
                </a:cubicBezTo>
                <a:close/>
              </a:path>
            </a:pathLst>
          </a:custGeom>
          <a:solidFill>
            <a:srgbClr val="828b8a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695" name=""/>
          <p:cNvSpPr/>
          <p:nvPr/>
        </p:nvSpPr>
        <p:spPr>
          <a:xfrm>
            <a:off x="6865920" y="9220680"/>
            <a:ext cx="696960" cy="137520"/>
          </a:xfrm>
          <a:custGeom>
            <a:avLst/>
            <a:gdLst/>
            <a:ahLst/>
            <a:rect l="0" t="0" r="r" b="b"/>
            <a:pathLst>
              <a:path w="1936" h="382">
                <a:moveTo>
                  <a:pt x="0" y="0"/>
                </a:moveTo>
                <a:lnTo>
                  <a:pt x="1936" y="331"/>
                </a:lnTo>
                <a:lnTo>
                  <a:pt x="1936" y="382"/>
                </a:lnTo>
                <a:lnTo>
                  <a:pt x="16" y="55"/>
                </a:lnTo>
                <a:cubicBezTo>
                  <a:pt x="10" y="36"/>
                  <a:pt x="5" y="18"/>
                  <a:pt x="0" y="0"/>
                </a:cubicBezTo>
                <a:close/>
              </a:path>
            </a:pathLst>
          </a:custGeom>
          <a:solidFill>
            <a:srgbClr val="828b8a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696" name=""/>
          <p:cNvSpPr/>
          <p:nvPr/>
        </p:nvSpPr>
        <p:spPr>
          <a:xfrm>
            <a:off x="6860880" y="9201600"/>
            <a:ext cx="702000" cy="138240"/>
          </a:xfrm>
          <a:custGeom>
            <a:avLst/>
            <a:gdLst/>
            <a:ahLst/>
            <a:rect l="0" t="0" r="r" b="b"/>
            <a:pathLst>
              <a:path w="1950" h="384">
                <a:moveTo>
                  <a:pt x="0" y="0"/>
                </a:moveTo>
                <a:lnTo>
                  <a:pt x="1950" y="332"/>
                </a:lnTo>
                <a:lnTo>
                  <a:pt x="1950" y="384"/>
                </a:lnTo>
                <a:lnTo>
                  <a:pt x="14" y="53"/>
                </a:lnTo>
                <a:cubicBezTo>
                  <a:pt x="9" y="36"/>
                  <a:pt x="4" y="18"/>
                  <a:pt x="0" y="0"/>
                </a:cubicBezTo>
                <a:close/>
              </a:path>
            </a:pathLst>
          </a:custGeom>
          <a:solidFill>
            <a:srgbClr val="818b8a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697" name=""/>
          <p:cNvSpPr/>
          <p:nvPr/>
        </p:nvSpPr>
        <p:spPr>
          <a:xfrm>
            <a:off x="6856560" y="9182160"/>
            <a:ext cx="706320" cy="138960"/>
          </a:xfrm>
          <a:custGeom>
            <a:avLst/>
            <a:gdLst/>
            <a:ahLst/>
            <a:rect l="0" t="0" r="r" b="b"/>
            <a:pathLst>
              <a:path w="1962" h="386">
                <a:moveTo>
                  <a:pt x="0" y="0"/>
                </a:moveTo>
                <a:lnTo>
                  <a:pt x="1962" y="335"/>
                </a:lnTo>
                <a:lnTo>
                  <a:pt x="1962" y="386"/>
                </a:lnTo>
                <a:lnTo>
                  <a:pt x="12" y="55"/>
                </a:lnTo>
                <a:cubicBezTo>
                  <a:pt x="7" y="37"/>
                  <a:pt x="3" y="18"/>
                  <a:pt x="0" y="0"/>
                </a:cubicBezTo>
                <a:close/>
              </a:path>
            </a:pathLst>
          </a:custGeom>
          <a:solidFill>
            <a:srgbClr val="808b8a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698" name=""/>
          <p:cNvSpPr/>
          <p:nvPr/>
        </p:nvSpPr>
        <p:spPr>
          <a:xfrm>
            <a:off x="6852600" y="9163080"/>
            <a:ext cx="710280" cy="139680"/>
          </a:xfrm>
          <a:custGeom>
            <a:avLst/>
            <a:gdLst/>
            <a:ahLst/>
            <a:rect l="0" t="0" r="r" b="b"/>
            <a:pathLst>
              <a:path w="1973" h="388">
                <a:moveTo>
                  <a:pt x="0" y="0"/>
                </a:moveTo>
                <a:lnTo>
                  <a:pt x="1973" y="337"/>
                </a:lnTo>
                <a:lnTo>
                  <a:pt x="1973" y="388"/>
                </a:lnTo>
                <a:lnTo>
                  <a:pt x="11" y="53"/>
                </a:lnTo>
                <a:cubicBezTo>
                  <a:pt x="7" y="36"/>
                  <a:pt x="3" y="18"/>
                  <a:pt x="0" y="0"/>
                </a:cubicBezTo>
                <a:close/>
              </a:path>
            </a:pathLst>
          </a:custGeom>
          <a:solidFill>
            <a:srgbClr val="808a8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699" name=""/>
          <p:cNvSpPr/>
          <p:nvPr/>
        </p:nvSpPr>
        <p:spPr>
          <a:xfrm>
            <a:off x="6849360" y="9144000"/>
            <a:ext cx="713520" cy="140400"/>
          </a:xfrm>
          <a:custGeom>
            <a:avLst/>
            <a:gdLst/>
            <a:ahLst/>
            <a:rect l="0" t="0" r="r" b="b"/>
            <a:pathLst>
              <a:path w="1982" h="390">
                <a:moveTo>
                  <a:pt x="0" y="0"/>
                </a:moveTo>
                <a:lnTo>
                  <a:pt x="1982" y="339"/>
                </a:lnTo>
                <a:lnTo>
                  <a:pt x="1982" y="390"/>
                </a:lnTo>
                <a:lnTo>
                  <a:pt x="9" y="54"/>
                </a:lnTo>
                <a:cubicBezTo>
                  <a:pt x="5" y="37"/>
                  <a:pt x="2" y="19"/>
                  <a:pt x="0" y="0"/>
                </a:cubicBezTo>
                <a:close/>
              </a:path>
            </a:pathLst>
          </a:custGeom>
          <a:solidFill>
            <a:srgbClr val="7f8a8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700" name=""/>
          <p:cNvSpPr/>
          <p:nvPr/>
        </p:nvSpPr>
        <p:spPr>
          <a:xfrm>
            <a:off x="6846480" y="9125280"/>
            <a:ext cx="716400" cy="140760"/>
          </a:xfrm>
          <a:custGeom>
            <a:avLst/>
            <a:gdLst/>
            <a:ahLst/>
            <a:rect l="0" t="0" r="r" b="b"/>
            <a:pathLst>
              <a:path w="1990" h="391">
                <a:moveTo>
                  <a:pt x="0" y="0"/>
                </a:moveTo>
                <a:lnTo>
                  <a:pt x="1990" y="339"/>
                </a:lnTo>
                <a:lnTo>
                  <a:pt x="1990" y="391"/>
                </a:lnTo>
                <a:lnTo>
                  <a:pt x="8" y="52"/>
                </a:lnTo>
                <a:cubicBezTo>
                  <a:pt x="5" y="35"/>
                  <a:pt x="2" y="17"/>
                  <a:pt x="0" y="0"/>
                </a:cubicBezTo>
                <a:close/>
              </a:path>
            </a:pathLst>
          </a:custGeom>
          <a:solidFill>
            <a:srgbClr val="7f8a8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701" name=""/>
          <p:cNvSpPr/>
          <p:nvPr/>
        </p:nvSpPr>
        <p:spPr>
          <a:xfrm>
            <a:off x="6844320" y="9106200"/>
            <a:ext cx="718560" cy="141120"/>
          </a:xfrm>
          <a:custGeom>
            <a:avLst/>
            <a:gdLst/>
            <a:ahLst/>
            <a:rect l="0" t="0" r="r" b="b"/>
            <a:pathLst>
              <a:path w="1996" h="392">
                <a:moveTo>
                  <a:pt x="0" y="0"/>
                </a:moveTo>
                <a:lnTo>
                  <a:pt x="1996" y="341"/>
                </a:lnTo>
                <a:lnTo>
                  <a:pt x="1996" y="392"/>
                </a:lnTo>
                <a:lnTo>
                  <a:pt x="6" y="53"/>
                </a:lnTo>
                <a:cubicBezTo>
                  <a:pt x="3" y="35"/>
                  <a:pt x="1" y="18"/>
                  <a:pt x="0" y="0"/>
                </a:cubicBezTo>
                <a:close/>
              </a:path>
            </a:pathLst>
          </a:custGeom>
          <a:solidFill>
            <a:srgbClr val="7e8a8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702" name=""/>
          <p:cNvSpPr/>
          <p:nvPr/>
        </p:nvSpPr>
        <p:spPr>
          <a:xfrm>
            <a:off x="6842520" y="9087480"/>
            <a:ext cx="720360" cy="141480"/>
          </a:xfrm>
          <a:custGeom>
            <a:avLst/>
            <a:gdLst/>
            <a:ahLst/>
            <a:rect l="0" t="0" r="r" b="b"/>
            <a:pathLst>
              <a:path w="2001" h="393">
                <a:moveTo>
                  <a:pt x="0" y="0"/>
                </a:moveTo>
                <a:lnTo>
                  <a:pt x="2001" y="341"/>
                </a:lnTo>
                <a:lnTo>
                  <a:pt x="2001" y="393"/>
                </a:lnTo>
                <a:lnTo>
                  <a:pt x="5" y="52"/>
                </a:lnTo>
                <a:cubicBezTo>
                  <a:pt x="3" y="35"/>
                  <a:pt x="1" y="18"/>
                  <a:pt x="0" y="0"/>
                </a:cubicBezTo>
                <a:close/>
              </a:path>
            </a:pathLst>
          </a:custGeom>
          <a:solidFill>
            <a:srgbClr val="7d8a8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703" name=""/>
          <p:cNvSpPr/>
          <p:nvPr/>
        </p:nvSpPr>
        <p:spPr>
          <a:xfrm>
            <a:off x="6841080" y="9069120"/>
            <a:ext cx="721800" cy="141480"/>
          </a:xfrm>
          <a:custGeom>
            <a:avLst/>
            <a:gdLst/>
            <a:ahLst/>
            <a:rect l="0" t="0" r="r" b="b"/>
            <a:pathLst>
              <a:path w="2005" h="393">
                <a:moveTo>
                  <a:pt x="0" y="0"/>
                </a:moveTo>
                <a:lnTo>
                  <a:pt x="2005" y="341"/>
                </a:lnTo>
                <a:lnTo>
                  <a:pt x="2005" y="393"/>
                </a:lnTo>
                <a:lnTo>
                  <a:pt x="4" y="51"/>
                </a:lnTo>
                <a:cubicBezTo>
                  <a:pt x="2" y="34"/>
                  <a:pt x="1" y="17"/>
                  <a:pt x="0" y="0"/>
                </a:cubicBezTo>
                <a:close/>
              </a:path>
            </a:pathLst>
          </a:custGeom>
          <a:solidFill>
            <a:srgbClr val="7d898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704" name=""/>
          <p:cNvSpPr/>
          <p:nvPr/>
        </p:nvSpPr>
        <p:spPr>
          <a:xfrm>
            <a:off x="6840360" y="9050400"/>
            <a:ext cx="722520" cy="141480"/>
          </a:xfrm>
          <a:custGeom>
            <a:avLst/>
            <a:gdLst/>
            <a:ahLst/>
            <a:rect l="0" t="0" r="r" b="b"/>
            <a:pathLst>
              <a:path w="2007" h="393">
                <a:moveTo>
                  <a:pt x="0" y="0"/>
                </a:moveTo>
                <a:lnTo>
                  <a:pt x="2007" y="342"/>
                </a:lnTo>
                <a:lnTo>
                  <a:pt x="2007" y="393"/>
                </a:lnTo>
                <a:lnTo>
                  <a:pt x="2" y="52"/>
                </a:lnTo>
                <a:cubicBezTo>
                  <a:pt x="1" y="34"/>
                  <a:pt x="0" y="17"/>
                  <a:pt x="0" y="0"/>
                </a:cubicBezTo>
                <a:close/>
              </a:path>
            </a:pathLst>
          </a:custGeom>
          <a:solidFill>
            <a:srgbClr val="7c898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705" name=""/>
          <p:cNvSpPr/>
          <p:nvPr/>
        </p:nvSpPr>
        <p:spPr>
          <a:xfrm>
            <a:off x="6840000" y="9041040"/>
            <a:ext cx="722880" cy="132480"/>
          </a:xfrm>
          <a:custGeom>
            <a:avLst/>
            <a:gdLst/>
            <a:ahLst/>
            <a:rect l="0" t="0" r="r" b="b"/>
            <a:pathLst>
              <a:path w="2008" h="368">
                <a:moveTo>
                  <a:pt x="0" y="0"/>
                </a:moveTo>
                <a:lnTo>
                  <a:pt x="2008" y="343"/>
                </a:lnTo>
                <a:lnTo>
                  <a:pt x="2008" y="368"/>
                </a:lnTo>
                <a:lnTo>
                  <a:pt x="1" y="27"/>
                </a:lnTo>
                <a:cubicBezTo>
                  <a:pt x="1" y="17"/>
                  <a:pt x="0" y="9"/>
                  <a:pt x="0" y="0"/>
                </a:cubicBezTo>
                <a:close/>
              </a:path>
            </a:pathLst>
          </a:custGeom>
          <a:solidFill>
            <a:srgbClr val="7d8a8c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706" name=""/>
          <p:cNvSpPr/>
          <p:nvPr/>
        </p:nvSpPr>
        <p:spPr>
          <a:xfrm>
            <a:off x="6840000" y="9031680"/>
            <a:ext cx="722880" cy="132840"/>
          </a:xfrm>
          <a:custGeom>
            <a:avLst/>
            <a:gdLst/>
            <a:ahLst/>
            <a:rect l="0" t="0" r="r" b="b"/>
            <a:pathLst>
              <a:path w="2008" h="369">
                <a:moveTo>
                  <a:pt x="0" y="0"/>
                </a:moveTo>
                <a:lnTo>
                  <a:pt x="2008" y="343"/>
                </a:lnTo>
                <a:lnTo>
                  <a:pt x="2008" y="369"/>
                </a:lnTo>
                <a:lnTo>
                  <a:pt x="0" y="26"/>
                </a:lnTo>
                <a:cubicBezTo>
                  <a:pt x="0" y="18"/>
                  <a:pt x="0" y="9"/>
                  <a:pt x="0" y="0"/>
                </a:cubicBezTo>
                <a:close/>
              </a:path>
            </a:pathLst>
          </a:custGeom>
          <a:solidFill>
            <a:srgbClr val="7d8a8c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707" name=""/>
          <p:cNvSpPr/>
          <p:nvPr/>
        </p:nvSpPr>
        <p:spPr>
          <a:xfrm>
            <a:off x="6840000" y="9022680"/>
            <a:ext cx="722880" cy="132480"/>
          </a:xfrm>
          <a:custGeom>
            <a:avLst/>
            <a:gdLst/>
            <a:ahLst/>
            <a:rect l="0" t="0" r="r" b="b"/>
            <a:pathLst>
              <a:path w="2008" h="368">
                <a:moveTo>
                  <a:pt x="0" y="0"/>
                </a:moveTo>
                <a:lnTo>
                  <a:pt x="2008" y="342"/>
                </a:lnTo>
                <a:lnTo>
                  <a:pt x="2008" y="368"/>
                </a:lnTo>
                <a:lnTo>
                  <a:pt x="0" y="25"/>
                </a:lnTo>
                <a:cubicBezTo>
                  <a:pt x="0" y="17"/>
                  <a:pt x="0" y="8"/>
                  <a:pt x="0" y="0"/>
                </a:cubicBezTo>
                <a:close/>
              </a:path>
            </a:pathLst>
          </a:custGeom>
          <a:solidFill>
            <a:srgbClr val="7e8b8d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708" name=""/>
          <p:cNvSpPr/>
          <p:nvPr/>
        </p:nvSpPr>
        <p:spPr>
          <a:xfrm>
            <a:off x="6840000" y="9013320"/>
            <a:ext cx="722880" cy="132480"/>
          </a:xfrm>
          <a:custGeom>
            <a:avLst/>
            <a:gdLst/>
            <a:ahLst/>
            <a:rect l="0" t="0" r="r" b="b"/>
            <a:pathLst>
              <a:path w="2008" h="368">
                <a:moveTo>
                  <a:pt x="1" y="0"/>
                </a:moveTo>
                <a:lnTo>
                  <a:pt x="2008" y="343"/>
                </a:lnTo>
                <a:lnTo>
                  <a:pt x="2008" y="368"/>
                </a:lnTo>
                <a:lnTo>
                  <a:pt x="0" y="26"/>
                </a:lnTo>
                <a:cubicBezTo>
                  <a:pt x="0" y="17"/>
                  <a:pt x="0" y="9"/>
                  <a:pt x="1" y="0"/>
                </a:cubicBezTo>
                <a:close/>
              </a:path>
            </a:pathLst>
          </a:custGeom>
          <a:solidFill>
            <a:srgbClr val="7f8b8d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709" name=""/>
          <p:cNvSpPr/>
          <p:nvPr/>
        </p:nvSpPr>
        <p:spPr>
          <a:xfrm>
            <a:off x="6840360" y="9004320"/>
            <a:ext cx="722520" cy="132480"/>
          </a:xfrm>
          <a:custGeom>
            <a:avLst/>
            <a:gdLst/>
            <a:ahLst/>
            <a:rect l="0" t="0" r="r" b="b"/>
            <a:pathLst>
              <a:path w="2007" h="368">
                <a:moveTo>
                  <a:pt x="0" y="0"/>
                </a:moveTo>
                <a:lnTo>
                  <a:pt x="2007" y="342"/>
                </a:lnTo>
                <a:lnTo>
                  <a:pt x="2007" y="368"/>
                </a:lnTo>
                <a:lnTo>
                  <a:pt x="0" y="25"/>
                </a:lnTo>
                <a:cubicBezTo>
                  <a:pt x="0" y="17"/>
                  <a:pt x="0" y="8"/>
                  <a:pt x="0" y="0"/>
                </a:cubicBezTo>
                <a:close/>
              </a:path>
            </a:pathLst>
          </a:custGeom>
          <a:solidFill>
            <a:srgbClr val="7f8c8e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710" name=""/>
          <p:cNvSpPr/>
          <p:nvPr/>
        </p:nvSpPr>
        <p:spPr>
          <a:xfrm>
            <a:off x="6840360" y="8994960"/>
            <a:ext cx="722520" cy="132480"/>
          </a:xfrm>
          <a:custGeom>
            <a:avLst/>
            <a:gdLst/>
            <a:ahLst/>
            <a:rect l="0" t="0" r="r" b="b"/>
            <a:pathLst>
              <a:path w="2007" h="368">
                <a:moveTo>
                  <a:pt x="1" y="0"/>
                </a:moveTo>
                <a:lnTo>
                  <a:pt x="2007" y="342"/>
                </a:lnTo>
                <a:lnTo>
                  <a:pt x="2007" y="368"/>
                </a:lnTo>
                <a:lnTo>
                  <a:pt x="0" y="26"/>
                </a:lnTo>
                <a:cubicBezTo>
                  <a:pt x="1" y="17"/>
                  <a:pt x="1" y="9"/>
                  <a:pt x="1" y="0"/>
                </a:cubicBezTo>
                <a:close/>
              </a:path>
            </a:pathLst>
          </a:custGeom>
          <a:solidFill>
            <a:srgbClr val="808d8e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711" name=""/>
          <p:cNvSpPr/>
          <p:nvPr/>
        </p:nvSpPr>
        <p:spPr>
          <a:xfrm>
            <a:off x="6840720" y="8985960"/>
            <a:ext cx="722160" cy="132120"/>
          </a:xfrm>
          <a:custGeom>
            <a:avLst/>
            <a:gdLst/>
            <a:ahLst/>
            <a:rect l="0" t="0" r="r" b="b"/>
            <a:pathLst>
              <a:path w="2006" h="367">
                <a:moveTo>
                  <a:pt x="2" y="0"/>
                </a:moveTo>
                <a:lnTo>
                  <a:pt x="2006" y="342"/>
                </a:lnTo>
                <a:lnTo>
                  <a:pt x="2006" y="367"/>
                </a:lnTo>
                <a:lnTo>
                  <a:pt x="0" y="25"/>
                </a:lnTo>
                <a:cubicBezTo>
                  <a:pt x="1" y="17"/>
                  <a:pt x="1" y="8"/>
                  <a:pt x="2" y="0"/>
                </a:cubicBezTo>
                <a:close/>
              </a:path>
            </a:pathLst>
          </a:custGeom>
          <a:solidFill>
            <a:srgbClr val="818d8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712" name=""/>
          <p:cNvSpPr/>
          <p:nvPr/>
        </p:nvSpPr>
        <p:spPr>
          <a:xfrm>
            <a:off x="6841440" y="8976960"/>
            <a:ext cx="721440" cy="132120"/>
          </a:xfrm>
          <a:custGeom>
            <a:avLst/>
            <a:gdLst/>
            <a:ahLst/>
            <a:rect l="0" t="0" r="r" b="b"/>
            <a:pathLst>
              <a:path w="2004" h="367">
                <a:moveTo>
                  <a:pt x="2" y="0"/>
                </a:moveTo>
                <a:lnTo>
                  <a:pt x="2004" y="341"/>
                </a:lnTo>
                <a:lnTo>
                  <a:pt x="2004" y="367"/>
                </a:lnTo>
                <a:lnTo>
                  <a:pt x="0" y="25"/>
                </a:lnTo>
                <a:cubicBezTo>
                  <a:pt x="0" y="16"/>
                  <a:pt x="1" y="8"/>
                  <a:pt x="2" y="0"/>
                </a:cubicBezTo>
                <a:close/>
              </a:path>
            </a:pathLst>
          </a:custGeom>
          <a:solidFill>
            <a:srgbClr val="818e8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713" name=""/>
          <p:cNvSpPr/>
          <p:nvPr/>
        </p:nvSpPr>
        <p:spPr>
          <a:xfrm>
            <a:off x="6842160" y="8967600"/>
            <a:ext cx="720720" cy="132120"/>
          </a:xfrm>
          <a:custGeom>
            <a:avLst/>
            <a:gdLst/>
            <a:ahLst/>
            <a:rect l="0" t="0" r="r" b="b"/>
            <a:pathLst>
              <a:path w="2002" h="367">
                <a:moveTo>
                  <a:pt x="1" y="0"/>
                </a:moveTo>
                <a:lnTo>
                  <a:pt x="2002" y="341"/>
                </a:lnTo>
                <a:lnTo>
                  <a:pt x="2002" y="367"/>
                </a:lnTo>
                <a:lnTo>
                  <a:pt x="0" y="26"/>
                </a:lnTo>
                <a:cubicBezTo>
                  <a:pt x="0" y="17"/>
                  <a:pt x="1" y="9"/>
                  <a:pt x="1" y="0"/>
                </a:cubicBezTo>
                <a:close/>
              </a:path>
            </a:pathLst>
          </a:custGeom>
          <a:solidFill>
            <a:srgbClr val="828e90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714" name=""/>
          <p:cNvSpPr/>
          <p:nvPr/>
        </p:nvSpPr>
        <p:spPr>
          <a:xfrm>
            <a:off x="6842520" y="8958600"/>
            <a:ext cx="720360" cy="131760"/>
          </a:xfrm>
          <a:custGeom>
            <a:avLst/>
            <a:gdLst/>
            <a:ahLst/>
            <a:rect l="0" t="0" r="r" b="b"/>
            <a:pathLst>
              <a:path w="2001" h="366">
                <a:moveTo>
                  <a:pt x="3" y="0"/>
                </a:moveTo>
                <a:lnTo>
                  <a:pt x="2001" y="341"/>
                </a:lnTo>
                <a:lnTo>
                  <a:pt x="2001" y="366"/>
                </a:lnTo>
                <a:lnTo>
                  <a:pt x="0" y="25"/>
                </a:lnTo>
                <a:cubicBezTo>
                  <a:pt x="1" y="17"/>
                  <a:pt x="2" y="8"/>
                  <a:pt x="3" y="0"/>
                </a:cubicBezTo>
                <a:close/>
              </a:path>
            </a:pathLst>
          </a:custGeom>
          <a:solidFill>
            <a:srgbClr val="838f91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715" name=""/>
          <p:cNvSpPr/>
          <p:nvPr/>
        </p:nvSpPr>
        <p:spPr>
          <a:xfrm>
            <a:off x="6843600" y="8949600"/>
            <a:ext cx="719280" cy="131760"/>
          </a:xfrm>
          <a:custGeom>
            <a:avLst/>
            <a:gdLst/>
            <a:ahLst/>
            <a:rect l="0" t="0" r="r" b="b"/>
            <a:pathLst>
              <a:path w="1998" h="366">
                <a:moveTo>
                  <a:pt x="2" y="0"/>
                </a:moveTo>
                <a:lnTo>
                  <a:pt x="1998" y="340"/>
                </a:lnTo>
                <a:lnTo>
                  <a:pt x="1998" y="366"/>
                </a:lnTo>
                <a:lnTo>
                  <a:pt x="0" y="25"/>
                </a:lnTo>
                <a:cubicBezTo>
                  <a:pt x="1" y="17"/>
                  <a:pt x="1" y="8"/>
                  <a:pt x="2" y="0"/>
                </a:cubicBezTo>
                <a:close/>
              </a:path>
            </a:pathLst>
          </a:custGeom>
          <a:solidFill>
            <a:srgbClr val="838f91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716" name=""/>
          <p:cNvSpPr/>
          <p:nvPr/>
        </p:nvSpPr>
        <p:spPr>
          <a:xfrm>
            <a:off x="6844320" y="8940600"/>
            <a:ext cx="718560" cy="131400"/>
          </a:xfrm>
          <a:custGeom>
            <a:avLst/>
            <a:gdLst/>
            <a:ahLst/>
            <a:rect l="0" t="0" r="r" b="b"/>
            <a:pathLst>
              <a:path w="1996" h="365">
                <a:moveTo>
                  <a:pt x="3" y="0"/>
                </a:moveTo>
                <a:lnTo>
                  <a:pt x="1996" y="340"/>
                </a:lnTo>
                <a:lnTo>
                  <a:pt x="1996" y="365"/>
                </a:lnTo>
                <a:lnTo>
                  <a:pt x="0" y="25"/>
                </a:lnTo>
                <a:cubicBezTo>
                  <a:pt x="1" y="16"/>
                  <a:pt x="2" y="8"/>
                  <a:pt x="3" y="0"/>
                </a:cubicBezTo>
                <a:close/>
              </a:path>
            </a:pathLst>
          </a:custGeom>
          <a:solidFill>
            <a:srgbClr val="849092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717" name=""/>
          <p:cNvSpPr/>
          <p:nvPr/>
        </p:nvSpPr>
        <p:spPr>
          <a:xfrm>
            <a:off x="6845400" y="8931600"/>
            <a:ext cx="717480" cy="131400"/>
          </a:xfrm>
          <a:custGeom>
            <a:avLst/>
            <a:gdLst/>
            <a:ahLst/>
            <a:rect l="0" t="0" r="r" b="b"/>
            <a:pathLst>
              <a:path w="1993" h="365">
                <a:moveTo>
                  <a:pt x="4" y="0"/>
                </a:moveTo>
                <a:lnTo>
                  <a:pt x="1993" y="339"/>
                </a:lnTo>
                <a:lnTo>
                  <a:pt x="1993" y="365"/>
                </a:lnTo>
                <a:lnTo>
                  <a:pt x="0" y="25"/>
                </a:lnTo>
                <a:cubicBezTo>
                  <a:pt x="1" y="16"/>
                  <a:pt x="2" y="8"/>
                  <a:pt x="4" y="0"/>
                </a:cubicBezTo>
                <a:close/>
              </a:path>
            </a:pathLst>
          </a:custGeom>
          <a:solidFill>
            <a:srgbClr val="859192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718" name=""/>
          <p:cNvSpPr/>
          <p:nvPr/>
        </p:nvSpPr>
        <p:spPr>
          <a:xfrm>
            <a:off x="6846840" y="8922600"/>
            <a:ext cx="716040" cy="131040"/>
          </a:xfrm>
          <a:custGeom>
            <a:avLst/>
            <a:gdLst/>
            <a:ahLst/>
            <a:rect l="0" t="0" r="r" b="b"/>
            <a:pathLst>
              <a:path w="1989" h="364">
                <a:moveTo>
                  <a:pt x="3" y="0"/>
                </a:moveTo>
                <a:lnTo>
                  <a:pt x="1989" y="338"/>
                </a:lnTo>
                <a:lnTo>
                  <a:pt x="1989" y="364"/>
                </a:lnTo>
                <a:lnTo>
                  <a:pt x="0" y="25"/>
                </a:lnTo>
                <a:cubicBezTo>
                  <a:pt x="1" y="16"/>
                  <a:pt x="2" y="8"/>
                  <a:pt x="3" y="0"/>
                </a:cubicBezTo>
                <a:close/>
              </a:path>
            </a:pathLst>
          </a:custGeom>
          <a:solidFill>
            <a:srgbClr val="859193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719" name=""/>
          <p:cNvSpPr/>
          <p:nvPr/>
        </p:nvSpPr>
        <p:spPr>
          <a:xfrm>
            <a:off x="6847920" y="8913600"/>
            <a:ext cx="714960" cy="130680"/>
          </a:xfrm>
          <a:custGeom>
            <a:avLst/>
            <a:gdLst/>
            <a:ahLst/>
            <a:rect l="0" t="0" r="r" b="b"/>
            <a:pathLst>
              <a:path w="1986" h="363">
                <a:moveTo>
                  <a:pt x="4" y="0"/>
                </a:moveTo>
                <a:lnTo>
                  <a:pt x="1986" y="338"/>
                </a:lnTo>
                <a:lnTo>
                  <a:pt x="1986" y="363"/>
                </a:lnTo>
                <a:lnTo>
                  <a:pt x="0" y="25"/>
                </a:lnTo>
                <a:cubicBezTo>
                  <a:pt x="1" y="16"/>
                  <a:pt x="3" y="8"/>
                  <a:pt x="4" y="0"/>
                </a:cubicBezTo>
                <a:close/>
              </a:path>
            </a:pathLst>
          </a:custGeom>
          <a:solidFill>
            <a:srgbClr val="869293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720" name=""/>
          <p:cNvSpPr/>
          <p:nvPr/>
        </p:nvSpPr>
        <p:spPr>
          <a:xfrm>
            <a:off x="6849360" y="8904600"/>
            <a:ext cx="713520" cy="130680"/>
          </a:xfrm>
          <a:custGeom>
            <a:avLst/>
            <a:gdLst/>
            <a:ahLst/>
            <a:rect l="0" t="0" r="r" b="b"/>
            <a:pathLst>
              <a:path w="1982" h="363">
                <a:moveTo>
                  <a:pt x="4" y="0"/>
                </a:moveTo>
                <a:lnTo>
                  <a:pt x="1966" y="333"/>
                </a:lnTo>
                <a:lnTo>
                  <a:pt x="1982" y="353"/>
                </a:lnTo>
                <a:lnTo>
                  <a:pt x="1982" y="363"/>
                </a:lnTo>
                <a:lnTo>
                  <a:pt x="0" y="25"/>
                </a:lnTo>
                <a:cubicBezTo>
                  <a:pt x="1" y="16"/>
                  <a:pt x="3" y="8"/>
                  <a:pt x="4" y="0"/>
                </a:cubicBezTo>
                <a:close/>
              </a:path>
            </a:pathLst>
          </a:custGeom>
          <a:solidFill>
            <a:srgbClr val="879294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721" name=""/>
          <p:cNvSpPr/>
          <p:nvPr/>
        </p:nvSpPr>
        <p:spPr>
          <a:xfrm>
            <a:off x="6850800" y="8895600"/>
            <a:ext cx="706320" cy="129240"/>
          </a:xfrm>
          <a:custGeom>
            <a:avLst/>
            <a:gdLst/>
            <a:ahLst/>
            <a:rect l="0" t="0" r="r" b="b"/>
            <a:pathLst>
              <a:path w="1962" h="359">
                <a:moveTo>
                  <a:pt x="5" y="0"/>
                </a:moveTo>
                <a:lnTo>
                  <a:pt x="1937" y="329"/>
                </a:lnTo>
                <a:lnTo>
                  <a:pt x="1962" y="359"/>
                </a:lnTo>
                <a:lnTo>
                  <a:pt x="0" y="25"/>
                </a:lnTo>
                <a:cubicBezTo>
                  <a:pt x="2" y="16"/>
                  <a:pt x="3" y="8"/>
                  <a:pt x="5" y="0"/>
                </a:cubicBezTo>
                <a:close/>
              </a:path>
            </a:pathLst>
          </a:custGeom>
          <a:solidFill>
            <a:srgbClr val="879394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722" name=""/>
          <p:cNvSpPr/>
          <p:nvPr/>
        </p:nvSpPr>
        <p:spPr>
          <a:xfrm>
            <a:off x="6852600" y="8886600"/>
            <a:ext cx="695520" cy="127440"/>
          </a:xfrm>
          <a:custGeom>
            <a:avLst/>
            <a:gdLst/>
            <a:ahLst/>
            <a:rect l="0" t="0" r="r" b="b"/>
            <a:pathLst>
              <a:path w="1932" h="354">
                <a:moveTo>
                  <a:pt x="5" y="0"/>
                </a:moveTo>
                <a:lnTo>
                  <a:pt x="1908" y="325"/>
                </a:lnTo>
                <a:lnTo>
                  <a:pt x="1932" y="354"/>
                </a:lnTo>
                <a:lnTo>
                  <a:pt x="0" y="25"/>
                </a:lnTo>
                <a:cubicBezTo>
                  <a:pt x="1" y="16"/>
                  <a:pt x="3" y="8"/>
                  <a:pt x="5" y="0"/>
                </a:cubicBezTo>
                <a:close/>
              </a:path>
            </a:pathLst>
          </a:custGeom>
          <a:solidFill>
            <a:srgbClr val="889395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723" name=""/>
          <p:cNvSpPr/>
          <p:nvPr/>
        </p:nvSpPr>
        <p:spPr>
          <a:xfrm>
            <a:off x="6854400" y="8877600"/>
            <a:ext cx="685080" cy="126000"/>
          </a:xfrm>
          <a:custGeom>
            <a:avLst/>
            <a:gdLst/>
            <a:ahLst/>
            <a:rect l="0" t="0" r="r" b="b"/>
            <a:pathLst>
              <a:path w="1903" h="350">
                <a:moveTo>
                  <a:pt x="5" y="0"/>
                </a:moveTo>
                <a:lnTo>
                  <a:pt x="1879" y="320"/>
                </a:lnTo>
                <a:lnTo>
                  <a:pt x="1903" y="350"/>
                </a:lnTo>
                <a:lnTo>
                  <a:pt x="0" y="25"/>
                </a:lnTo>
                <a:cubicBezTo>
                  <a:pt x="1" y="17"/>
                  <a:pt x="3" y="8"/>
                  <a:pt x="5" y="0"/>
                </a:cubicBezTo>
                <a:close/>
              </a:path>
            </a:pathLst>
          </a:custGeom>
          <a:solidFill>
            <a:srgbClr val="899495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724" name=""/>
          <p:cNvSpPr/>
          <p:nvPr/>
        </p:nvSpPr>
        <p:spPr>
          <a:xfrm>
            <a:off x="6856200" y="8868960"/>
            <a:ext cx="674640" cy="123840"/>
          </a:xfrm>
          <a:custGeom>
            <a:avLst/>
            <a:gdLst/>
            <a:ahLst/>
            <a:rect l="0" t="0" r="r" b="b"/>
            <a:pathLst>
              <a:path w="1874" h="344">
                <a:moveTo>
                  <a:pt x="5" y="0"/>
                </a:moveTo>
                <a:lnTo>
                  <a:pt x="1849" y="314"/>
                </a:lnTo>
                <a:lnTo>
                  <a:pt x="1874" y="344"/>
                </a:lnTo>
                <a:lnTo>
                  <a:pt x="0" y="24"/>
                </a:lnTo>
                <a:cubicBezTo>
                  <a:pt x="1" y="16"/>
                  <a:pt x="3" y="8"/>
                  <a:pt x="5" y="0"/>
                </a:cubicBezTo>
                <a:close/>
              </a:path>
            </a:pathLst>
          </a:custGeom>
          <a:solidFill>
            <a:srgbClr val="899596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725" name=""/>
          <p:cNvSpPr/>
          <p:nvPr/>
        </p:nvSpPr>
        <p:spPr>
          <a:xfrm>
            <a:off x="6858000" y="8859960"/>
            <a:ext cx="663840" cy="122040"/>
          </a:xfrm>
          <a:custGeom>
            <a:avLst/>
            <a:gdLst/>
            <a:ahLst/>
            <a:rect l="0" t="0" r="r" b="b"/>
            <a:pathLst>
              <a:path w="1844" h="339">
                <a:moveTo>
                  <a:pt x="6" y="0"/>
                </a:moveTo>
                <a:lnTo>
                  <a:pt x="1820" y="309"/>
                </a:lnTo>
                <a:lnTo>
                  <a:pt x="1844" y="339"/>
                </a:lnTo>
                <a:lnTo>
                  <a:pt x="0" y="25"/>
                </a:lnTo>
                <a:cubicBezTo>
                  <a:pt x="2" y="16"/>
                  <a:pt x="4" y="8"/>
                  <a:pt x="6" y="0"/>
                </a:cubicBezTo>
                <a:close/>
              </a:path>
            </a:pathLst>
          </a:custGeom>
          <a:solidFill>
            <a:srgbClr val="8a9597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726" name=""/>
          <p:cNvSpPr/>
          <p:nvPr/>
        </p:nvSpPr>
        <p:spPr>
          <a:xfrm>
            <a:off x="6860160" y="8850960"/>
            <a:ext cx="653040" cy="120240"/>
          </a:xfrm>
          <a:custGeom>
            <a:avLst/>
            <a:gdLst/>
            <a:ahLst/>
            <a:rect l="0" t="0" r="r" b="b"/>
            <a:pathLst>
              <a:path w="1814" h="334">
                <a:moveTo>
                  <a:pt x="6" y="0"/>
                </a:moveTo>
                <a:lnTo>
                  <a:pt x="1789" y="304"/>
                </a:lnTo>
                <a:lnTo>
                  <a:pt x="1814" y="334"/>
                </a:lnTo>
                <a:lnTo>
                  <a:pt x="0" y="25"/>
                </a:lnTo>
                <a:cubicBezTo>
                  <a:pt x="2" y="17"/>
                  <a:pt x="4" y="8"/>
                  <a:pt x="6" y="0"/>
                </a:cubicBezTo>
                <a:close/>
              </a:path>
            </a:pathLst>
          </a:custGeom>
          <a:solidFill>
            <a:srgbClr val="8b9697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727" name=""/>
          <p:cNvSpPr/>
          <p:nvPr/>
        </p:nvSpPr>
        <p:spPr>
          <a:xfrm>
            <a:off x="6862320" y="8842320"/>
            <a:ext cx="641880" cy="118080"/>
          </a:xfrm>
          <a:custGeom>
            <a:avLst/>
            <a:gdLst/>
            <a:ahLst/>
            <a:rect l="0" t="0" r="r" b="b"/>
            <a:pathLst>
              <a:path w="1783" h="328">
                <a:moveTo>
                  <a:pt x="6" y="0"/>
                </a:moveTo>
                <a:lnTo>
                  <a:pt x="1759" y="299"/>
                </a:lnTo>
                <a:lnTo>
                  <a:pt x="1783" y="328"/>
                </a:lnTo>
                <a:lnTo>
                  <a:pt x="0" y="24"/>
                </a:lnTo>
                <a:cubicBezTo>
                  <a:pt x="2" y="16"/>
                  <a:pt x="4" y="8"/>
                  <a:pt x="6" y="0"/>
                </a:cubicBezTo>
                <a:close/>
              </a:path>
            </a:pathLst>
          </a:custGeom>
          <a:solidFill>
            <a:srgbClr val="8b969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728" name=""/>
          <p:cNvSpPr/>
          <p:nvPr/>
        </p:nvSpPr>
        <p:spPr>
          <a:xfrm>
            <a:off x="6864480" y="8833320"/>
            <a:ext cx="631080" cy="116640"/>
          </a:xfrm>
          <a:custGeom>
            <a:avLst/>
            <a:gdLst/>
            <a:ahLst/>
            <a:rect l="0" t="0" r="r" b="b"/>
            <a:pathLst>
              <a:path w="1753" h="324">
                <a:moveTo>
                  <a:pt x="7" y="0"/>
                </a:moveTo>
                <a:lnTo>
                  <a:pt x="1729" y="294"/>
                </a:lnTo>
                <a:lnTo>
                  <a:pt x="1753" y="324"/>
                </a:lnTo>
                <a:lnTo>
                  <a:pt x="0" y="25"/>
                </a:lnTo>
                <a:cubicBezTo>
                  <a:pt x="3" y="17"/>
                  <a:pt x="5" y="8"/>
                  <a:pt x="7" y="0"/>
                </a:cubicBezTo>
                <a:close/>
              </a:path>
            </a:pathLst>
          </a:custGeom>
          <a:solidFill>
            <a:srgbClr val="8c979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729" name=""/>
          <p:cNvSpPr/>
          <p:nvPr/>
        </p:nvSpPr>
        <p:spPr>
          <a:xfrm>
            <a:off x="6867000" y="8824680"/>
            <a:ext cx="619920" cy="114480"/>
          </a:xfrm>
          <a:custGeom>
            <a:avLst/>
            <a:gdLst/>
            <a:ahLst/>
            <a:rect l="0" t="0" r="r" b="b"/>
            <a:pathLst>
              <a:path w="1722" h="318">
                <a:moveTo>
                  <a:pt x="7" y="0"/>
                </a:moveTo>
                <a:lnTo>
                  <a:pt x="1697" y="288"/>
                </a:lnTo>
                <a:lnTo>
                  <a:pt x="1722" y="318"/>
                </a:lnTo>
                <a:lnTo>
                  <a:pt x="0" y="24"/>
                </a:lnTo>
                <a:cubicBezTo>
                  <a:pt x="2" y="16"/>
                  <a:pt x="5" y="8"/>
                  <a:pt x="7" y="0"/>
                </a:cubicBezTo>
                <a:close/>
              </a:path>
            </a:pathLst>
          </a:custGeom>
          <a:solidFill>
            <a:srgbClr val="8c9799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730" name=""/>
          <p:cNvSpPr/>
          <p:nvPr/>
        </p:nvSpPr>
        <p:spPr>
          <a:xfrm>
            <a:off x="6869520" y="8815680"/>
            <a:ext cx="608400" cy="112680"/>
          </a:xfrm>
          <a:custGeom>
            <a:avLst/>
            <a:gdLst/>
            <a:ahLst/>
            <a:rect l="0" t="0" r="r" b="b"/>
            <a:pathLst>
              <a:path w="1690" h="313">
                <a:moveTo>
                  <a:pt x="8" y="0"/>
                </a:moveTo>
                <a:lnTo>
                  <a:pt x="1666" y="283"/>
                </a:lnTo>
                <a:lnTo>
                  <a:pt x="1690" y="313"/>
                </a:lnTo>
                <a:lnTo>
                  <a:pt x="0" y="25"/>
                </a:lnTo>
                <a:cubicBezTo>
                  <a:pt x="3" y="17"/>
                  <a:pt x="5" y="8"/>
                  <a:pt x="8" y="0"/>
                </a:cubicBezTo>
                <a:close/>
              </a:path>
            </a:pathLst>
          </a:custGeom>
          <a:solidFill>
            <a:srgbClr val="8d9899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731" name=""/>
          <p:cNvSpPr/>
          <p:nvPr/>
        </p:nvSpPr>
        <p:spPr>
          <a:xfrm>
            <a:off x="6872400" y="8807040"/>
            <a:ext cx="596880" cy="110520"/>
          </a:xfrm>
          <a:custGeom>
            <a:avLst/>
            <a:gdLst/>
            <a:ahLst/>
            <a:rect l="0" t="0" r="r" b="b"/>
            <a:pathLst>
              <a:path w="1658" h="307">
                <a:moveTo>
                  <a:pt x="7" y="0"/>
                </a:moveTo>
                <a:lnTo>
                  <a:pt x="1633" y="277"/>
                </a:lnTo>
                <a:lnTo>
                  <a:pt x="1658" y="307"/>
                </a:lnTo>
                <a:lnTo>
                  <a:pt x="0" y="24"/>
                </a:lnTo>
                <a:cubicBezTo>
                  <a:pt x="2" y="16"/>
                  <a:pt x="5" y="8"/>
                  <a:pt x="7" y="0"/>
                </a:cubicBezTo>
                <a:close/>
              </a:path>
            </a:pathLst>
          </a:custGeom>
          <a:solidFill>
            <a:srgbClr val="8e999a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732" name=""/>
          <p:cNvSpPr/>
          <p:nvPr/>
        </p:nvSpPr>
        <p:spPr>
          <a:xfrm>
            <a:off x="6874920" y="8798400"/>
            <a:ext cx="585360" cy="108360"/>
          </a:xfrm>
          <a:custGeom>
            <a:avLst/>
            <a:gdLst/>
            <a:ahLst/>
            <a:rect l="0" t="0" r="r" b="b"/>
            <a:pathLst>
              <a:path w="1626" h="301">
                <a:moveTo>
                  <a:pt x="8" y="0"/>
                </a:moveTo>
                <a:lnTo>
                  <a:pt x="1602" y="272"/>
                </a:lnTo>
                <a:lnTo>
                  <a:pt x="1626" y="301"/>
                </a:lnTo>
                <a:lnTo>
                  <a:pt x="0" y="25"/>
                </a:lnTo>
                <a:cubicBezTo>
                  <a:pt x="3" y="17"/>
                  <a:pt x="6" y="8"/>
                  <a:pt x="8" y="0"/>
                </a:cubicBezTo>
                <a:close/>
              </a:path>
            </a:pathLst>
          </a:custGeom>
          <a:solidFill>
            <a:srgbClr val="8e999a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733" name=""/>
          <p:cNvSpPr/>
          <p:nvPr/>
        </p:nvSpPr>
        <p:spPr>
          <a:xfrm>
            <a:off x="6877800" y="8789760"/>
            <a:ext cx="573840" cy="106560"/>
          </a:xfrm>
          <a:custGeom>
            <a:avLst/>
            <a:gdLst/>
            <a:ahLst/>
            <a:rect l="0" t="0" r="r" b="b"/>
            <a:pathLst>
              <a:path w="1594" h="296">
                <a:moveTo>
                  <a:pt x="9" y="0"/>
                </a:moveTo>
                <a:lnTo>
                  <a:pt x="1570" y="266"/>
                </a:lnTo>
                <a:lnTo>
                  <a:pt x="1594" y="296"/>
                </a:lnTo>
                <a:lnTo>
                  <a:pt x="0" y="24"/>
                </a:lnTo>
                <a:cubicBezTo>
                  <a:pt x="3" y="16"/>
                  <a:pt x="6" y="8"/>
                  <a:pt x="9" y="0"/>
                </a:cubicBezTo>
                <a:close/>
              </a:path>
            </a:pathLst>
          </a:custGeom>
          <a:solidFill>
            <a:srgbClr val="8f9a9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734" name=""/>
          <p:cNvSpPr/>
          <p:nvPr/>
        </p:nvSpPr>
        <p:spPr>
          <a:xfrm>
            <a:off x="6881040" y="8780760"/>
            <a:ext cx="561960" cy="104760"/>
          </a:xfrm>
          <a:custGeom>
            <a:avLst/>
            <a:gdLst/>
            <a:ahLst/>
            <a:rect l="0" t="0" r="r" b="b"/>
            <a:pathLst>
              <a:path w="1561" h="291">
                <a:moveTo>
                  <a:pt x="8" y="0"/>
                </a:moveTo>
                <a:lnTo>
                  <a:pt x="1536" y="261"/>
                </a:lnTo>
                <a:lnTo>
                  <a:pt x="1561" y="291"/>
                </a:lnTo>
                <a:lnTo>
                  <a:pt x="0" y="25"/>
                </a:lnTo>
                <a:cubicBezTo>
                  <a:pt x="2" y="16"/>
                  <a:pt x="5" y="8"/>
                  <a:pt x="8" y="0"/>
                </a:cubicBezTo>
                <a:close/>
              </a:path>
            </a:pathLst>
          </a:custGeom>
          <a:solidFill>
            <a:srgbClr val="909a9c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735" name=""/>
          <p:cNvSpPr/>
          <p:nvPr/>
        </p:nvSpPr>
        <p:spPr>
          <a:xfrm>
            <a:off x="6883920" y="8772120"/>
            <a:ext cx="550080" cy="102600"/>
          </a:xfrm>
          <a:custGeom>
            <a:avLst/>
            <a:gdLst/>
            <a:ahLst/>
            <a:rect l="0" t="0" r="r" b="b"/>
            <a:pathLst>
              <a:path w="1528" h="285">
                <a:moveTo>
                  <a:pt x="9" y="0"/>
                </a:moveTo>
                <a:lnTo>
                  <a:pt x="1504" y="255"/>
                </a:lnTo>
                <a:lnTo>
                  <a:pt x="1528" y="285"/>
                </a:lnTo>
                <a:lnTo>
                  <a:pt x="0" y="24"/>
                </a:lnTo>
                <a:cubicBezTo>
                  <a:pt x="3" y="16"/>
                  <a:pt x="6" y="8"/>
                  <a:pt x="9" y="0"/>
                </a:cubicBezTo>
                <a:close/>
              </a:path>
            </a:pathLst>
          </a:custGeom>
          <a:solidFill>
            <a:srgbClr val="909b9c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736" name=""/>
          <p:cNvSpPr/>
          <p:nvPr/>
        </p:nvSpPr>
        <p:spPr>
          <a:xfrm>
            <a:off x="6887160" y="8763480"/>
            <a:ext cx="538200" cy="100440"/>
          </a:xfrm>
          <a:custGeom>
            <a:avLst/>
            <a:gdLst/>
            <a:ahLst/>
            <a:rect l="0" t="0" r="r" b="b"/>
            <a:pathLst>
              <a:path w="1495" h="279">
                <a:moveTo>
                  <a:pt x="10" y="0"/>
                </a:moveTo>
                <a:lnTo>
                  <a:pt x="1470" y="249"/>
                </a:lnTo>
                <a:lnTo>
                  <a:pt x="1495" y="279"/>
                </a:lnTo>
                <a:lnTo>
                  <a:pt x="0" y="24"/>
                </a:lnTo>
                <a:cubicBezTo>
                  <a:pt x="3" y="16"/>
                  <a:pt x="6" y="8"/>
                  <a:pt x="10" y="0"/>
                </a:cubicBezTo>
                <a:close/>
              </a:path>
            </a:pathLst>
          </a:custGeom>
          <a:solidFill>
            <a:srgbClr val="919c9d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737" name=""/>
          <p:cNvSpPr/>
          <p:nvPr/>
        </p:nvSpPr>
        <p:spPr>
          <a:xfrm>
            <a:off x="6890760" y="8754840"/>
            <a:ext cx="525600" cy="98640"/>
          </a:xfrm>
          <a:custGeom>
            <a:avLst/>
            <a:gdLst/>
            <a:ahLst/>
            <a:rect l="0" t="0" r="r" b="b"/>
            <a:pathLst>
              <a:path w="1460" h="274">
                <a:moveTo>
                  <a:pt x="9" y="0"/>
                </a:moveTo>
                <a:lnTo>
                  <a:pt x="1436" y="244"/>
                </a:lnTo>
                <a:lnTo>
                  <a:pt x="1460" y="274"/>
                </a:lnTo>
                <a:lnTo>
                  <a:pt x="0" y="24"/>
                </a:lnTo>
                <a:cubicBezTo>
                  <a:pt x="3" y="16"/>
                  <a:pt x="6" y="8"/>
                  <a:pt x="9" y="0"/>
                </a:cubicBezTo>
                <a:close/>
              </a:path>
            </a:pathLst>
          </a:custGeom>
          <a:solidFill>
            <a:srgbClr val="929c9d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738" name=""/>
          <p:cNvSpPr/>
          <p:nvPr/>
        </p:nvSpPr>
        <p:spPr>
          <a:xfrm>
            <a:off x="6894000" y="8746200"/>
            <a:ext cx="513720" cy="96480"/>
          </a:xfrm>
          <a:custGeom>
            <a:avLst/>
            <a:gdLst/>
            <a:ahLst/>
            <a:rect l="0" t="0" r="r" b="b"/>
            <a:pathLst>
              <a:path w="1427" h="268">
                <a:moveTo>
                  <a:pt x="10" y="0"/>
                </a:moveTo>
                <a:lnTo>
                  <a:pt x="1403" y="238"/>
                </a:lnTo>
                <a:lnTo>
                  <a:pt x="1427" y="268"/>
                </a:lnTo>
                <a:lnTo>
                  <a:pt x="0" y="24"/>
                </a:lnTo>
                <a:cubicBezTo>
                  <a:pt x="4" y="16"/>
                  <a:pt x="7" y="8"/>
                  <a:pt x="10" y="0"/>
                </a:cubicBezTo>
                <a:close/>
              </a:path>
            </a:pathLst>
          </a:custGeom>
          <a:solidFill>
            <a:srgbClr val="929d9e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739" name=""/>
          <p:cNvSpPr/>
          <p:nvPr/>
        </p:nvSpPr>
        <p:spPr>
          <a:xfrm>
            <a:off x="6897600" y="8737560"/>
            <a:ext cx="501480" cy="94320"/>
          </a:xfrm>
          <a:custGeom>
            <a:avLst/>
            <a:gdLst/>
            <a:ahLst/>
            <a:rect l="0" t="0" r="r" b="b"/>
            <a:pathLst>
              <a:path w="1393" h="262">
                <a:moveTo>
                  <a:pt x="11" y="0"/>
                </a:moveTo>
                <a:lnTo>
                  <a:pt x="1368" y="232"/>
                </a:lnTo>
                <a:lnTo>
                  <a:pt x="1393" y="262"/>
                </a:lnTo>
                <a:lnTo>
                  <a:pt x="0" y="24"/>
                </a:lnTo>
                <a:cubicBezTo>
                  <a:pt x="4" y="16"/>
                  <a:pt x="7" y="8"/>
                  <a:pt x="11" y="0"/>
                </a:cubicBezTo>
                <a:close/>
              </a:path>
            </a:pathLst>
          </a:custGeom>
          <a:solidFill>
            <a:srgbClr val="939d9e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740" name=""/>
          <p:cNvSpPr/>
          <p:nvPr/>
        </p:nvSpPr>
        <p:spPr>
          <a:xfrm>
            <a:off x="6901560" y="8729280"/>
            <a:ext cx="488520" cy="91800"/>
          </a:xfrm>
          <a:custGeom>
            <a:avLst/>
            <a:gdLst/>
            <a:ahLst/>
            <a:rect l="0" t="0" r="r" b="b"/>
            <a:pathLst>
              <a:path w="1357" h="255">
                <a:moveTo>
                  <a:pt x="11" y="0"/>
                </a:moveTo>
                <a:lnTo>
                  <a:pt x="1333" y="225"/>
                </a:lnTo>
                <a:lnTo>
                  <a:pt x="1357" y="255"/>
                </a:lnTo>
                <a:lnTo>
                  <a:pt x="0" y="24"/>
                </a:lnTo>
                <a:cubicBezTo>
                  <a:pt x="3" y="16"/>
                  <a:pt x="7" y="8"/>
                  <a:pt x="11" y="0"/>
                </a:cubicBezTo>
                <a:close/>
              </a:path>
            </a:pathLst>
          </a:custGeom>
          <a:solidFill>
            <a:srgbClr val="949e9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741" name=""/>
          <p:cNvSpPr/>
          <p:nvPr/>
        </p:nvSpPr>
        <p:spPr>
          <a:xfrm>
            <a:off x="6905520" y="8720640"/>
            <a:ext cx="475920" cy="89640"/>
          </a:xfrm>
          <a:custGeom>
            <a:avLst/>
            <a:gdLst/>
            <a:ahLst/>
            <a:rect l="0" t="0" r="r" b="b"/>
            <a:pathLst>
              <a:path w="1322" h="249">
                <a:moveTo>
                  <a:pt x="10" y="0"/>
                </a:moveTo>
                <a:lnTo>
                  <a:pt x="1297" y="220"/>
                </a:lnTo>
                <a:lnTo>
                  <a:pt x="1322" y="249"/>
                </a:lnTo>
                <a:lnTo>
                  <a:pt x="0" y="24"/>
                </a:lnTo>
                <a:cubicBezTo>
                  <a:pt x="3" y="16"/>
                  <a:pt x="7" y="8"/>
                  <a:pt x="10" y="0"/>
                </a:cubicBezTo>
                <a:close/>
              </a:path>
            </a:pathLst>
          </a:custGeom>
          <a:solidFill>
            <a:srgbClr val="949e9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742" name=""/>
          <p:cNvSpPr/>
          <p:nvPr/>
        </p:nvSpPr>
        <p:spPr>
          <a:xfrm>
            <a:off x="6909120" y="8712000"/>
            <a:ext cx="463320" cy="87840"/>
          </a:xfrm>
          <a:custGeom>
            <a:avLst/>
            <a:gdLst/>
            <a:ahLst/>
            <a:rect l="0" t="0" r="r" b="b"/>
            <a:pathLst>
              <a:path w="1287" h="244">
                <a:moveTo>
                  <a:pt x="12" y="0"/>
                </a:moveTo>
                <a:lnTo>
                  <a:pt x="1263" y="214"/>
                </a:lnTo>
                <a:lnTo>
                  <a:pt x="1287" y="244"/>
                </a:lnTo>
                <a:lnTo>
                  <a:pt x="0" y="24"/>
                </a:lnTo>
                <a:cubicBezTo>
                  <a:pt x="4" y="16"/>
                  <a:pt x="8" y="8"/>
                  <a:pt x="12" y="0"/>
                </a:cubicBezTo>
                <a:close/>
              </a:path>
            </a:pathLst>
          </a:custGeom>
          <a:solidFill>
            <a:srgbClr val="959fa0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743" name=""/>
          <p:cNvSpPr/>
          <p:nvPr/>
        </p:nvSpPr>
        <p:spPr>
          <a:xfrm>
            <a:off x="6913440" y="8703720"/>
            <a:ext cx="450360" cy="85320"/>
          </a:xfrm>
          <a:custGeom>
            <a:avLst/>
            <a:gdLst/>
            <a:ahLst/>
            <a:rect l="0" t="0" r="r" b="b"/>
            <a:pathLst>
              <a:path w="1251" h="237">
                <a:moveTo>
                  <a:pt x="12" y="0"/>
                </a:moveTo>
                <a:lnTo>
                  <a:pt x="1227" y="207"/>
                </a:lnTo>
                <a:lnTo>
                  <a:pt x="1251" y="237"/>
                </a:lnTo>
                <a:lnTo>
                  <a:pt x="0" y="24"/>
                </a:lnTo>
                <a:cubicBezTo>
                  <a:pt x="4" y="16"/>
                  <a:pt x="8" y="7"/>
                  <a:pt x="12" y="0"/>
                </a:cubicBezTo>
                <a:close/>
              </a:path>
            </a:pathLst>
          </a:custGeom>
          <a:solidFill>
            <a:srgbClr val="96a0a0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744" name=""/>
          <p:cNvSpPr/>
          <p:nvPr/>
        </p:nvSpPr>
        <p:spPr>
          <a:xfrm>
            <a:off x="6917760" y="8695080"/>
            <a:ext cx="437400" cy="83160"/>
          </a:xfrm>
          <a:custGeom>
            <a:avLst/>
            <a:gdLst/>
            <a:ahLst/>
            <a:rect l="0" t="0" r="r" b="b"/>
            <a:pathLst>
              <a:path w="1215" h="231">
                <a:moveTo>
                  <a:pt x="12" y="0"/>
                </a:moveTo>
                <a:lnTo>
                  <a:pt x="1190" y="201"/>
                </a:lnTo>
                <a:lnTo>
                  <a:pt x="1215" y="231"/>
                </a:lnTo>
                <a:lnTo>
                  <a:pt x="0" y="24"/>
                </a:lnTo>
                <a:cubicBezTo>
                  <a:pt x="3" y="16"/>
                  <a:pt x="8" y="8"/>
                  <a:pt x="12" y="0"/>
                </a:cubicBezTo>
                <a:close/>
              </a:path>
            </a:pathLst>
          </a:custGeom>
          <a:solidFill>
            <a:srgbClr val="96a0a1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745" name=""/>
          <p:cNvSpPr/>
          <p:nvPr/>
        </p:nvSpPr>
        <p:spPr>
          <a:xfrm>
            <a:off x="6922080" y="8686440"/>
            <a:ext cx="424080" cy="81000"/>
          </a:xfrm>
          <a:custGeom>
            <a:avLst/>
            <a:gdLst/>
            <a:ahLst/>
            <a:rect l="0" t="0" r="r" b="b"/>
            <a:pathLst>
              <a:path w="1178" h="225">
                <a:moveTo>
                  <a:pt x="12" y="0"/>
                </a:moveTo>
                <a:lnTo>
                  <a:pt x="1154" y="195"/>
                </a:lnTo>
                <a:lnTo>
                  <a:pt x="1178" y="225"/>
                </a:lnTo>
                <a:lnTo>
                  <a:pt x="0" y="24"/>
                </a:lnTo>
                <a:cubicBezTo>
                  <a:pt x="4" y="16"/>
                  <a:pt x="8" y="8"/>
                  <a:pt x="12" y="0"/>
                </a:cubicBezTo>
                <a:close/>
              </a:path>
            </a:pathLst>
          </a:custGeom>
          <a:solidFill>
            <a:srgbClr val="97a1a2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746" name=""/>
          <p:cNvSpPr/>
          <p:nvPr/>
        </p:nvSpPr>
        <p:spPr>
          <a:xfrm>
            <a:off x="6926400" y="8678160"/>
            <a:ext cx="411120" cy="78480"/>
          </a:xfrm>
          <a:custGeom>
            <a:avLst/>
            <a:gdLst/>
            <a:ahLst/>
            <a:rect l="0" t="0" r="r" b="b"/>
            <a:pathLst>
              <a:path w="1142" h="218">
                <a:moveTo>
                  <a:pt x="13" y="0"/>
                </a:moveTo>
                <a:lnTo>
                  <a:pt x="1117" y="189"/>
                </a:lnTo>
                <a:lnTo>
                  <a:pt x="1142" y="218"/>
                </a:lnTo>
                <a:lnTo>
                  <a:pt x="0" y="23"/>
                </a:lnTo>
                <a:cubicBezTo>
                  <a:pt x="4" y="16"/>
                  <a:pt x="9" y="8"/>
                  <a:pt x="13" y="0"/>
                </a:cubicBezTo>
                <a:close/>
              </a:path>
            </a:pathLst>
          </a:custGeom>
          <a:solidFill>
            <a:srgbClr val="98a1a2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747" name=""/>
          <p:cNvSpPr/>
          <p:nvPr/>
        </p:nvSpPr>
        <p:spPr>
          <a:xfrm>
            <a:off x="6931080" y="8669880"/>
            <a:ext cx="397440" cy="76320"/>
          </a:xfrm>
          <a:custGeom>
            <a:avLst/>
            <a:gdLst/>
            <a:ahLst/>
            <a:rect l="0" t="0" r="r" b="b"/>
            <a:pathLst>
              <a:path w="1104" h="212">
                <a:moveTo>
                  <a:pt x="13" y="0"/>
                </a:moveTo>
                <a:lnTo>
                  <a:pt x="1080" y="182"/>
                </a:lnTo>
                <a:lnTo>
                  <a:pt x="1104" y="212"/>
                </a:lnTo>
                <a:lnTo>
                  <a:pt x="0" y="23"/>
                </a:lnTo>
                <a:cubicBezTo>
                  <a:pt x="4" y="15"/>
                  <a:pt x="9" y="7"/>
                  <a:pt x="13" y="0"/>
                </a:cubicBezTo>
                <a:close/>
              </a:path>
            </a:pathLst>
          </a:custGeom>
          <a:solidFill>
            <a:srgbClr val="98a2a3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748" name=""/>
          <p:cNvSpPr/>
          <p:nvPr/>
        </p:nvSpPr>
        <p:spPr>
          <a:xfrm>
            <a:off x="6935760" y="8661240"/>
            <a:ext cx="384120" cy="74160"/>
          </a:xfrm>
          <a:custGeom>
            <a:avLst/>
            <a:gdLst/>
            <a:ahLst/>
            <a:rect l="0" t="0" r="r" b="b"/>
            <a:pathLst>
              <a:path w="1067" h="206">
                <a:moveTo>
                  <a:pt x="14" y="0"/>
                </a:moveTo>
                <a:lnTo>
                  <a:pt x="1043" y="176"/>
                </a:lnTo>
                <a:lnTo>
                  <a:pt x="1067" y="206"/>
                </a:lnTo>
                <a:lnTo>
                  <a:pt x="0" y="24"/>
                </a:lnTo>
                <a:cubicBezTo>
                  <a:pt x="5" y="16"/>
                  <a:pt x="9" y="8"/>
                  <a:pt x="14" y="0"/>
                </a:cubicBezTo>
                <a:close/>
              </a:path>
            </a:pathLst>
          </a:custGeom>
          <a:solidFill>
            <a:srgbClr val="99a2a3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749" name=""/>
          <p:cNvSpPr/>
          <p:nvPr/>
        </p:nvSpPr>
        <p:spPr>
          <a:xfrm>
            <a:off x="6940800" y="8652960"/>
            <a:ext cx="370440" cy="71640"/>
          </a:xfrm>
          <a:custGeom>
            <a:avLst/>
            <a:gdLst/>
            <a:ahLst/>
            <a:rect l="0" t="0" r="r" b="b"/>
            <a:pathLst>
              <a:path w="1029" h="199">
                <a:moveTo>
                  <a:pt x="14" y="0"/>
                </a:moveTo>
                <a:lnTo>
                  <a:pt x="1004" y="169"/>
                </a:lnTo>
                <a:lnTo>
                  <a:pt x="1029" y="199"/>
                </a:lnTo>
                <a:lnTo>
                  <a:pt x="0" y="24"/>
                </a:lnTo>
                <a:cubicBezTo>
                  <a:pt x="4" y="15"/>
                  <a:pt x="9" y="8"/>
                  <a:pt x="14" y="0"/>
                </a:cubicBezTo>
                <a:close/>
              </a:path>
            </a:pathLst>
          </a:custGeom>
          <a:solidFill>
            <a:srgbClr val="9aa3a4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750" name=""/>
          <p:cNvSpPr/>
          <p:nvPr/>
        </p:nvSpPr>
        <p:spPr>
          <a:xfrm>
            <a:off x="6945840" y="8644680"/>
            <a:ext cx="356400" cy="69120"/>
          </a:xfrm>
          <a:custGeom>
            <a:avLst/>
            <a:gdLst/>
            <a:ahLst/>
            <a:rect l="0" t="0" r="r" b="b"/>
            <a:pathLst>
              <a:path w="990" h="192">
                <a:moveTo>
                  <a:pt x="14" y="0"/>
                </a:moveTo>
                <a:lnTo>
                  <a:pt x="965" y="163"/>
                </a:lnTo>
                <a:lnTo>
                  <a:pt x="990" y="192"/>
                </a:lnTo>
                <a:lnTo>
                  <a:pt x="0" y="23"/>
                </a:lnTo>
                <a:cubicBezTo>
                  <a:pt x="5" y="15"/>
                  <a:pt x="9" y="8"/>
                  <a:pt x="14" y="0"/>
                </a:cubicBezTo>
                <a:close/>
              </a:path>
            </a:pathLst>
          </a:custGeom>
          <a:solidFill>
            <a:srgbClr val="9aa4a4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751" name=""/>
          <p:cNvSpPr/>
          <p:nvPr/>
        </p:nvSpPr>
        <p:spPr>
          <a:xfrm>
            <a:off x="6950880" y="8636400"/>
            <a:ext cx="342720" cy="66960"/>
          </a:xfrm>
          <a:custGeom>
            <a:avLst/>
            <a:gdLst/>
            <a:ahLst/>
            <a:rect l="0" t="0" r="r" b="b"/>
            <a:pathLst>
              <a:path w="952" h="186">
                <a:moveTo>
                  <a:pt x="15" y="0"/>
                </a:moveTo>
                <a:lnTo>
                  <a:pt x="927" y="156"/>
                </a:lnTo>
                <a:lnTo>
                  <a:pt x="952" y="186"/>
                </a:lnTo>
                <a:lnTo>
                  <a:pt x="0" y="24"/>
                </a:lnTo>
                <a:cubicBezTo>
                  <a:pt x="5" y="15"/>
                  <a:pt x="10" y="7"/>
                  <a:pt x="15" y="0"/>
                </a:cubicBezTo>
                <a:close/>
              </a:path>
            </a:pathLst>
          </a:custGeom>
          <a:solidFill>
            <a:srgbClr val="9ba4a5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752" name=""/>
          <p:cNvSpPr/>
          <p:nvPr/>
        </p:nvSpPr>
        <p:spPr>
          <a:xfrm>
            <a:off x="6956280" y="8628120"/>
            <a:ext cx="328320" cy="64440"/>
          </a:xfrm>
          <a:custGeom>
            <a:avLst/>
            <a:gdLst/>
            <a:ahLst/>
            <a:rect l="0" t="0" r="r" b="b"/>
            <a:pathLst>
              <a:path w="912" h="179">
                <a:moveTo>
                  <a:pt x="15" y="0"/>
                </a:moveTo>
                <a:lnTo>
                  <a:pt x="888" y="148"/>
                </a:lnTo>
                <a:lnTo>
                  <a:pt x="912" y="179"/>
                </a:lnTo>
                <a:lnTo>
                  <a:pt x="0" y="23"/>
                </a:lnTo>
                <a:cubicBezTo>
                  <a:pt x="5" y="15"/>
                  <a:pt x="10" y="7"/>
                  <a:pt x="15" y="0"/>
                </a:cubicBezTo>
                <a:close/>
              </a:path>
            </a:pathLst>
          </a:custGeom>
          <a:solidFill>
            <a:srgbClr val="9ca5a5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753" name=""/>
          <p:cNvSpPr/>
          <p:nvPr/>
        </p:nvSpPr>
        <p:spPr>
          <a:xfrm>
            <a:off x="6961680" y="8619840"/>
            <a:ext cx="314280" cy="61920"/>
          </a:xfrm>
          <a:custGeom>
            <a:avLst/>
            <a:gdLst/>
            <a:ahLst/>
            <a:rect l="0" t="0" r="r" b="b"/>
            <a:pathLst>
              <a:path w="873" h="172">
                <a:moveTo>
                  <a:pt x="16" y="0"/>
                </a:moveTo>
                <a:lnTo>
                  <a:pt x="849" y="142"/>
                </a:lnTo>
                <a:lnTo>
                  <a:pt x="873" y="172"/>
                </a:lnTo>
                <a:lnTo>
                  <a:pt x="0" y="23"/>
                </a:lnTo>
                <a:cubicBezTo>
                  <a:pt x="5" y="15"/>
                  <a:pt x="11" y="7"/>
                  <a:pt x="16" y="0"/>
                </a:cubicBezTo>
                <a:close/>
              </a:path>
            </a:pathLst>
          </a:custGeom>
          <a:solidFill>
            <a:srgbClr val="9ca5a6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754" name=""/>
          <p:cNvSpPr/>
          <p:nvPr/>
        </p:nvSpPr>
        <p:spPr>
          <a:xfrm>
            <a:off x="6967440" y="8611560"/>
            <a:ext cx="299880" cy="59400"/>
          </a:xfrm>
          <a:custGeom>
            <a:avLst/>
            <a:gdLst/>
            <a:ahLst/>
            <a:rect l="0" t="0" r="r" b="b"/>
            <a:pathLst>
              <a:path w="833" h="165">
                <a:moveTo>
                  <a:pt x="16" y="0"/>
                </a:moveTo>
                <a:lnTo>
                  <a:pt x="808" y="135"/>
                </a:lnTo>
                <a:lnTo>
                  <a:pt x="833" y="165"/>
                </a:lnTo>
                <a:lnTo>
                  <a:pt x="0" y="23"/>
                </a:lnTo>
                <a:cubicBezTo>
                  <a:pt x="5" y="15"/>
                  <a:pt x="11" y="7"/>
                  <a:pt x="16" y="0"/>
                </a:cubicBezTo>
                <a:close/>
              </a:path>
            </a:pathLst>
          </a:custGeom>
          <a:solidFill>
            <a:srgbClr val="9da6a7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755" name=""/>
          <p:cNvSpPr/>
          <p:nvPr/>
        </p:nvSpPr>
        <p:spPr>
          <a:xfrm>
            <a:off x="6973200" y="8603280"/>
            <a:ext cx="285120" cy="56880"/>
          </a:xfrm>
          <a:custGeom>
            <a:avLst/>
            <a:gdLst/>
            <a:ahLst/>
            <a:rect l="0" t="0" r="r" b="b"/>
            <a:pathLst>
              <a:path w="792" h="158">
                <a:moveTo>
                  <a:pt x="16" y="0"/>
                </a:moveTo>
                <a:lnTo>
                  <a:pt x="767" y="129"/>
                </a:lnTo>
                <a:lnTo>
                  <a:pt x="792" y="158"/>
                </a:lnTo>
                <a:lnTo>
                  <a:pt x="0" y="23"/>
                </a:lnTo>
                <a:cubicBezTo>
                  <a:pt x="5" y="15"/>
                  <a:pt x="11" y="8"/>
                  <a:pt x="16" y="0"/>
                </a:cubicBezTo>
                <a:close/>
              </a:path>
            </a:pathLst>
          </a:custGeom>
          <a:solidFill>
            <a:srgbClr val="9ea6a7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756" name=""/>
          <p:cNvSpPr/>
          <p:nvPr/>
        </p:nvSpPr>
        <p:spPr>
          <a:xfrm>
            <a:off x="6978960" y="8595000"/>
            <a:ext cx="270720" cy="54720"/>
          </a:xfrm>
          <a:custGeom>
            <a:avLst/>
            <a:gdLst/>
            <a:ahLst/>
            <a:rect l="0" t="0" r="r" b="b"/>
            <a:pathLst>
              <a:path w="752" h="152">
                <a:moveTo>
                  <a:pt x="18" y="0"/>
                </a:moveTo>
                <a:lnTo>
                  <a:pt x="727" y="122"/>
                </a:lnTo>
                <a:lnTo>
                  <a:pt x="752" y="152"/>
                </a:lnTo>
                <a:lnTo>
                  <a:pt x="0" y="23"/>
                </a:lnTo>
                <a:cubicBezTo>
                  <a:pt x="6" y="15"/>
                  <a:pt x="12" y="8"/>
                  <a:pt x="18" y="0"/>
                </a:cubicBezTo>
                <a:close/>
              </a:path>
            </a:pathLst>
          </a:custGeom>
          <a:solidFill>
            <a:srgbClr val="9ea7a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757" name=""/>
          <p:cNvSpPr/>
          <p:nvPr/>
        </p:nvSpPr>
        <p:spPr>
          <a:xfrm>
            <a:off x="6985440" y="8587080"/>
            <a:ext cx="255240" cy="51840"/>
          </a:xfrm>
          <a:custGeom>
            <a:avLst/>
            <a:gdLst/>
            <a:ahLst/>
            <a:rect l="0" t="0" r="r" b="b"/>
            <a:pathLst>
              <a:path w="709" h="144">
                <a:moveTo>
                  <a:pt x="17" y="0"/>
                </a:moveTo>
                <a:lnTo>
                  <a:pt x="685" y="114"/>
                </a:lnTo>
                <a:lnTo>
                  <a:pt x="709" y="144"/>
                </a:lnTo>
                <a:lnTo>
                  <a:pt x="0" y="22"/>
                </a:lnTo>
                <a:cubicBezTo>
                  <a:pt x="5" y="15"/>
                  <a:pt x="11" y="7"/>
                  <a:pt x="17" y="0"/>
                </a:cubicBezTo>
                <a:close/>
              </a:path>
            </a:pathLst>
          </a:custGeom>
          <a:solidFill>
            <a:srgbClr val="9fa8a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758" name=""/>
          <p:cNvSpPr/>
          <p:nvPr/>
        </p:nvSpPr>
        <p:spPr>
          <a:xfrm>
            <a:off x="6991560" y="8578800"/>
            <a:ext cx="240480" cy="49320"/>
          </a:xfrm>
          <a:custGeom>
            <a:avLst/>
            <a:gdLst/>
            <a:ahLst/>
            <a:rect l="0" t="0" r="r" b="b"/>
            <a:pathLst>
              <a:path w="668" h="137">
                <a:moveTo>
                  <a:pt x="18" y="0"/>
                </a:moveTo>
                <a:lnTo>
                  <a:pt x="644" y="107"/>
                </a:lnTo>
                <a:lnTo>
                  <a:pt x="668" y="137"/>
                </a:lnTo>
                <a:lnTo>
                  <a:pt x="0" y="23"/>
                </a:lnTo>
                <a:cubicBezTo>
                  <a:pt x="6" y="15"/>
                  <a:pt x="12" y="7"/>
                  <a:pt x="18" y="0"/>
                </a:cubicBezTo>
                <a:close/>
              </a:path>
            </a:pathLst>
          </a:custGeom>
          <a:solidFill>
            <a:srgbClr val="a0a8a9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759" name=""/>
          <p:cNvSpPr/>
          <p:nvPr/>
        </p:nvSpPr>
        <p:spPr>
          <a:xfrm>
            <a:off x="6998040" y="8570520"/>
            <a:ext cx="225360" cy="46800"/>
          </a:xfrm>
          <a:custGeom>
            <a:avLst/>
            <a:gdLst/>
            <a:ahLst/>
            <a:rect l="0" t="0" r="r" b="b"/>
            <a:pathLst>
              <a:path w="626" h="130">
                <a:moveTo>
                  <a:pt x="18" y="0"/>
                </a:moveTo>
                <a:lnTo>
                  <a:pt x="601" y="100"/>
                </a:lnTo>
                <a:lnTo>
                  <a:pt x="626" y="130"/>
                </a:lnTo>
                <a:lnTo>
                  <a:pt x="0" y="23"/>
                </a:lnTo>
                <a:cubicBezTo>
                  <a:pt x="6" y="15"/>
                  <a:pt x="12" y="8"/>
                  <a:pt x="18" y="0"/>
                </a:cubicBezTo>
                <a:close/>
              </a:path>
            </a:pathLst>
          </a:custGeom>
          <a:solidFill>
            <a:srgbClr val="a0a9a9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760" name=""/>
          <p:cNvSpPr/>
          <p:nvPr/>
        </p:nvSpPr>
        <p:spPr>
          <a:xfrm>
            <a:off x="7004520" y="8562600"/>
            <a:ext cx="209880" cy="43920"/>
          </a:xfrm>
          <a:custGeom>
            <a:avLst/>
            <a:gdLst/>
            <a:ahLst/>
            <a:rect l="0" t="0" r="r" b="b"/>
            <a:pathLst>
              <a:path w="583" h="122">
                <a:moveTo>
                  <a:pt x="19" y="0"/>
                </a:moveTo>
                <a:lnTo>
                  <a:pt x="559" y="92"/>
                </a:lnTo>
                <a:lnTo>
                  <a:pt x="583" y="122"/>
                </a:lnTo>
                <a:lnTo>
                  <a:pt x="0" y="22"/>
                </a:lnTo>
                <a:cubicBezTo>
                  <a:pt x="6" y="15"/>
                  <a:pt x="13" y="7"/>
                  <a:pt x="19" y="0"/>
                </a:cubicBezTo>
                <a:close/>
              </a:path>
            </a:pathLst>
          </a:custGeom>
          <a:solidFill>
            <a:srgbClr val="a1a9aa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761" name=""/>
          <p:cNvSpPr/>
          <p:nvPr/>
        </p:nvSpPr>
        <p:spPr>
          <a:xfrm>
            <a:off x="7011360" y="8554680"/>
            <a:ext cx="194400" cy="41400"/>
          </a:xfrm>
          <a:custGeom>
            <a:avLst/>
            <a:gdLst/>
            <a:ahLst/>
            <a:rect l="0" t="0" r="r" b="b"/>
            <a:pathLst>
              <a:path w="540" h="115">
                <a:moveTo>
                  <a:pt x="19" y="0"/>
                </a:moveTo>
                <a:lnTo>
                  <a:pt x="515" y="85"/>
                </a:lnTo>
                <a:lnTo>
                  <a:pt x="540" y="115"/>
                </a:lnTo>
                <a:lnTo>
                  <a:pt x="0" y="22"/>
                </a:lnTo>
                <a:cubicBezTo>
                  <a:pt x="6" y="14"/>
                  <a:pt x="13" y="7"/>
                  <a:pt x="19" y="0"/>
                </a:cubicBezTo>
                <a:close/>
              </a:path>
            </a:pathLst>
          </a:custGeom>
          <a:solidFill>
            <a:srgbClr val="a2aaaa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762" name=""/>
          <p:cNvSpPr/>
          <p:nvPr/>
        </p:nvSpPr>
        <p:spPr>
          <a:xfrm>
            <a:off x="7018200" y="8546400"/>
            <a:ext cx="178560" cy="38880"/>
          </a:xfrm>
          <a:custGeom>
            <a:avLst/>
            <a:gdLst/>
            <a:ahLst/>
            <a:rect l="0" t="0" r="r" b="b"/>
            <a:pathLst>
              <a:path w="496" h="108">
                <a:moveTo>
                  <a:pt x="20" y="0"/>
                </a:moveTo>
                <a:lnTo>
                  <a:pt x="472" y="78"/>
                </a:lnTo>
                <a:lnTo>
                  <a:pt x="496" y="108"/>
                </a:lnTo>
                <a:lnTo>
                  <a:pt x="0" y="23"/>
                </a:lnTo>
                <a:cubicBezTo>
                  <a:pt x="7" y="15"/>
                  <a:pt x="13" y="8"/>
                  <a:pt x="20" y="0"/>
                </a:cubicBezTo>
                <a:close/>
              </a:path>
            </a:pathLst>
          </a:custGeom>
          <a:solidFill>
            <a:srgbClr val="a2aba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763" name=""/>
          <p:cNvSpPr/>
          <p:nvPr/>
        </p:nvSpPr>
        <p:spPr>
          <a:xfrm>
            <a:off x="7025400" y="8538480"/>
            <a:ext cx="162720" cy="36000"/>
          </a:xfrm>
          <a:custGeom>
            <a:avLst/>
            <a:gdLst/>
            <a:ahLst/>
            <a:rect l="0" t="0" r="r" b="b"/>
            <a:pathLst>
              <a:path w="452" h="100">
                <a:moveTo>
                  <a:pt x="21" y="0"/>
                </a:moveTo>
                <a:lnTo>
                  <a:pt x="428" y="70"/>
                </a:lnTo>
                <a:lnTo>
                  <a:pt x="452" y="100"/>
                </a:lnTo>
                <a:lnTo>
                  <a:pt x="0" y="22"/>
                </a:lnTo>
                <a:cubicBezTo>
                  <a:pt x="7" y="15"/>
                  <a:pt x="14" y="7"/>
                  <a:pt x="21" y="0"/>
                </a:cubicBezTo>
                <a:close/>
              </a:path>
            </a:pathLst>
          </a:custGeom>
          <a:solidFill>
            <a:srgbClr val="a3aba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764" name=""/>
          <p:cNvSpPr/>
          <p:nvPr/>
        </p:nvSpPr>
        <p:spPr>
          <a:xfrm>
            <a:off x="7032960" y="8530560"/>
            <a:ext cx="146520" cy="33120"/>
          </a:xfrm>
          <a:custGeom>
            <a:avLst/>
            <a:gdLst/>
            <a:ahLst/>
            <a:rect l="0" t="0" r="r" b="b"/>
            <a:pathLst>
              <a:path w="407" h="92">
                <a:moveTo>
                  <a:pt x="20" y="0"/>
                </a:moveTo>
                <a:lnTo>
                  <a:pt x="382" y="63"/>
                </a:lnTo>
                <a:lnTo>
                  <a:pt x="407" y="92"/>
                </a:lnTo>
                <a:lnTo>
                  <a:pt x="0" y="23"/>
                </a:lnTo>
                <a:cubicBezTo>
                  <a:pt x="6" y="16"/>
                  <a:pt x="13" y="7"/>
                  <a:pt x="20" y="0"/>
                </a:cubicBezTo>
                <a:close/>
              </a:path>
            </a:pathLst>
          </a:custGeom>
          <a:solidFill>
            <a:srgbClr val="a4acac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765" name=""/>
          <p:cNvSpPr/>
          <p:nvPr/>
        </p:nvSpPr>
        <p:spPr>
          <a:xfrm>
            <a:off x="7040160" y="8522640"/>
            <a:ext cx="130320" cy="30600"/>
          </a:xfrm>
          <a:custGeom>
            <a:avLst/>
            <a:gdLst/>
            <a:ahLst/>
            <a:rect l="0" t="0" r="r" b="b"/>
            <a:pathLst>
              <a:path w="362" h="85">
                <a:moveTo>
                  <a:pt x="22" y="0"/>
                </a:moveTo>
                <a:lnTo>
                  <a:pt x="338" y="55"/>
                </a:lnTo>
                <a:lnTo>
                  <a:pt x="362" y="85"/>
                </a:lnTo>
                <a:lnTo>
                  <a:pt x="0" y="22"/>
                </a:lnTo>
                <a:cubicBezTo>
                  <a:pt x="7" y="15"/>
                  <a:pt x="15" y="7"/>
                  <a:pt x="22" y="0"/>
                </a:cubicBezTo>
                <a:close/>
              </a:path>
            </a:pathLst>
          </a:custGeom>
          <a:solidFill>
            <a:srgbClr val="a4acad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766" name=""/>
          <p:cNvSpPr/>
          <p:nvPr/>
        </p:nvSpPr>
        <p:spPr>
          <a:xfrm>
            <a:off x="7048080" y="8514720"/>
            <a:ext cx="113760" cy="27720"/>
          </a:xfrm>
          <a:custGeom>
            <a:avLst/>
            <a:gdLst/>
            <a:ahLst/>
            <a:rect l="0" t="0" r="r" b="b"/>
            <a:pathLst>
              <a:path w="316" h="77">
                <a:moveTo>
                  <a:pt x="22" y="0"/>
                </a:moveTo>
                <a:lnTo>
                  <a:pt x="291" y="47"/>
                </a:lnTo>
                <a:lnTo>
                  <a:pt x="316" y="77"/>
                </a:lnTo>
                <a:lnTo>
                  <a:pt x="0" y="23"/>
                </a:lnTo>
                <a:cubicBezTo>
                  <a:pt x="7" y="16"/>
                  <a:pt x="14" y="7"/>
                  <a:pt x="22" y="0"/>
                </a:cubicBezTo>
                <a:close/>
              </a:path>
            </a:pathLst>
          </a:custGeom>
          <a:solidFill>
            <a:srgbClr val="a5adad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767" name=""/>
          <p:cNvSpPr/>
          <p:nvPr/>
        </p:nvSpPr>
        <p:spPr>
          <a:xfrm>
            <a:off x="7056000" y="8506800"/>
            <a:ext cx="96840" cy="24840"/>
          </a:xfrm>
          <a:custGeom>
            <a:avLst/>
            <a:gdLst/>
            <a:ahLst/>
            <a:rect l="0" t="0" r="r" b="b"/>
            <a:pathLst>
              <a:path w="269" h="69">
                <a:moveTo>
                  <a:pt x="23" y="0"/>
                </a:moveTo>
                <a:lnTo>
                  <a:pt x="245" y="38"/>
                </a:lnTo>
                <a:lnTo>
                  <a:pt x="269" y="69"/>
                </a:lnTo>
                <a:lnTo>
                  <a:pt x="0" y="22"/>
                </a:lnTo>
                <a:cubicBezTo>
                  <a:pt x="7" y="15"/>
                  <a:pt x="15" y="8"/>
                  <a:pt x="23" y="0"/>
                </a:cubicBezTo>
                <a:close/>
              </a:path>
            </a:pathLst>
          </a:custGeom>
          <a:solidFill>
            <a:srgbClr val="a6adae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768" name=""/>
          <p:cNvSpPr/>
          <p:nvPr/>
        </p:nvSpPr>
        <p:spPr>
          <a:xfrm>
            <a:off x="7064280" y="8499240"/>
            <a:ext cx="79920" cy="21600"/>
          </a:xfrm>
          <a:custGeom>
            <a:avLst/>
            <a:gdLst/>
            <a:ahLst/>
            <a:rect l="0" t="0" r="r" b="b"/>
            <a:pathLst>
              <a:path w="222" h="60">
                <a:moveTo>
                  <a:pt x="23" y="0"/>
                </a:moveTo>
                <a:lnTo>
                  <a:pt x="198" y="30"/>
                </a:lnTo>
                <a:lnTo>
                  <a:pt x="222" y="60"/>
                </a:lnTo>
                <a:lnTo>
                  <a:pt x="0" y="22"/>
                </a:lnTo>
                <a:cubicBezTo>
                  <a:pt x="7" y="14"/>
                  <a:pt x="15" y="7"/>
                  <a:pt x="23" y="0"/>
                </a:cubicBezTo>
                <a:close/>
              </a:path>
            </a:pathLst>
          </a:custGeom>
          <a:solidFill>
            <a:srgbClr val="a6aeae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769" name=""/>
          <p:cNvSpPr/>
          <p:nvPr/>
        </p:nvSpPr>
        <p:spPr>
          <a:xfrm>
            <a:off x="7072560" y="8491320"/>
            <a:ext cx="63000" cy="18720"/>
          </a:xfrm>
          <a:custGeom>
            <a:avLst/>
            <a:gdLst/>
            <a:ahLst/>
            <a:rect l="0" t="0" r="r" b="b"/>
            <a:pathLst>
              <a:path w="175" h="52">
                <a:moveTo>
                  <a:pt x="24" y="0"/>
                </a:moveTo>
                <a:lnTo>
                  <a:pt x="149" y="23"/>
                </a:lnTo>
                <a:lnTo>
                  <a:pt x="175" y="52"/>
                </a:lnTo>
                <a:lnTo>
                  <a:pt x="0" y="23"/>
                </a:lnTo>
                <a:cubicBezTo>
                  <a:pt x="7" y="15"/>
                  <a:pt x="15" y="8"/>
                  <a:pt x="24" y="0"/>
                </a:cubicBezTo>
                <a:close/>
              </a:path>
            </a:pathLst>
          </a:custGeom>
          <a:solidFill>
            <a:srgbClr val="a7afa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770" name=""/>
          <p:cNvSpPr/>
          <p:nvPr/>
        </p:nvSpPr>
        <p:spPr>
          <a:xfrm>
            <a:off x="7081200" y="8483760"/>
            <a:ext cx="45360" cy="15840"/>
          </a:xfrm>
          <a:custGeom>
            <a:avLst/>
            <a:gdLst/>
            <a:ahLst/>
            <a:rect l="0" t="0" r="r" b="b"/>
            <a:pathLst>
              <a:path w="126" h="44">
                <a:moveTo>
                  <a:pt x="25" y="0"/>
                </a:moveTo>
                <a:lnTo>
                  <a:pt x="102" y="13"/>
                </a:lnTo>
                <a:lnTo>
                  <a:pt x="126" y="44"/>
                </a:lnTo>
                <a:lnTo>
                  <a:pt x="0" y="22"/>
                </a:lnTo>
                <a:cubicBezTo>
                  <a:pt x="8" y="14"/>
                  <a:pt x="16" y="7"/>
                  <a:pt x="25" y="0"/>
                </a:cubicBezTo>
                <a:close/>
              </a:path>
            </a:pathLst>
          </a:custGeom>
          <a:solidFill>
            <a:srgbClr val="a7afa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771" name=""/>
          <p:cNvSpPr/>
          <p:nvPr/>
        </p:nvSpPr>
        <p:spPr>
          <a:xfrm>
            <a:off x="7089840" y="8475840"/>
            <a:ext cx="28080" cy="12960"/>
          </a:xfrm>
          <a:custGeom>
            <a:avLst/>
            <a:gdLst/>
            <a:ahLst/>
            <a:rect l="0" t="0" r="r" b="b"/>
            <a:pathLst>
              <a:path w="78" h="36">
                <a:moveTo>
                  <a:pt x="25" y="0"/>
                </a:moveTo>
                <a:lnTo>
                  <a:pt x="53" y="6"/>
                </a:lnTo>
                <a:lnTo>
                  <a:pt x="78" y="36"/>
                </a:lnTo>
                <a:lnTo>
                  <a:pt x="0" y="23"/>
                </a:lnTo>
                <a:cubicBezTo>
                  <a:pt x="8" y="15"/>
                  <a:pt x="17" y="8"/>
                  <a:pt x="25" y="0"/>
                </a:cubicBezTo>
                <a:close/>
              </a:path>
            </a:pathLst>
          </a:custGeom>
          <a:solidFill>
            <a:srgbClr val="a8b0b0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772" name=""/>
          <p:cNvSpPr/>
          <p:nvPr/>
        </p:nvSpPr>
        <p:spPr>
          <a:xfrm>
            <a:off x="7098840" y="8471880"/>
            <a:ext cx="10080" cy="6120"/>
          </a:xfrm>
          <a:custGeom>
            <a:avLst/>
            <a:gdLst/>
            <a:ahLst/>
            <a:rect l="0" t="0" r="r" b="b"/>
            <a:pathLst>
              <a:path w="28" h="17">
                <a:moveTo>
                  <a:pt x="15" y="0"/>
                </a:moveTo>
                <a:lnTo>
                  <a:pt x="28" y="17"/>
                </a:lnTo>
                <a:lnTo>
                  <a:pt x="0" y="12"/>
                </a:lnTo>
                <a:cubicBezTo>
                  <a:pt x="6" y="7"/>
                  <a:pt x="10" y="4"/>
                  <a:pt x="15" y="0"/>
                </a:cubicBezTo>
                <a:close/>
              </a:path>
            </a:pathLst>
          </a:custGeom>
          <a:solidFill>
            <a:srgbClr val="a9b0b0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773" name=""/>
          <p:cNvSpPr/>
          <p:nvPr/>
        </p:nvSpPr>
        <p:spPr>
          <a:xfrm>
            <a:off x="7552800" y="10492920"/>
            <a:ext cx="10080" cy="7920"/>
          </a:xfrm>
          <a:custGeom>
            <a:avLst/>
            <a:gdLst/>
            <a:ahLst/>
            <a:rect l="0" t="0" r="r" b="b"/>
            <a:pathLst>
              <a:path w="28" h="22">
                <a:moveTo>
                  <a:pt x="0" y="0"/>
                </a:moveTo>
                <a:lnTo>
                  <a:pt x="28" y="1"/>
                </a:lnTo>
                <a:lnTo>
                  <a:pt x="28" y="22"/>
                </a:lnTo>
                <a:lnTo>
                  <a:pt x="0" y="0"/>
                </a:lnTo>
                <a:close/>
              </a:path>
            </a:pathLst>
          </a:custGeom>
          <a:solidFill>
            <a:srgbClr val="9c9687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774" name=""/>
          <p:cNvSpPr/>
          <p:nvPr/>
        </p:nvSpPr>
        <p:spPr>
          <a:xfrm>
            <a:off x="7531200" y="10477080"/>
            <a:ext cx="31680" cy="16560"/>
          </a:xfrm>
          <a:custGeom>
            <a:avLst/>
            <a:gdLst/>
            <a:ahLst/>
            <a:rect l="0" t="0" r="r" b="b"/>
            <a:pathLst>
              <a:path w="88" h="46">
                <a:moveTo>
                  <a:pt x="0" y="0"/>
                </a:moveTo>
                <a:lnTo>
                  <a:pt x="88" y="5"/>
                </a:lnTo>
                <a:lnTo>
                  <a:pt x="88" y="46"/>
                </a:lnTo>
                <a:lnTo>
                  <a:pt x="61" y="45"/>
                </a:lnTo>
                <a:lnTo>
                  <a:pt x="0" y="0"/>
                </a:lnTo>
                <a:close/>
              </a:path>
            </a:pathLst>
          </a:custGeom>
          <a:solidFill>
            <a:srgbClr val="9c9587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775" name=""/>
          <p:cNvSpPr/>
          <p:nvPr/>
        </p:nvSpPr>
        <p:spPr>
          <a:xfrm>
            <a:off x="7509600" y="10461600"/>
            <a:ext cx="53280" cy="17280"/>
          </a:xfrm>
          <a:custGeom>
            <a:avLst/>
            <a:gdLst/>
            <a:ahLst/>
            <a:rect l="0" t="0" r="r" b="b"/>
            <a:pathLst>
              <a:path w="148" h="48">
                <a:moveTo>
                  <a:pt x="0" y="0"/>
                </a:moveTo>
                <a:lnTo>
                  <a:pt x="148" y="5"/>
                </a:lnTo>
                <a:lnTo>
                  <a:pt x="148" y="48"/>
                </a:lnTo>
                <a:lnTo>
                  <a:pt x="60" y="44"/>
                </a:lnTo>
                <a:lnTo>
                  <a:pt x="0" y="0"/>
                </a:lnTo>
                <a:close/>
              </a:path>
            </a:pathLst>
          </a:custGeom>
          <a:solidFill>
            <a:srgbClr val="9b9587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776" name=""/>
          <p:cNvSpPr/>
          <p:nvPr/>
        </p:nvSpPr>
        <p:spPr>
          <a:xfrm>
            <a:off x="7488000" y="10445760"/>
            <a:ext cx="74880" cy="18000"/>
          </a:xfrm>
          <a:custGeom>
            <a:avLst/>
            <a:gdLst/>
            <a:ahLst/>
            <a:rect l="0" t="0" r="r" b="b"/>
            <a:pathLst>
              <a:path w="208" h="50">
                <a:moveTo>
                  <a:pt x="0" y="0"/>
                </a:moveTo>
                <a:lnTo>
                  <a:pt x="208" y="8"/>
                </a:lnTo>
                <a:lnTo>
                  <a:pt x="208" y="50"/>
                </a:lnTo>
                <a:lnTo>
                  <a:pt x="61" y="45"/>
                </a:lnTo>
                <a:lnTo>
                  <a:pt x="0" y="0"/>
                </a:lnTo>
                <a:close/>
              </a:path>
            </a:pathLst>
          </a:custGeom>
          <a:solidFill>
            <a:srgbClr val="9a9587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777" name=""/>
          <p:cNvSpPr/>
          <p:nvPr/>
        </p:nvSpPr>
        <p:spPr>
          <a:xfrm>
            <a:off x="7466400" y="10429920"/>
            <a:ext cx="96480" cy="19080"/>
          </a:xfrm>
          <a:custGeom>
            <a:avLst/>
            <a:gdLst/>
            <a:ahLst/>
            <a:rect l="0" t="0" r="r" b="b"/>
            <a:pathLst>
              <a:path w="268" h="53">
                <a:moveTo>
                  <a:pt x="0" y="0"/>
                </a:moveTo>
                <a:lnTo>
                  <a:pt x="268" y="10"/>
                </a:lnTo>
                <a:lnTo>
                  <a:pt x="268" y="53"/>
                </a:lnTo>
                <a:lnTo>
                  <a:pt x="60" y="45"/>
                </a:lnTo>
                <a:lnTo>
                  <a:pt x="0" y="0"/>
                </a:lnTo>
                <a:close/>
              </a:path>
            </a:pathLst>
          </a:custGeom>
          <a:solidFill>
            <a:srgbClr val="9a9587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778" name=""/>
          <p:cNvSpPr/>
          <p:nvPr/>
        </p:nvSpPr>
        <p:spPr>
          <a:xfrm>
            <a:off x="7444800" y="10414080"/>
            <a:ext cx="118080" cy="19800"/>
          </a:xfrm>
          <a:custGeom>
            <a:avLst/>
            <a:gdLst/>
            <a:ahLst/>
            <a:rect l="0" t="0" r="r" b="b"/>
            <a:pathLst>
              <a:path w="328" h="55">
                <a:moveTo>
                  <a:pt x="0" y="0"/>
                </a:moveTo>
                <a:lnTo>
                  <a:pt x="328" y="13"/>
                </a:lnTo>
                <a:lnTo>
                  <a:pt x="328" y="55"/>
                </a:lnTo>
                <a:lnTo>
                  <a:pt x="60" y="45"/>
                </a:lnTo>
                <a:lnTo>
                  <a:pt x="0" y="0"/>
                </a:lnTo>
                <a:close/>
              </a:path>
            </a:pathLst>
          </a:custGeom>
          <a:solidFill>
            <a:srgbClr val="999487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779" name=""/>
          <p:cNvSpPr/>
          <p:nvPr/>
        </p:nvSpPr>
        <p:spPr>
          <a:xfrm>
            <a:off x="7423200" y="10398240"/>
            <a:ext cx="139680" cy="20880"/>
          </a:xfrm>
          <a:custGeom>
            <a:avLst/>
            <a:gdLst/>
            <a:ahLst/>
            <a:rect l="0" t="0" r="r" b="b"/>
            <a:pathLst>
              <a:path w="388" h="58">
                <a:moveTo>
                  <a:pt x="0" y="0"/>
                </a:moveTo>
                <a:lnTo>
                  <a:pt x="388" y="16"/>
                </a:lnTo>
                <a:lnTo>
                  <a:pt x="388" y="58"/>
                </a:lnTo>
                <a:lnTo>
                  <a:pt x="60" y="45"/>
                </a:lnTo>
                <a:lnTo>
                  <a:pt x="0" y="0"/>
                </a:lnTo>
                <a:close/>
              </a:path>
            </a:pathLst>
          </a:custGeom>
          <a:solidFill>
            <a:srgbClr val="989487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780" name=""/>
          <p:cNvSpPr/>
          <p:nvPr/>
        </p:nvSpPr>
        <p:spPr>
          <a:xfrm>
            <a:off x="7401600" y="10382400"/>
            <a:ext cx="161280" cy="21960"/>
          </a:xfrm>
          <a:custGeom>
            <a:avLst/>
            <a:gdLst/>
            <a:ahLst/>
            <a:rect l="0" t="0" r="r" b="b"/>
            <a:pathLst>
              <a:path w="448" h="61">
                <a:moveTo>
                  <a:pt x="0" y="0"/>
                </a:moveTo>
                <a:lnTo>
                  <a:pt x="448" y="18"/>
                </a:lnTo>
                <a:lnTo>
                  <a:pt x="448" y="61"/>
                </a:lnTo>
                <a:lnTo>
                  <a:pt x="60" y="45"/>
                </a:lnTo>
                <a:lnTo>
                  <a:pt x="0" y="0"/>
                </a:lnTo>
                <a:close/>
              </a:path>
            </a:pathLst>
          </a:custGeom>
          <a:solidFill>
            <a:srgbClr val="989487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781" name=""/>
          <p:cNvSpPr/>
          <p:nvPr/>
        </p:nvSpPr>
        <p:spPr>
          <a:xfrm>
            <a:off x="7380000" y="10366920"/>
            <a:ext cx="182880" cy="22320"/>
          </a:xfrm>
          <a:custGeom>
            <a:avLst/>
            <a:gdLst/>
            <a:ahLst/>
            <a:rect l="0" t="0" r="r" b="b"/>
            <a:pathLst>
              <a:path w="508" h="62">
                <a:moveTo>
                  <a:pt x="0" y="0"/>
                </a:moveTo>
                <a:lnTo>
                  <a:pt x="508" y="20"/>
                </a:lnTo>
                <a:lnTo>
                  <a:pt x="508" y="62"/>
                </a:lnTo>
                <a:lnTo>
                  <a:pt x="61" y="44"/>
                </a:lnTo>
                <a:lnTo>
                  <a:pt x="0" y="0"/>
                </a:lnTo>
                <a:close/>
              </a:path>
            </a:pathLst>
          </a:custGeom>
          <a:solidFill>
            <a:srgbClr val="979487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782" name=""/>
          <p:cNvSpPr/>
          <p:nvPr/>
        </p:nvSpPr>
        <p:spPr>
          <a:xfrm>
            <a:off x="7358400" y="10351080"/>
            <a:ext cx="204480" cy="23400"/>
          </a:xfrm>
          <a:custGeom>
            <a:avLst/>
            <a:gdLst/>
            <a:ahLst/>
            <a:rect l="0" t="0" r="r" b="b"/>
            <a:pathLst>
              <a:path w="568" h="65">
                <a:moveTo>
                  <a:pt x="0" y="0"/>
                </a:moveTo>
                <a:lnTo>
                  <a:pt x="568" y="23"/>
                </a:lnTo>
                <a:lnTo>
                  <a:pt x="568" y="65"/>
                </a:lnTo>
                <a:lnTo>
                  <a:pt x="60" y="45"/>
                </a:lnTo>
                <a:lnTo>
                  <a:pt x="0" y="0"/>
                </a:lnTo>
                <a:close/>
              </a:path>
            </a:pathLst>
          </a:custGeom>
          <a:solidFill>
            <a:srgbClr val="96938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783" name=""/>
          <p:cNvSpPr/>
          <p:nvPr/>
        </p:nvSpPr>
        <p:spPr>
          <a:xfrm>
            <a:off x="7337160" y="10335240"/>
            <a:ext cx="225720" cy="24120"/>
          </a:xfrm>
          <a:custGeom>
            <a:avLst/>
            <a:gdLst/>
            <a:ahLst/>
            <a:rect l="0" t="0" r="r" b="b"/>
            <a:pathLst>
              <a:path w="627" h="67">
                <a:moveTo>
                  <a:pt x="0" y="0"/>
                </a:moveTo>
                <a:lnTo>
                  <a:pt x="627" y="25"/>
                </a:lnTo>
                <a:lnTo>
                  <a:pt x="627" y="67"/>
                </a:lnTo>
                <a:lnTo>
                  <a:pt x="59" y="45"/>
                </a:lnTo>
                <a:lnTo>
                  <a:pt x="0" y="0"/>
                </a:lnTo>
                <a:close/>
              </a:path>
            </a:pathLst>
          </a:custGeom>
          <a:solidFill>
            <a:srgbClr val="96938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784" name=""/>
          <p:cNvSpPr/>
          <p:nvPr/>
        </p:nvSpPr>
        <p:spPr>
          <a:xfrm>
            <a:off x="7315560" y="10319400"/>
            <a:ext cx="247320" cy="25200"/>
          </a:xfrm>
          <a:custGeom>
            <a:avLst/>
            <a:gdLst/>
            <a:ahLst/>
            <a:rect l="0" t="0" r="r" b="b"/>
            <a:pathLst>
              <a:path w="687" h="70">
                <a:moveTo>
                  <a:pt x="0" y="0"/>
                </a:moveTo>
                <a:lnTo>
                  <a:pt x="687" y="27"/>
                </a:lnTo>
                <a:lnTo>
                  <a:pt x="687" y="70"/>
                </a:lnTo>
                <a:lnTo>
                  <a:pt x="60" y="44"/>
                </a:lnTo>
                <a:lnTo>
                  <a:pt x="0" y="0"/>
                </a:lnTo>
                <a:close/>
              </a:path>
            </a:pathLst>
          </a:custGeom>
          <a:solidFill>
            <a:srgbClr val="95938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785" name=""/>
          <p:cNvSpPr/>
          <p:nvPr/>
        </p:nvSpPr>
        <p:spPr>
          <a:xfrm>
            <a:off x="7293960" y="10303560"/>
            <a:ext cx="268920" cy="25920"/>
          </a:xfrm>
          <a:custGeom>
            <a:avLst/>
            <a:gdLst/>
            <a:ahLst/>
            <a:rect l="0" t="0" r="r" b="b"/>
            <a:pathLst>
              <a:path w="747" h="72">
                <a:moveTo>
                  <a:pt x="0" y="0"/>
                </a:moveTo>
                <a:lnTo>
                  <a:pt x="747" y="30"/>
                </a:lnTo>
                <a:lnTo>
                  <a:pt x="747" y="72"/>
                </a:lnTo>
                <a:lnTo>
                  <a:pt x="60" y="45"/>
                </a:lnTo>
                <a:lnTo>
                  <a:pt x="0" y="0"/>
                </a:lnTo>
                <a:close/>
              </a:path>
            </a:pathLst>
          </a:custGeom>
          <a:solidFill>
            <a:srgbClr val="94938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786" name=""/>
          <p:cNvSpPr/>
          <p:nvPr/>
        </p:nvSpPr>
        <p:spPr>
          <a:xfrm>
            <a:off x="7272360" y="10288080"/>
            <a:ext cx="290520" cy="26640"/>
          </a:xfrm>
          <a:custGeom>
            <a:avLst/>
            <a:gdLst/>
            <a:ahLst/>
            <a:rect l="0" t="0" r="r" b="b"/>
            <a:pathLst>
              <a:path w="807" h="74">
                <a:moveTo>
                  <a:pt x="0" y="0"/>
                </a:moveTo>
                <a:lnTo>
                  <a:pt x="807" y="32"/>
                </a:lnTo>
                <a:lnTo>
                  <a:pt x="807" y="74"/>
                </a:lnTo>
                <a:lnTo>
                  <a:pt x="60" y="44"/>
                </a:lnTo>
                <a:lnTo>
                  <a:pt x="0" y="0"/>
                </a:lnTo>
                <a:close/>
              </a:path>
            </a:pathLst>
          </a:custGeom>
          <a:solidFill>
            <a:srgbClr val="94928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787" name=""/>
          <p:cNvSpPr/>
          <p:nvPr/>
        </p:nvSpPr>
        <p:spPr>
          <a:xfrm>
            <a:off x="7250760" y="10272240"/>
            <a:ext cx="312120" cy="27360"/>
          </a:xfrm>
          <a:custGeom>
            <a:avLst/>
            <a:gdLst/>
            <a:ahLst/>
            <a:rect l="0" t="0" r="r" b="b"/>
            <a:pathLst>
              <a:path w="867" h="76">
                <a:moveTo>
                  <a:pt x="0" y="0"/>
                </a:moveTo>
                <a:lnTo>
                  <a:pt x="867" y="35"/>
                </a:lnTo>
                <a:lnTo>
                  <a:pt x="867" y="76"/>
                </a:lnTo>
                <a:lnTo>
                  <a:pt x="60" y="45"/>
                </a:lnTo>
                <a:lnTo>
                  <a:pt x="0" y="0"/>
                </a:lnTo>
                <a:close/>
              </a:path>
            </a:pathLst>
          </a:custGeom>
          <a:solidFill>
            <a:srgbClr val="93928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788" name=""/>
          <p:cNvSpPr/>
          <p:nvPr/>
        </p:nvSpPr>
        <p:spPr>
          <a:xfrm>
            <a:off x="7229160" y="10256400"/>
            <a:ext cx="333720" cy="28440"/>
          </a:xfrm>
          <a:custGeom>
            <a:avLst/>
            <a:gdLst/>
            <a:ahLst/>
            <a:rect l="0" t="0" r="r" b="b"/>
            <a:pathLst>
              <a:path w="927" h="79">
                <a:moveTo>
                  <a:pt x="0" y="0"/>
                </a:moveTo>
                <a:lnTo>
                  <a:pt x="927" y="36"/>
                </a:lnTo>
                <a:lnTo>
                  <a:pt x="927" y="79"/>
                </a:lnTo>
                <a:lnTo>
                  <a:pt x="60" y="45"/>
                </a:lnTo>
                <a:lnTo>
                  <a:pt x="0" y="0"/>
                </a:lnTo>
                <a:close/>
              </a:path>
            </a:pathLst>
          </a:custGeom>
          <a:solidFill>
            <a:srgbClr val="93928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789" name=""/>
          <p:cNvSpPr/>
          <p:nvPr/>
        </p:nvSpPr>
        <p:spPr>
          <a:xfrm>
            <a:off x="7207560" y="10240560"/>
            <a:ext cx="355320" cy="29160"/>
          </a:xfrm>
          <a:custGeom>
            <a:avLst/>
            <a:gdLst/>
            <a:ahLst/>
            <a:rect l="0" t="0" r="r" b="b"/>
            <a:pathLst>
              <a:path w="987" h="81">
                <a:moveTo>
                  <a:pt x="0" y="0"/>
                </a:moveTo>
                <a:lnTo>
                  <a:pt x="987" y="39"/>
                </a:lnTo>
                <a:lnTo>
                  <a:pt x="987" y="81"/>
                </a:lnTo>
                <a:lnTo>
                  <a:pt x="60" y="44"/>
                </a:lnTo>
                <a:lnTo>
                  <a:pt x="0" y="0"/>
                </a:lnTo>
                <a:close/>
              </a:path>
            </a:pathLst>
          </a:custGeom>
          <a:solidFill>
            <a:srgbClr val="92928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790" name=""/>
          <p:cNvSpPr/>
          <p:nvPr/>
        </p:nvSpPr>
        <p:spPr>
          <a:xfrm>
            <a:off x="7185960" y="10224720"/>
            <a:ext cx="376920" cy="30240"/>
          </a:xfrm>
          <a:custGeom>
            <a:avLst/>
            <a:gdLst/>
            <a:ahLst/>
            <a:rect l="0" t="0" r="r" b="b"/>
            <a:pathLst>
              <a:path w="1047" h="84">
                <a:moveTo>
                  <a:pt x="0" y="0"/>
                </a:moveTo>
                <a:lnTo>
                  <a:pt x="1047" y="42"/>
                </a:lnTo>
                <a:lnTo>
                  <a:pt x="1047" y="84"/>
                </a:lnTo>
                <a:lnTo>
                  <a:pt x="60" y="45"/>
                </a:lnTo>
                <a:lnTo>
                  <a:pt x="0" y="0"/>
                </a:lnTo>
                <a:close/>
              </a:path>
            </a:pathLst>
          </a:custGeom>
          <a:solidFill>
            <a:srgbClr val="91918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791" name=""/>
          <p:cNvSpPr/>
          <p:nvPr/>
        </p:nvSpPr>
        <p:spPr>
          <a:xfrm>
            <a:off x="7164360" y="10208880"/>
            <a:ext cx="398520" cy="30960"/>
          </a:xfrm>
          <a:custGeom>
            <a:avLst/>
            <a:gdLst/>
            <a:ahLst/>
            <a:rect l="0" t="0" r="r" b="b"/>
            <a:pathLst>
              <a:path w="1107" h="86">
                <a:moveTo>
                  <a:pt x="0" y="0"/>
                </a:moveTo>
                <a:lnTo>
                  <a:pt x="1107" y="44"/>
                </a:lnTo>
                <a:lnTo>
                  <a:pt x="1107" y="86"/>
                </a:lnTo>
                <a:lnTo>
                  <a:pt x="60" y="44"/>
                </a:lnTo>
                <a:lnTo>
                  <a:pt x="0" y="0"/>
                </a:lnTo>
                <a:close/>
              </a:path>
            </a:pathLst>
          </a:custGeom>
          <a:solidFill>
            <a:srgbClr val="91918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792" name=""/>
          <p:cNvSpPr/>
          <p:nvPr/>
        </p:nvSpPr>
        <p:spPr>
          <a:xfrm>
            <a:off x="7142760" y="10193400"/>
            <a:ext cx="420120" cy="31680"/>
          </a:xfrm>
          <a:custGeom>
            <a:avLst/>
            <a:gdLst/>
            <a:ahLst/>
            <a:rect l="0" t="0" r="r" b="b"/>
            <a:pathLst>
              <a:path w="1167" h="88">
                <a:moveTo>
                  <a:pt x="0" y="0"/>
                </a:moveTo>
                <a:lnTo>
                  <a:pt x="1167" y="47"/>
                </a:lnTo>
                <a:lnTo>
                  <a:pt x="1167" y="88"/>
                </a:lnTo>
                <a:lnTo>
                  <a:pt x="60" y="44"/>
                </a:lnTo>
                <a:lnTo>
                  <a:pt x="0" y="0"/>
                </a:lnTo>
                <a:close/>
              </a:path>
            </a:pathLst>
          </a:custGeom>
          <a:solidFill>
            <a:srgbClr val="90918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793" name=""/>
          <p:cNvSpPr/>
          <p:nvPr/>
        </p:nvSpPr>
        <p:spPr>
          <a:xfrm>
            <a:off x="7121520" y="10177560"/>
            <a:ext cx="441360" cy="32760"/>
          </a:xfrm>
          <a:custGeom>
            <a:avLst/>
            <a:gdLst/>
            <a:ahLst/>
            <a:rect l="0" t="0" r="r" b="b"/>
            <a:pathLst>
              <a:path w="1226" h="91">
                <a:moveTo>
                  <a:pt x="0" y="0"/>
                </a:moveTo>
                <a:lnTo>
                  <a:pt x="1226" y="48"/>
                </a:lnTo>
                <a:lnTo>
                  <a:pt x="1226" y="91"/>
                </a:lnTo>
                <a:lnTo>
                  <a:pt x="59" y="44"/>
                </a:lnTo>
                <a:lnTo>
                  <a:pt x="0" y="0"/>
                </a:lnTo>
                <a:close/>
              </a:path>
            </a:pathLst>
          </a:custGeom>
          <a:solidFill>
            <a:srgbClr val="8f918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794" name=""/>
          <p:cNvSpPr/>
          <p:nvPr/>
        </p:nvSpPr>
        <p:spPr>
          <a:xfrm>
            <a:off x="7099920" y="10161720"/>
            <a:ext cx="462960" cy="33480"/>
          </a:xfrm>
          <a:custGeom>
            <a:avLst/>
            <a:gdLst/>
            <a:ahLst/>
            <a:rect l="0" t="0" r="r" b="b"/>
            <a:pathLst>
              <a:path w="1286" h="93">
                <a:moveTo>
                  <a:pt x="0" y="0"/>
                </a:moveTo>
                <a:lnTo>
                  <a:pt x="1286" y="51"/>
                </a:lnTo>
                <a:lnTo>
                  <a:pt x="1286" y="93"/>
                </a:lnTo>
                <a:lnTo>
                  <a:pt x="60" y="44"/>
                </a:lnTo>
                <a:lnTo>
                  <a:pt x="0" y="0"/>
                </a:lnTo>
                <a:close/>
              </a:path>
            </a:pathLst>
          </a:custGeom>
          <a:solidFill>
            <a:srgbClr val="8f9089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795" name=""/>
          <p:cNvSpPr/>
          <p:nvPr/>
        </p:nvSpPr>
        <p:spPr>
          <a:xfrm>
            <a:off x="7078320" y="10145880"/>
            <a:ext cx="484560" cy="34560"/>
          </a:xfrm>
          <a:custGeom>
            <a:avLst/>
            <a:gdLst/>
            <a:ahLst/>
            <a:rect l="0" t="0" r="r" b="b"/>
            <a:pathLst>
              <a:path w="1346" h="96">
                <a:moveTo>
                  <a:pt x="0" y="0"/>
                </a:moveTo>
                <a:lnTo>
                  <a:pt x="1346" y="53"/>
                </a:lnTo>
                <a:lnTo>
                  <a:pt x="1346" y="96"/>
                </a:lnTo>
                <a:lnTo>
                  <a:pt x="60" y="44"/>
                </a:lnTo>
                <a:lnTo>
                  <a:pt x="0" y="0"/>
                </a:lnTo>
                <a:close/>
              </a:path>
            </a:pathLst>
          </a:custGeom>
          <a:solidFill>
            <a:srgbClr val="8e9089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796" name=""/>
          <p:cNvSpPr/>
          <p:nvPr/>
        </p:nvSpPr>
        <p:spPr>
          <a:xfrm>
            <a:off x="7056720" y="10130040"/>
            <a:ext cx="506160" cy="35280"/>
          </a:xfrm>
          <a:custGeom>
            <a:avLst/>
            <a:gdLst/>
            <a:ahLst/>
            <a:rect l="0" t="0" r="r" b="b"/>
            <a:pathLst>
              <a:path w="1406" h="98">
                <a:moveTo>
                  <a:pt x="0" y="0"/>
                </a:moveTo>
                <a:lnTo>
                  <a:pt x="1406" y="57"/>
                </a:lnTo>
                <a:lnTo>
                  <a:pt x="1406" y="98"/>
                </a:lnTo>
                <a:lnTo>
                  <a:pt x="60" y="45"/>
                </a:lnTo>
                <a:lnTo>
                  <a:pt x="0" y="0"/>
                </a:lnTo>
                <a:close/>
              </a:path>
            </a:pathLst>
          </a:custGeom>
          <a:solidFill>
            <a:srgbClr val="8d9089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797" name=""/>
          <p:cNvSpPr/>
          <p:nvPr/>
        </p:nvSpPr>
        <p:spPr>
          <a:xfrm>
            <a:off x="7035120" y="10114560"/>
            <a:ext cx="527760" cy="36000"/>
          </a:xfrm>
          <a:custGeom>
            <a:avLst/>
            <a:gdLst/>
            <a:ahLst/>
            <a:rect l="0" t="0" r="r" b="b"/>
            <a:pathLst>
              <a:path w="1466" h="100">
                <a:moveTo>
                  <a:pt x="0" y="0"/>
                </a:moveTo>
                <a:lnTo>
                  <a:pt x="1466" y="57"/>
                </a:lnTo>
                <a:lnTo>
                  <a:pt x="1466" y="100"/>
                </a:lnTo>
                <a:lnTo>
                  <a:pt x="60" y="43"/>
                </a:lnTo>
                <a:lnTo>
                  <a:pt x="0" y="0"/>
                </a:lnTo>
                <a:close/>
              </a:path>
            </a:pathLst>
          </a:custGeom>
          <a:solidFill>
            <a:srgbClr val="8d8f89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798" name=""/>
          <p:cNvSpPr/>
          <p:nvPr/>
        </p:nvSpPr>
        <p:spPr>
          <a:xfrm>
            <a:off x="7013520" y="10098720"/>
            <a:ext cx="549360" cy="36720"/>
          </a:xfrm>
          <a:custGeom>
            <a:avLst/>
            <a:gdLst/>
            <a:ahLst/>
            <a:rect l="0" t="0" r="r" b="b"/>
            <a:pathLst>
              <a:path w="1526" h="102">
                <a:moveTo>
                  <a:pt x="0" y="0"/>
                </a:moveTo>
                <a:lnTo>
                  <a:pt x="1526" y="60"/>
                </a:lnTo>
                <a:lnTo>
                  <a:pt x="1526" y="102"/>
                </a:lnTo>
                <a:lnTo>
                  <a:pt x="60" y="44"/>
                </a:lnTo>
                <a:lnTo>
                  <a:pt x="0" y="0"/>
                </a:lnTo>
                <a:close/>
              </a:path>
            </a:pathLst>
          </a:custGeom>
          <a:solidFill>
            <a:srgbClr val="8c8f89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799" name=""/>
          <p:cNvSpPr/>
          <p:nvPr/>
        </p:nvSpPr>
        <p:spPr>
          <a:xfrm>
            <a:off x="6991920" y="10082880"/>
            <a:ext cx="570960" cy="37800"/>
          </a:xfrm>
          <a:custGeom>
            <a:avLst/>
            <a:gdLst/>
            <a:ahLst/>
            <a:rect l="0" t="0" r="r" b="b"/>
            <a:pathLst>
              <a:path w="1586" h="105">
                <a:moveTo>
                  <a:pt x="0" y="0"/>
                </a:moveTo>
                <a:lnTo>
                  <a:pt x="1586" y="63"/>
                </a:lnTo>
                <a:lnTo>
                  <a:pt x="1586" y="105"/>
                </a:lnTo>
                <a:lnTo>
                  <a:pt x="60" y="44"/>
                </a:lnTo>
                <a:lnTo>
                  <a:pt x="0" y="0"/>
                </a:lnTo>
                <a:close/>
              </a:path>
            </a:pathLst>
          </a:custGeom>
          <a:solidFill>
            <a:srgbClr val="8b8f89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800" name=""/>
          <p:cNvSpPr/>
          <p:nvPr/>
        </p:nvSpPr>
        <p:spPr>
          <a:xfrm>
            <a:off x="6970320" y="10067040"/>
            <a:ext cx="592560" cy="38520"/>
          </a:xfrm>
          <a:custGeom>
            <a:avLst/>
            <a:gdLst/>
            <a:ahLst/>
            <a:rect l="0" t="0" r="r" b="b"/>
            <a:pathLst>
              <a:path w="1646" h="107">
                <a:moveTo>
                  <a:pt x="0" y="0"/>
                </a:moveTo>
                <a:lnTo>
                  <a:pt x="1646" y="65"/>
                </a:lnTo>
                <a:lnTo>
                  <a:pt x="1646" y="107"/>
                </a:lnTo>
                <a:lnTo>
                  <a:pt x="60" y="44"/>
                </a:lnTo>
                <a:lnTo>
                  <a:pt x="0" y="0"/>
                </a:lnTo>
                <a:close/>
              </a:path>
            </a:pathLst>
          </a:custGeom>
          <a:solidFill>
            <a:srgbClr val="8b8f89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801" name=""/>
          <p:cNvSpPr/>
          <p:nvPr/>
        </p:nvSpPr>
        <p:spPr>
          <a:xfrm>
            <a:off x="6948720" y="10051200"/>
            <a:ext cx="614160" cy="39600"/>
          </a:xfrm>
          <a:custGeom>
            <a:avLst/>
            <a:gdLst/>
            <a:ahLst/>
            <a:rect l="0" t="0" r="r" b="b"/>
            <a:pathLst>
              <a:path w="1706" h="110">
                <a:moveTo>
                  <a:pt x="0" y="0"/>
                </a:moveTo>
                <a:lnTo>
                  <a:pt x="1706" y="67"/>
                </a:lnTo>
                <a:lnTo>
                  <a:pt x="1706" y="110"/>
                </a:lnTo>
                <a:lnTo>
                  <a:pt x="60" y="44"/>
                </a:lnTo>
                <a:lnTo>
                  <a:pt x="0" y="0"/>
                </a:lnTo>
                <a:close/>
              </a:path>
            </a:pathLst>
          </a:custGeom>
          <a:solidFill>
            <a:srgbClr val="8a8e89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802" name=""/>
          <p:cNvSpPr/>
          <p:nvPr/>
        </p:nvSpPr>
        <p:spPr>
          <a:xfrm>
            <a:off x="6927120" y="10035360"/>
            <a:ext cx="635760" cy="40320"/>
          </a:xfrm>
          <a:custGeom>
            <a:avLst/>
            <a:gdLst/>
            <a:ahLst/>
            <a:rect l="0" t="0" r="r" b="b"/>
            <a:pathLst>
              <a:path w="1766" h="112">
                <a:moveTo>
                  <a:pt x="0" y="0"/>
                </a:moveTo>
                <a:lnTo>
                  <a:pt x="1766" y="71"/>
                </a:lnTo>
                <a:lnTo>
                  <a:pt x="1766" y="112"/>
                </a:lnTo>
                <a:lnTo>
                  <a:pt x="60" y="45"/>
                </a:lnTo>
                <a:lnTo>
                  <a:pt x="0" y="0"/>
                </a:lnTo>
                <a:close/>
              </a:path>
            </a:pathLst>
          </a:custGeom>
          <a:solidFill>
            <a:srgbClr val="898e89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803" name=""/>
          <p:cNvSpPr/>
          <p:nvPr/>
        </p:nvSpPr>
        <p:spPr>
          <a:xfrm>
            <a:off x="6905880" y="10019880"/>
            <a:ext cx="657000" cy="41040"/>
          </a:xfrm>
          <a:custGeom>
            <a:avLst/>
            <a:gdLst/>
            <a:ahLst/>
            <a:rect l="0" t="0" r="r" b="b"/>
            <a:pathLst>
              <a:path w="1825" h="114">
                <a:moveTo>
                  <a:pt x="0" y="0"/>
                </a:moveTo>
                <a:lnTo>
                  <a:pt x="1825" y="72"/>
                </a:lnTo>
                <a:lnTo>
                  <a:pt x="1825" y="114"/>
                </a:lnTo>
                <a:lnTo>
                  <a:pt x="59" y="44"/>
                </a:lnTo>
                <a:lnTo>
                  <a:pt x="0" y="0"/>
                </a:lnTo>
                <a:close/>
              </a:path>
            </a:pathLst>
          </a:custGeom>
          <a:solidFill>
            <a:srgbClr val="898e89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804" name=""/>
          <p:cNvSpPr/>
          <p:nvPr/>
        </p:nvSpPr>
        <p:spPr>
          <a:xfrm>
            <a:off x="6884280" y="10004040"/>
            <a:ext cx="678600" cy="41760"/>
          </a:xfrm>
          <a:custGeom>
            <a:avLst/>
            <a:gdLst/>
            <a:ahLst/>
            <a:rect l="0" t="0" r="r" b="b"/>
            <a:pathLst>
              <a:path w="1885" h="116">
                <a:moveTo>
                  <a:pt x="0" y="0"/>
                </a:moveTo>
                <a:lnTo>
                  <a:pt x="1885" y="74"/>
                </a:lnTo>
                <a:lnTo>
                  <a:pt x="1885" y="116"/>
                </a:lnTo>
                <a:lnTo>
                  <a:pt x="60" y="44"/>
                </a:lnTo>
                <a:lnTo>
                  <a:pt x="0" y="0"/>
                </a:lnTo>
                <a:close/>
              </a:path>
            </a:pathLst>
          </a:custGeom>
          <a:solidFill>
            <a:srgbClr val="888e89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805" name=""/>
          <p:cNvSpPr/>
          <p:nvPr/>
        </p:nvSpPr>
        <p:spPr>
          <a:xfrm>
            <a:off x="6862680" y="9988200"/>
            <a:ext cx="700200" cy="42840"/>
          </a:xfrm>
          <a:custGeom>
            <a:avLst/>
            <a:gdLst/>
            <a:ahLst/>
            <a:rect l="0" t="0" r="r" b="b"/>
            <a:pathLst>
              <a:path w="1945" h="119">
                <a:moveTo>
                  <a:pt x="0" y="0"/>
                </a:moveTo>
                <a:lnTo>
                  <a:pt x="1945" y="78"/>
                </a:lnTo>
                <a:lnTo>
                  <a:pt x="1945" y="119"/>
                </a:lnTo>
                <a:lnTo>
                  <a:pt x="60" y="45"/>
                </a:lnTo>
                <a:lnTo>
                  <a:pt x="0" y="0"/>
                </a:lnTo>
                <a:close/>
              </a:path>
            </a:pathLst>
          </a:custGeom>
          <a:solidFill>
            <a:srgbClr val="878d8a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806" name=""/>
          <p:cNvSpPr/>
          <p:nvPr/>
        </p:nvSpPr>
        <p:spPr>
          <a:xfrm>
            <a:off x="6841080" y="9972360"/>
            <a:ext cx="721800" cy="43920"/>
          </a:xfrm>
          <a:custGeom>
            <a:avLst/>
            <a:gdLst/>
            <a:ahLst/>
            <a:rect l="0" t="0" r="r" b="b"/>
            <a:pathLst>
              <a:path w="2005" h="122">
                <a:moveTo>
                  <a:pt x="0" y="0"/>
                </a:moveTo>
                <a:lnTo>
                  <a:pt x="2005" y="80"/>
                </a:lnTo>
                <a:lnTo>
                  <a:pt x="2005" y="122"/>
                </a:lnTo>
                <a:lnTo>
                  <a:pt x="61" y="44"/>
                </a:lnTo>
                <a:lnTo>
                  <a:pt x="0" y="0"/>
                </a:lnTo>
                <a:close/>
              </a:path>
            </a:pathLst>
          </a:custGeom>
          <a:solidFill>
            <a:srgbClr val="878d8a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807" name=""/>
          <p:cNvSpPr/>
          <p:nvPr/>
        </p:nvSpPr>
        <p:spPr>
          <a:xfrm>
            <a:off x="6819480" y="9956520"/>
            <a:ext cx="743400" cy="44640"/>
          </a:xfrm>
          <a:custGeom>
            <a:avLst/>
            <a:gdLst/>
            <a:ahLst/>
            <a:rect l="0" t="0" r="r" b="b"/>
            <a:pathLst>
              <a:path w="2065" h="124">
                <a:moveTo>
                  <a:pt x="0" y="0"/>
                </a:moveTo>
                <a:lnTo>
                  <a:pt x="2065" y="82"/>
                </a:lnTo>
                <a:lnTo>
                  <a:pt x="2065" y="124"/>
                </a:lnTo>
                <a:lnTo>
                  <a:pt x="60" y="44"/>
                </a:lnTo>
                <a:lnTo>
                  <a:pt x="0" y="0"/>
                </a:lnTo>
                <a:close/>
              </a:path>
            </a:pathLst>
          </a:custGeom>
          <a:solidFill>
            <a:srgbClr val="868d8a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808" name=""/>
          <p:cNvSpPr/>
          <p:nvPr/>
        </p:nvSpPr>
        <p:spPr>
          <a:xfrm>
            <a:off x="6797880" y="9941040"/>
            <a:ext cx="765000" cy="45360"/>
          </a:xfrm>
          <a:custGeom>
            <a:avLst/>
            <a:gdLst/>
            <a:ahLst/>
            <a:rect l="0" t="0" r="r" b="b"/>
            <a:pathLst>
              <a:path w="2125" h="126">
                <a:moveTo>
                  <a:pt x="0" y="0"/>
                </a:moveTo>
                <a:lnTo>
                  <a:pt x="2125" y="84"/>
                </a:lnTo>
                <a:lnTo>
                  <a:pt x="2125" y="126"/>
                </a:lnTo>
                <a:lnTo>
                  <a:pt x="60" y="43"/>
                </a:lnTo>
                <a:lnTo>
                  <a:pt x="0" y="0"/>
                </a:lnTo>
                <a:close/>
              </a:path>
            </a:pathLst>
          </a:custGeom>
          <a:solidFill>
            <a:srgbClr val="868d8a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809" name=""/>
          <p:cNvSpPr/>
          <p:nvPr/>
        </p:nvSpPr>
        <p:spPr>
          <a:xfrm>
            <a:off x="6776280" y="9925200"/>
            <a:ext cx="786600" cy="46080"/>
          </a:xfrm>
          <a:custGeom>
            <a:avLst/>
            <a:gdLst/>
            <a:ahLst/>
            <a:rect l="0" t="0" r="r" b="b"/>
            <a:pathLst>
              <a:path w="2185" h="128">
                <a:moveTo>
                  <a:pt x="0" y="0"/>
                </a:moveTo>
                <a:lnTo>
                  <a:pt x="2185" y="87"/>
                </a:lnTo>
                <a:lnTo>
                  <a:pt x="2185" y="128"/>
                </a:lnTo>
                <a:lnTo>
                  <a:pt x="60" y="44"/>
                </a:lnTo>
                <a:lnTo>
                  <a:pt x="0" y="0"/>
                </a:lnTo>
                <a:close/>
              </a:path>
            </a:pathLst>
          </a:custGeom>
          <a:solidFill>
            <a:srgbClr val="858c8a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810" name=""/>
          <p:cNvSpPr/>
          <p:nvPr/>
        </p:nvSpPr>
        <p:spPr>
          <a:xfrm>
            <a:off x="6754680" y="9909360"/>
            <a:ext cx="808200" cy="47160"/>
          </a:xfrm>
          <a:custGeom>
            <a:avLst/>
            <a:gdLst/>
            <a:ahLst/>
            <a:rect l="0" t="0" r="r" b="b"/>
            <a:pathLst>
              <a:path w="2245" h="131">
                <a:moveTo>
                  <a:pt x="0" y="0"/>
                </a:moveTo>
                <a:lnTo>
                  <a:pt x="2245" y="89"/>
                </a:lnTo>
                <a:lnTo>
                  <a:pt x="2245" y="131"/>
                </a:lnTo>
                <a:lnTo>
                  <a:pt x="60" y="45"/>
                </a:lnTo>
                <a:lnTo>
                  <a:pt x="0" y="0"/>
                </a:lnTo>
                <a:close/>
              </a:path>
            </a:pathLst>
          </a:custGeom>
          <a:solidFill>
            <a:srgbClr val="848c8a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811" name=""/>
          <p:cNvSpPr/>
          <p:nvPr/>
        </p:nvSpPr>
        <p:spPr>
          <a:xfrm>
            <a:off x="6733080" y="9893520"/>
            <a:ext cx="829800" cy="47880"/>
          </a:xfrm>
          <a:custGeom>
            <a:avLst/>
            <a:gdLst/>
            <a:ahLst/>
            <a:rect l="0" t="0" r="r" b="b"/>
            <a:pathLst>
              <a:path w="2305" h="133">
                <a:moveTo>
                  <a:pt x="0" y="0"/>
                </a:moveTo>
                <a:lnTo>
                  <a:pt x="2305" y="92"/>
                </a:lnTo>
                <a:lnTo>
                  <a:pt x="2305" y="133"/>
                </a:lnTo>
                <a:lnTo>
                  <a:pt x="60" y="45"/>
                </a:lnTo>
                <a:lnTo>
                  <a:pt x="0" y="0"/>
                </a:lnTo>
                <a:close/>
              </a:path>
            </a:pathLst>
          </a:custGeom>
          <a:solidFill>
            <a:srgbClr val="848c8a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812" name=""/>
          <p:cNvSpPr/>
          <p:nvPr/>
        </p:nvSpPr>
        <p:spPr>
          <a:xfrm>
            <a:off x="6711480" y="9877680"/>
            <a:ext cx="851400" cy="48960"/>
          </a:xfrm>
          <a:custGeom>
            <a:avLst/>
            <a:gdLst/>
            <a:ahLst/>
            <a:rect l="0" t="0" r="r" b="b"/>
            <a:pathLst>
              <a:path w="2365" h="136">
                <a:moveTo>
                  <a:pt x="0" y="0"/>
                </a:moveTo>
                <a:lnTo>
                  <a:pt x="2365" y="93"/>
                </a:lnTo>
                <a:lnTo>
                  <a:pt x="2365" y="136"/>
                </a:lnTo>
                <a:lnTo>
                  <a:pt x="60" y="44"/>
                </a:lnTo>
                <a:lnTo>
                  <a:pt x="0" y="0"/>
                </a:lnTo>
                <a:close/>
              </a:path>
            </a:pathLst>
          </a:custGeom>
          <a:solidFill>
            <a:srgbClr val="838c8a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813" name=""/>
          <p:cNvSpPr/>
          <p:nvPr/>
        </p:nvSpPr>
        <p:spPr>
          <a:xfrm>
            <a:off x="6689880" y="9861840"/>
            <a:ext cx="873000" cy="49680"/>
          </a:xfrm>
          <a:custGeom>
            <a:avLst/>
            <a:gdLst/>
            <a:ahLst/>
            <a:rect l="0" t="0" r="r" b="b"/>
            <a:pathLst>
              <a:path w="2425" h="138">
                <a:moveTo>
                  <a:pt x="0" y="0"/>
                </a:moveTo>
                <a:lnTo>
                  <a:pt x="2425" y="97"/>
                </a:lnTo>
                <a:lnTo>
                  <a:pt x="2425" y="138"/>
                </a:lnTo>
                <a:lnTo>
                  <a:pt x="60" y="45"/>
                </a:lnTo>
                <a:lnTo>
                  <a:pt x="0" y="0"/>
                </a:lnTo>
                <a:close/>
              </a:path>
            </a:pathLst>
          </a:custGeom>
          <a:solidFill>
            <a:srgbClr val="828b8a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814" name=""/>
          <p:cNvSpPr/>
          <p:nvPr/>
        </p:nvSpPr>
        <p:spPr>
          <a:xfrm>
            <a:off x="6668640" y="9846360"/>
            <a:ext cx="894240" cy="50400"/>
          </a:xfrm>
          <a:custGeom>
            <a:avLst/>
            <a:gdLst/>
            <a:ahLst/>
            <a:rect l="0" t="0" r="r" b="b"/>
            <a:pathLst>
              <a:path w="2484" h="140">
                <a:moveTo>
                  <a:pt x="0" y="0"/>
                </a:moveTo>
                <a:lnTo>
                  <a:pt x="2484" y="97"/>
                </a:lnTo>
                <a:lnTo>
                  <a:pt x="2484" y="140"/>
                </a:lnTo>
                <a:lnTo>
                  <a:pt x="59" y="43"/>
                </a:lnTo>
                <a:lnTo>
                  <a:pt x="0" y="0"/>
                </a:lnTo>
                <a:close/>
              </a:path>
            </a:pathLst>
          </a:custGeom>
          <a:solidFill>
            <a:srgbClr val="828b8a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815" name=""/>
          <p:cNvSpPr/>
          <p:nvPr/>
        </p:nvSpPr>
        <p:spPr>
          <a:xfrm>
            <a:off x="6647400" y="9830520"/>
            <a:ext cx="915480" cy="51120"/>
          </a:xfrm>
          <a:custGeom>
            <a:avLst/>
            <a:gdLst/>
            <a:ahLst/>
            <a:rect l="0" t="0" r="r" b="b"/>
            <a:pathLst>
              <a:path w="2543" h="142">
                <a:moveTo>
                  <a:pt x="47" y="35"/>
                </a:moveTo>
                <a:cubicBezTo>
                  <a:pt x="31" y="24"/>
                  <a:pt x="16" y="12"/>
                  <a:pt x="0" y="0"/>
                </a:cubicBezTo>
                <a:lnTo>
                  <a:pt x="2543" y="100"/>
                </a:lnTo>
                <a:lnTo>
                  <a:pt x="2543" y="142"/>
                </a:lnTo>
                <a:lnTo>
                  <a:pt x="59" y="44"/>
                </a:lnTo>
                <a:lnTo>
                  <a:pt x="47" y="35"/>
                </a:lnTo>
                <a:close/>
              </a:path>
            </a:pathLst>
          </a:custGeom>
          <a:solidFill>
            <a:srgbClr val="818b8a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816" name=""/>
          <p:cNvSpPr/>
          <p:nvPr/>
        </p:nvSpPr>
        <p:spPr>
          <a:xfrm>
            <a:off x="6627960" y="9814680"/>
            <a:ext cx="934920" cy="52200"/>
          </a:xfrm>
          <a:custGeom>
            <a:avLst/>
            <a:gdLst/>
            <a:ahLst/>
            <a:rect l="0" t="0" r="r" b="b"/>
            <a:pathLst>
              <a:path w="2597" h="145">
                <a:moveTo>
                  <a:pt x="0" y="0"/>
                </a:moveTo>
                <a:lnTo>
                  <a:pt x="2597" y="102"/>
                </a:lnTo>
                <a:lnTo>
                  <a:pt x="2597" y="145"/>
                </a:lnTo>
                <a:lnTo>
                  <a:pt x="54" y="44"/>
                </a:lnTo>
                <a:cubicBezTo>
                  <a:pt x="36" y="30"/>
                  <a:pt x="18" y="15"/>
                  <a:pt x="0" y="0"/>
                </a:cubicBezTo>
                <a:close/>
              </a:path>
            </a:pathLst>
          </a:custGeom>
          <a:solidFill>
            <a:srgbClr val="808b8a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817" name=""/>
          <p:cNvSpPr/>
          <p:nvPr/>
        </p:nvSpPr>
        <p:spPr>
          <a:xfrm>
            <a:off x="6609960" y="9799200"/>
            <a:ext cx="952920" cy="52560"/>
          </a:xfrm>
          <a:custGeom>
            <a:avLst/>
            <a:gdLst/>
            <a:ahLst/>
            <a:rect l="0" t="0" r="r" b="b"/>
            <a:pathLst>
              <a:path w="2647" h="146">
                <a:moveTo>
                  <a:pt x="0" y="0"/>
                </a:moveTo>
                <a:lnTo>
                  <a:pt x="2647" y="104"/>
                </a:lnTo>
                <a:lnTo>
                  <a:pt x="2647" y="146"/>
                </a:lnTo>
                <a:lnTo>
                  <a:pt x="50" y="43"/>
                </a:lnTo>
                <a:cubicBezTo>
                  <a:pt x="33" y="29"/>
                  <a:pt x="16" y="15"/>
                  <a:pt x="0" y="0"/>
                </a:cubicBezTo>
                <a:close/>
              </a:path>
            </a:pathLst>
          </a:custGeom>
          <a:solidFill>
            <a:srgbClr val="808a8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818" name=""/>
          <p:cNvSpPr/>
          <p:nvPr/>
        </p:nvSpPr>
        <p:spPr>
          <a:xfrm>
            <a:off x="6593040" y="9783720"/>
            <a:ext cx="969840" cy="53280"/>
          </a:xfrm>
          <a:custGeom>
            <a:avLst/>
            <a:gdLst/>
            <a:ahLst/>
            <a:rect l="0" t="0" r="r" b="b"/>
            <a:pathLst>
              <a:path w="2694" h="148">
                <a:moveTo>
                  <a:pt x="0" y="0"/>
                </a:moveTo>
                <a:lnTo>
                  <a:pt x="2694" y="107"/>
                </a:lnTo>
                <a:lnTo>
                  <a:pt x="2694" y="148"/>
                </a:lnTo>
                <a:lnTo>
                  <a:pt x="47" y="43"/>
                </a:lnTo>
                <a:cubicBezTo>
                  <a:pt x="31" y="29"/>
                  <a:pt x="15" y="14"/>
                  <a:pt x="0" y="0"/>
                </a:cubicBezTo>
                <a:close/>
              </a:path>
            </a:pathLst>
          </a:custGeom>
          <a:solidFill>
            <a:srgbClr val="7f8a8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819" name=""/>
          <p:cNvSpPr/>
          <p:nvPr/>
        </p:nvSpPr>
        <p:spPr>
          <a:xfrm>
            <a:off x="6576840" y="9767880"/>
            <a:ext cx="986040" cy="54360"/>
          </a:xfrm>
          <a:custGeom>
            <a:avLst/>
            <a:gdLst/>
            <a:ahLst/>
            <a:rect l="0" t="0" r="r" b="b"/>
            <a:pathLst>
              <a:path w="2739" h="151">
                <a:moveTo>
                  <a:pt x="0" y="0"/>
                </a:moveTo>
                <a:lnTo>
                  <a:pt x="2739" y="109"/>
                </a:lnTo>
                <a:lnTo>
                  <a:pt x="2739" y="151"/>
                </a:lnTo>
                <a:lnTo>
                  <a:pt x="45" y="44"/>
                </a:lnTo>
                <a:cubicBezTo>
                  <a:pt x="30" y="29"/>
                  <a:pt x="15" y="15"/>
                  <a:pt x="0" y="0"/>
                </a:cubicBezTo>
                <a:close/>
              </a:path>
            </a:pathLst>
          </a:custGeom>
          <a:solidFill>
            <a:srgbClr val="7e8a8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820" name=""/>
          <p:cNvSpPr/>
          <p:nvPr/>
        </p:nvSpPr>
        <p:spPr>
          <a:xfrm>
            <a:off x="6562080" y="9752400"/>
            <a:ext cx="1000800" cy="54720"/>
          </a:xfrm>
          <a:custGeom>
            <a:avLst/>
            <a:gdLst/>
            <a:ahLst/>
            <a:rect l="0" t="0" r="r" b="b"/>
            <a:pathLst>
              <a:path w="2780" h="152">
                <a:moveTo>
                  <a:pt x="0" y="0"/>
                </a:moveTo>
                <a:lnTo>
                  <a:pt x="2780" y="110"/>
                </a:lnTo>
                <a:lnTo>
                  <a:pt x="2780" y="152"/>
                </a:lnTo>
                <a:lnTo>
                  <a:pt x="41" y="43"/>
                </a:lnTo>
                <a:cubicBezTo>
                  <a:pt x="27" y="29"/>
                  <a:pt x="14" y="15"/>
                  <a:pt x="0" y="0"/>
                </a:cubicBezTo>
                <a:close/>
              </a:path>
            </a:pathLst>
          </a:custGeom>
          <a:solidFill>
            <a:srgbClr val="7e8a8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821" name=""/>
          <p:cNvSpPr/>
          <p:nvPr/>
        </p:nvSpPr>
        <p:spPr>
          <a:xfrm>
            <a:off x="6548040" y="9736920"/>
            <a:ext cx="1014840" cy="55440"/>
          </a:xfrm>
          <a:custGeom>
            <a:avLst/>
            <a:gdLst/>
            <a:ahLst/>
            <a:rect l="0" t="0" r="r" b="b"/>
            <a:pathLst>
              <a:path w="2819" h="154">
                <a:moveTo>
                  <a:pt x="0" y="0"/>
                </a:moveTo>
                <a:lnTo>
                  <a:pt x="2819" y="112"/>
                </a:lnTo>
                <a:lnTo>
                  <a:pt x="2819" y="154"/>
                </a:lnTo>
                <a:lnTo>
                  <a:pt x="39" y="43"/>
                </a:lnTo>
                <a:cubicBezTo>
                  <a:pt x="26" y="29"/>
                  <a:pt x="13" y="15"/>
                  <a:pt x="0" y="0"/>
                </a:cubicBezTo>
                <a:close/>
              </a:path>
            </a:pathLst>
          </a:custGeom>
          <a:solidFill>
            <a:srgbClr val="7d898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822" name=""/>
          <p:cNvSpPr/>
          <p:nvPr/>
        </p:nvSpPr>
        <p:spPr>
          <a:xfrm>
            <a:off x="6535080" y="9721440"/>
            <a:ext cx="1027800" cy="56160"/>
          </a:xfrm>
          <a:custGeom>
            <a:avLst/>
            <a:gdLst/>
            <a:ahLst/>
            <a:rect l="0" t="0" r="r" b="b"/>
            <a:pathLst>
              <a:path w="2855" h="156">
                <a:moveTo>
                  <a:pt x="0" y="0"/>
                </a:moveTo>
                <a:lnTo>
                  <a:pt x="2855" y="114"/>
                </a:lnTo>
                <a:lnTo>
                  <a:pt x="2855" y="156"/>
                </a:lnTo>
                <a:lnTo>
                  <a:pt x="36" y="44"/>
                </a:lnTo>
                <a:cubicBezTo>
                  <a:pt x="24" y="30"/>
                  <a:pt x="12" y="16"/>
                  <a:pt x="0" y="0"/>
                </a:cubicBezTo>
                <a:close/>
              </a:path>
            </a:pathLst>
          </a:custGeom>
          <a:solidFill>
            <a:srgbClr val="7c898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823" name=""/>
          <p:cNvSpPr/>
          <p:nvPr/>
        </p:nvSpPr>
        <p:spPr>
          <a:xfrm>
            <a:off x="6528600" y="9713880"/>
            <a:ext cx="1034280" cy="48600"/>
          </a:xfrm>
          <a:custGeom>
            <a:avLst/>
            <a:gdLst/>
            <a:ahLst/>
            <a:rect l="0" t="0" r="r" b="b"/>
            <a:pathLst>
              <a:path w="2873" h="135">
                <a:moveTo>
                  <a:pt x="0" y="0"/>
                </a:moveTo>
                <a:lnTo>
                  <a:pt x="2873" y="114"/>
                </a:lnTo>
                <a:lnTo>
                  <a:pt x="2873" y="135"/>
                </a:lnTo>
                <a:lnTo>
                  <a:pt x="18" y="21"/>
                </a:lnTo>
                <a:cubicBezTo>
                  <a:pt x="12" y="14"/>
                  <a:pt x="6" y="7"/>
                  <a:pt x="0" y="0"/>
                </a:cubicBezTo>
                <a:close/>
              </a:path>
            </a:pathLst>
          </a:custGeom>
          <a:solidFill>
            <a:srgbClr val="7d8a8c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824" name=""/>
          <p:cNvSpPr/>
          <p:nvPr/>
        </p:nvSpPr>
        <p:spPr>
          <a:xfrm>
            <a:off x="6522480" y="9706320"/>
            <a:ext cx="1040400" cy="48600"/>
          </a:xfrm>
          <a:custGeom>
            <a:avLst/>
            <a:gdLst/>
            <a:ahLst/>
            <a:rect l="0" t="0" r="r" b="b"/>
            <a:pathLst>
              <a:path w="2890" h="135">
                <a:moveTo>
                  <a:pt x="0" y="0"/>
                </a:moveTo>
                <a:lnTo>
                  <a:pt x="2890" y="114"/>
                </a:lnTo>
                <a:lnTo>
                  <a:pt x="2890" y="135"/>
                </a:lnTo>
                <a:lnTo>
                  <a:pt x="17" y="21"/>
                </a:lnTo>
                <a:cubicBezTo>
                  <a:pt x="11" y="14"/>
                  <a:pt x="6" y="7"/>
                  <a:pt x="0" y="0"/>
                </a:cubicBezTo>
                <a:close/>
              </a:path>
            </a:pathLst>
          </a:custGeom>
          <a:solidFill>
            <a:srgbClr val="7d8a8c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825" name=""/>
          <p:cNvSpPr/>
          <p:nvPr/>
        </p:nvSpPr>
        <p:spPr>
          <a:xfrm>
            <a:off x="6516720" y="9698400"/>
            <a:ext cx="1046160" cy="48960"/>
          </a:xfrm>
          <a:custGeom>
            <a:avLst/>
            <a:gdLst/>
            <a:ahLst/>
            <a:rect l="0" t="0" r="r" b="b"/>
            <a:pathLst>
              <a:path w="2906" h="136">
                <a:moveTo>
                  <a:pt x="0" y="0"/>
                </a:moveTo>
                <a:lnTo>
                  <a:pt x="2906" y="115"/>
                </a:lnTo>
                <a:lnTo>
                  <a:pt x="2906" y="136"/>
                </a:lnTo>
                <a:lnTo>
                  <a:pt x="16" y="22"/>
                </a:lnTo>
                <a:cubicBezTo>
                  <a:pt x="10" y="15"/>
                  <a:pt x="5" y="7"/>
                  <a:pt x="0" y="0"/>
                </a:cubicBezTo>
                <a:close/>
              </a:path>
            </a:pathLst>
          </a:custGeom>
          <a:solidFill>
            <a:srgbClr val="7e8b8d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826" name=""/>
          <p:cNvSpPr/>
          <p:nvPr/>
        </p:nvSpPr>
        <p:spPr>
          <a:xfrm>
            <a:off x="6510960" y="9690840"/>
            <a:ext cx="1051920" cy="49320"/>
          </a:xfrm>
          <a:custGeom>
            <a:avLst/>
            <a:gdLst/>
            <a:ahLst/>
            <a:rect l="0" t="0" r="r" b="b"/>
            <a:pathLst>
              <a:path w="2922" h="137">
                <a:moveTo>
                  <a:pt x="0" y="0"/>
                </a:moveTo>
                <a:lnTo>
                  <a:pt x="2922" y="116"/>
                </a:lnTo>
                <a:lnTo>
                  <a:pt x="2922" y="137"/>
                </a:lnTo>
                <a:lnTo>
                  <a:pt x="16" y="22"/>
                </a:lnTo>
                <a:cubicBezTo>
                  <a:pt x="10" y="15"/>
                  <a:pt x="5" y="7"/>
                  <a:pt x="0" y="0"/>
                </a:cubicBezTo>
                <a:close/>
              </a:path>
            </a:pathLst>
          </a:custGeom>
          <a:solidFill>
            <a:srgbClr val="7f8c8d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827" name=""/>
          <p:cNvSpPr/>
          <p:nvPr/>
        </p:nvSpPr>
        <p:spPr>
          <a:xfrm>
            <a:off x="6505200" y="9682920"/>
            <a:ext cx="1057680" cy="49680"/>
          </a:xfrm>
          <a:custGeom>
            <a:avLst/>
            <a:gdLst/>
            <a:ahLst/>
            <a:rect l="0" t="0" r="r" b="b"/>
            <a:pathLst>
              <a:path w="2938" h="138">
                <a:moveTo>
                  <a:pt x="0" y="0"/>
                </a:moveTo>
                <a:lnTo>
                  <a:pt x="2938" y="117"/>
                </a:lnTo>
                <a:lnTo>
                  <a:pt x="2938" y="138"/>
                </a:lnTo>
                <a:lnTo>
                  <a:pt x="16" y="22"/>
                </a:lnTo>
                <a:cubicBezTo>
                  <a:pt x="10" y="15"/>
                  <a:pt x="5" y="8"/>
                  <a:pt x="0" y="0"/>
                </a:cubicBezTo>
                <a:close/>
              </a:path>
            </a:pathLst>
          </a:custGeom>
          <a:solidFill>
            <a:srgbClr val="808c8e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828" name=""/>
          <p:cNvSpPr/>
          <p:nvPr/>
        </p:nvSpPr>
        <p:spPr>
          <a:xfrm>
            <a:off x="6499800" y="9675360"/>
            <a:ext cx="1063080" cy="49680"/>
          </a:xfrm>
          <a:custGeom>
            <a:avLst/>
            <a:gdLst/>
            <a:ahLst/>
            <a:rect l="0" t="0" r="r" b="b"/>
            <a:pathLst>
              <a:path w="2953" h="138">
                <a:moveTo>
                  <a:pt x="0" y="0"/>
                </a:moveTo>
                <a:lnTo>
                  <a:pt x="2953" y="116"/>
                </a:lnTo>
                <a:lnTo>
                  <a:pt x="2953" y="138"/>
                </a:lnTo>
                <a:lnTo>
                  <a:pt x="15" y="21"/>
                </a:lnTo>
                <a:cubicBezTo>
                  <a:pt x="10" y="14"/>
                  <a:pt x="5" y="7"/>
                  <a:pt x="0" y="0"/>
                </a:cubicBezTo>
                <a:close/>
              </a:path>
            </a:pathLst>
          </a:custGeom>
          <a:solidFill>
            <a:srgbClr val="808d8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829" name=""/>
          <p:cNvSpPr/>
          <p:nvPr/>
        </p:nvSpPr>
        <p:spPr>
          <a:xfrm>
            <a:off x="6494400" y="9667800"/>
            <a:ext cx="1068480" cy="49680"/>
          </a:xfrm>
          <a:custGeom>
            <a:avLst/>
            <a:gdLst/>
            <a:ahLst/>
            <a:rect l="0" t="0" r="r" b="b"/>
            <a:pathLst>
              <a:path w="2968" h="138">
                <a:moveTo>
                  <a:pt x="0" y="0"/>
                </a:moveTo>
                <a:lnTo>
                  <a:pt x="2968" y="118"/>
                </a:lnTo>
                <a:lnTo>
                  <a:pt x="2968" y="138"/>
                </a:lnTo>
                <a:lnTo>
                  <a:pt x="15" y="21"/>
                </a:lnTo>
                <a:cubicBezTo>
                  <a:pt x="10" y="14"/>
                  <a:pt x="5" y="7"/>
                  <a:pt x="0" y="0"/>
                </a:cubicBezTo>
                <a:close/>
              </a:path>
            </a:pathLst>
          </a:custGeom>
          <a:solidFill>
            <a:srgbClr val="818d8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830" name=""/>
          <p:cNvSpPr/>
          <p:nvPr/>
        </p:nvSpPr>
        <p:spPr>
          <a:xfrm>
            <a:off x="6489360" y="9660240"/>
            <a:ext cx="1073520" cy="50040"/>
          </a:xfrm>
          <a:custGeom>
            <a:avLst/>
            <a:gdLst/>
            <a:ahLst/>
            <a:rect l="0" t="0" r="r" b="b"/>
            <a:pathLst>
              <a:path w="2982" h="139">
                <a:moveTo>
                  <a:pt x="0" y="0"/>
                </a:moveTo>
                <a:lnTo>
                  <a:pt x="2982" y="118"/>
                </a:lnTo>
                <a:lnTo>
                  <a:pt x="2982" y="139"/>
                </a:lnTo>
                <a:lnTo>
                  <a:pt x="14" y="22"/>
                </a:lnTo>
                <a:cubicBezTo>
                  <a:pt x="9" y="15"/>
                  <a:pt x="4" y="8"/>
                  <a:pt x="0" y="0"/>
                </a:cubicBezTo>
                <a:close/>
              </a:path>
            </a:pathLst>
          </a:custGeom>
          <a:solidFill>
            <a:srgbClr val="828e90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831" name=""/>
          <p:cNvSpPr/>
          <p:nvPr/>
        </p:nvSpPr>
        <p:spPr>
          <a:xfrm>
            <a:off x="6484320" y="9652320"/>
            <a:ext cx="1078560" cy="50400"/>
          </a:xfrm>
          <a:custGeom>
            <a:avLst/>
            <a:gdLst/>
            <a:ahLst/>
            <a:rect l="0" t="0" r="r" b="b"/>
            <a:pathLst>
              <a:path w="2996" h="140">
                <a:moveTo>
                  <a:pt x="0" y="0"/>
                </a:moveTo>
                <a:lnTo>
                  <a:pt x="2996" y="119"/>
                </a:lnTo>
                <a:lnTo>
                  <a:pt x="2996" y="140"/>
                </a:lnTo>
                <a:lnTo>
                  <a:pt x="14" y="22"/>
                </a:lnTo>
                <a:cubicBezTo>
                  <a:pt x="9" y="15"/>
                  <a:pt x="4" y="7"/>
                  <a:pt x="0" y="0"/>
                </a:cubicBezTo>
                <a:close/>
              </a:path>
            </a:pathLst>
          </a:custGeom>
          <a:solidFill>
            <a:srgbClr val="838f90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832" name=""/>
          <p:cNvSpPr/>
          <p:nvPr/>
        </p:nvSpPr>
        <p:spPr>
          <a:xfrm>
            <a:off x="6479280" y="9644760"/>
            <a:ext cx="1083600" cy="50400"/>
          </a:xfrm>
          <a:custGeom>
            <a:avLst/>
            <a:gdLst/>
            <a:ahLst/>
            <a:rect l="0" t="0" r="r" b="b"/>
            <a:pathLst>
              <a:path w="3010" h="140">
                <a:moveTo>
                  <a:pt x="0" y="0"/>
                </a:moveTo>
                <a:lnTo>
                  <a:pt x="3010" y="119"/>
                </a:lnTo>
                <a:lnTo>
                  <a:pt x="3010" y="140"/>
                </a:lnTo>
                <a:lnTo>
                  <a:pt x="14" y="21"/>
                </a:lnTo>
                <a:cubicBezTo>
                  <a:pt x="9" y="14"/>
                  <a:pt x="5" y="7"/>
                  <a:pt x="0" y="0"/>
                </a:cubicBezTo>
                <a:close/>
              </a:path>
            </a:pathLst>
          </a:custGeom>
          <a:solidFill>
            <a:srgbClr val="838f91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833" name=""/>
          <p:cNvSpPr/>
          <p:nvPr/>
        </p:nvSpPr>
        <p:spPr>
          <a:xfrm>
            <a:off x="6474600" y="9637200"/>
            <a:ext cx="1088280" cy="50400"/>
          </a:xfrm>
          <a:custGeom>
            <a:avLst/>
            <a:gdLst/>
            <a:ahLst/>
            <a:rect l="0" t="0" r="r" b="b"/>
            <a:pathLst>
              <a:path w="3023" h="140">
                <a:moveTo>
                  <a:pt x="0" y="0"/>
                </a:moveTo>
                <a:lnTo>
                  <a:pt x="3023" y="119"/>
                </a:lnTo>
                <a:lnTo>
                  <a:pt x="3023" y="140"/>
                </a:lnTo>
                <a:lnTo>
                  <a:pt x="13" y="21"/>
                </a:lnTo>
                <a:cubicBezTo>
                  <a:pt x="9" y="14"/>
                  <a:pt x="4" y="7"/>
                  <a:pt x="0" y="0"/>
                </a:cubicBezTo>
                <a:close/>
              </a:path>
            </a:pathLst>
          </a:custGeom>
          <a:solidFill>
            <a:srgbClr val="849092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834" name=""/>
          <p:cNvSpPr/>
          <p:nvPr/>
        </p:nvSpPr>
        <p:spPr>
          <a:xfrm>
            <a:off x="6469920" y="9629640"/>
            <a:ext cx="1092960" cy="50760"/>
          </a:xfrm>
          <a:custGeom>
            <a:avLst/>
            <a:gdLst/>
            <a:ahLst/>
            <a:rect l="0" t="0" r="r" b="b"/>
            <a:pathLst>
              <a:path w="3036" h="141">
                <a:moveTo>
                  <a:pt x="0" y="0"/>
                </a:moveTo>
                <a:lnTo>
                  <a:pt x="3036" y="120"/>
                </a:lnTo>
                <a:lnTo>
                  <a:pt x="3036" y="141"/>
                </a:lnTo>
                <a:lnTo>
                  <a:pt x="13" y="21"/>
                </a:lnTo>
                <a:cubicBezTo>
                  <a:pt x="9" y="14"/>
                  <a:pt x="5" y="7"/>
                  <a:pt x="0" y="0"/>
                </a:cubicBezTo>
                <a:close/>
              </a:path>
            </a:pathLst>
          </a:custGeom>
          <a:solidFill>
            <a:srgbClr val="859192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835" name=""/>
          <p:cNvSpPr/>
          <p:nvPr/>
        </p:nvSpPr>
        <p:spPr>
          <a:xfrm>
            <a:off x="6465600" y="9621720"/>
            <a:ext cx="1097280" cy="51120"/>
          </a:xfrm>
          <a:custGeom>
            <a:avLst/>
            <a:gdLst/>
            <a:ahLst/>
            <a:rect l="0" t="0" r="r" b="b"/>
            <a:pathLst>
              <a:path w="3048" h="142">
                <a:moveTo>
                  <a:pt x="0" y="0"/>
                </a:moveTo>
                <a:lnTo>
                  <a:pt x="3048" y="121"/>
                </a:lnTo>
                <a:lnTo>
                  <a:pt x="3048" y="142"/>
                </a:lnTo>
                <a:lnTo>
                  <a:pt x="12" y="22"/>
                </a:lnTo>
                <a:cubicBezTo>
                  <a:pt x="8" y="15"/>
                  <a:pt x="4" y="7"/>
                  <a:pt x="0" y="0"/>
                </a:cubicBezTo>
                <a:close/>
              </a:path>
            </a:pathLst>
          </a:custGeom>
          <a:solidFill>
            <a:srgbClr val="859193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836" name=""/>
          <p:cNvSpPr/>
          <p:nvPr/>
        </p:nvSpPr>
        <p:spPr>
          <a:xfrm>
            <a:off x="6461280" y="9614160"/>
            <a:ext cx="1101600" cy="51120"/>
          </a:xfrm>
          <a:custGeom>
            <a:avLst/>
            <a:gdLst/>
            <a:ahLst/>
            <a:rect l="0" t="0" r="r" b="b"/>
            <a:pathLst>
              <a:path w="3060" h="142">
                <a:moveTo>
                  <a:pt x="0" y="0"/>
                </a:moveTo>
                <a:lnTo>
                  <a:pt x="3060" y="121"/>
                </a:lnTo>
                <a:lnTo>
                  <a:pt x="3060" y="142"/>
                </a:lnTo>
                <a:lnTo>
                  <a:pt x="12" y="22"/>
                </a:lnTo>
                <a:cubicBezTo>
                  <a:pt x="8" y="15"/>
                  <a:pt x="4" y="7"/>
                  <a:pt x="0" y="0"/>
                </a:cubicBezTo>
                <a:close/>
              </a:path>
            </a:pathLst>
          </a:custGeom>
          <a:solidFill>
            <a:srgbClr val="869294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837" name=""/>
          <p:cNvSpPr/>
          <p:nvPr/>
        </p:nvSpPr>
        <p:spPr>
          <a:xfrm>
            <a:off x="6456960" y="9606600"/>
            <a:ext cx="1105920" cy="51120"/>
          </a:xfrm>
          <a:custGeom>
            <a:avLst/>
            <a:gdLst/>
            <a:ahLst/>
            <a:rect l="0" t="0" r="r" b="b"/>
            <a:pathLst>
              <a:path w="3072" h="142">
                <a:moveTo>
                  <a:pt x="0" y="0"/>
                </a:moveTo>
                <a:lnTo>
                  <a:pt x="3072" y="122"/>
                </a:lnTo>
                <a:lnTo>
                  <a:pt x="3072" y="142"/>
                </a:lnTo>
                <a:lnTo>
                  <a:pt x="12" y="21"/>
                </a:lnTo>
                <a:cubicBezTo>
                  <a:pt x="8" y="14"/>
                  <a:pt x="4" y="7"/>
                  <a:pt x="0" y="0"/>
                </a:cubicBezTo>
                <a:close/>
              </a:path>
            </a:pathLst>
          </a:custGeom>
          <a:solidFill>
            <a:srgbClr val="879394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838" name=""/>
          <p:cNvSpPr/>
          <p:nvPr/>
        </p:nvSpPr>
        <p:spPr>
          <a:xfrm>
            <a:off x="6453000" y="9599040"/>
            <a:ext cx="1109880" cy="51480"/>
          </a:xfrm>
          <a:custGeom>
            <a:avLst/>
            <a:gdLst/>
            <a:ahLst/>
            <a:rect l="0" t="0" r="r" b="b"/>
            <a:pathLst>
              <a:path w="3083" h="143">
                <a:moveTo>
                  <a:pt x="0" y="0"/>
                </a:moveTo>
                <a:lnTo>
                  <a:pt x="3083" y="122"/>
                </a:lnTo>
                <a:lnTo>
                  <a:pt x="3083" y="143"/>
                </a:lnTo>
                <a:lnTo>
                  <a:pt x="11" y="21"/>
                </a:lnTo>
                <a:cubicBezTo>
                  <a:pt x="7" y="14"/>
                  <a:pt x="4" y="7"/>
                  <a:pt x="0" y="0"/>
                </a:cubicBezTo>
                <a:close/>
              </a:path>
            </a:pathLst>
          </a:custGeom>
          <a:solidFill>
            <a:srgbClr val="889395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839" name=""/>
          <p:cNvSpPr/>
          <p:nvPr/>
        </p:nvSpPr>
        <p:spPr>
          <a:xfrm>
            <a:off x="6449040" y="9591480"/>
            <a:ext cx="1113840" cy="51480"/>
          </a:xfrm>
          <a:custGeom>
            <a:avLst/>
            <a:gdLst/>
            <a:ahLst/>
            <a:rect l="0" t="0" r="r" b="b"/>
            <a:pathLst>
              <a:path w="3094" h="143">
                <a:moveTo>
                  <a:pt x="0" y="0"/>
                </a:moveTo>
                <a:lnTo>
                  <a:pt x="3094" y="121"/>
                </a:lnTo>
                <a:lnTo>
                  <a:pt x="3094" y="143"/>
                </a:lnTo>
                <a:lnTo>
                  <a:pt x="11" y="21"/>
                </a:lnTo>
                <a:cubicBezTo>
                  <a:pt x="7" y="14"/>
                  <a:pt x="3" y="7"/>
                  <a:pt x="0" y="0"/>
                </a:cubicBezTo>
                <a:close/>
              </a:path>
            </a:pathLst>
          </a:custGeom>
          <a:solidFill>
            <a:srgbClr val="889495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840" name=""/>
          <p:cNvSpPr/>
          <p:nvPr/>
        </p:nvSpPr>
        <p:spPr>
          <a:xfrm>
            <a:off x="6445080" y="9583560"/>
            <a:ext cx="1117800" cy="51840"/>
          </a:xfrm>
          <a:custGeom>
            <a:avLst/>
            <a:gdLst/>
            <a:ahLst/>
            <a:rect l="0" t="0" r="r" b="b"/>
            <a:pathLst>
              <a:path w="3105" h="144">
                <a:moveTo>
                  <a:pt x="0" y="0"/>
                </a:moveTo>
                <a:lnTo>
                  <a:pt x="3105" y="124"/>
                </a:lnTo>
                <a:lnTo>
                  <a:pt x="3105" y="144"/>
                </a:lnTo>
                <a:lnTo>
                  <a:pt x="11" y="23"/>
                </a:lnTo>
                <a:cubicBezTo>
                  <a:pt x="7" y="16"/>
                  <a:pt x="4" y="9"/>
                  <a:pt x="0" y="0"/>
                </a:cubicBezTo>
                <a:close/>
              </a:path>
            </a:pathLst>
          </a:custGeom>
          <a:solidFill>
            <a:srgbClr val="899596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841" name=""/>
          <p:cNvSpPr/>
          <p:nvPr/>
        </p:nvSpPr>
        <p:spPr>
          <a:xfrm>
            <a:off x="6441480" y="9576000"/>
            <a:ext cx="1121400" cy="52200"/>
          </a:xfrm>
          <a:custGeom>
            <a:avLst/>
            <a:gdLst/>
            <a:ahLst/>
            <a:rect l="0" t="0" r="r" b="b"/>
            <a:pathLst>
              <a:path w="3115" h="145">
                <a:moveTo>
                  <a:pt x="0" y="0"/>
                </a:moveTo>
                <a:lnTo>
                  <a:pt x="3115" y="124"/>
                </a:lnTo>
                <a:lnTo>
                  <a:pt x="3115" y="145"/>
                </a:lnTo>
                <a:lnTo>
                  <a:pt x="10" y="21"/>
                </a:lnTo>
                <a:cubicBezTo>
                  <a:pt x="7" y="14"/>
                  <a:pt x="3" y="7"/>
                  <a:pt x="0" y="0"/>
                </a:cubicBezTo>
                <a:close/>
              </a:path>
            </a:pathLst>
          </a:custGeom>
          <a:solidFill>
            <a:srgbClr val="8a9597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842" name=""/>
          <p:cNvSpPr/>
          <p:nvPr/>
        </p:nvSpPr>
        <p:spPr>
          <a:xfrm>
            <a:off x="6437880" y="9568440"/>
            <a:ext cx="1125000" cy="52200"/>
          </a:xfrm>
          <a:custGeom>
            <a:avLst/>
            <a:gdLst/>
            <a:ahLst/>
            <a:rect l="0" t="0" r="r" b="b"/>
            <a:pathLst>
              <a:path w="3125" h="145">
                <a:moveTo>
                  <a:pt x="0" y="0"/>
                </a:moveTo>
                <a:lnTo>
                  <a:pt x="3125" y="124"/>
                </a:lnTo>
                <a:lnTo>
                  <a:pt x="3125" y="145"/>
                </a:lnTo>
                <a:lnTo>
                  <a:pt x="10" y="21"/>
                </a:lnTo>
                <a:cubicBezTo>
                  <a:pt x="6" y="14"/>
                  <a:pt x="3" y="7"/>
                  <a:pt x="0" y="0"/>
                </a:cubicBezTo>
                <a:close/>
              </a:path>
            </a:pathLst>
          </a:custGeom>
          <a:solidFill>
            <a:srgbClr val="8b9697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843" name=""/>
          <p:cNvSpPr/>
          <p:nvPr/>
        </p:nvSpPr>
        <p:spPr>
          <a:xfrm>
            <a:off x="6434280" y="9560880"/>
            <a:ext cx="1128600" cy="52200"/>
          </a:xfrm>
          <a:custGeom>
            <a:avLst/>
            <a:gdLst/>
            <a:ahLst/>
            <a:rect l="0" t="0" r="r" b="b"/>
            <a:pathLst>
              <a:path w="3135" h="145">
                <a:moveTo>
                  <a:pt x="0" y="0"/>
                </a:moveTo>
                <a:lnTo>
                  <a:pt x="3125" y="124"/>
                </a:lnTo>
                <a:lnTo>
                  <a:pt x="3135" y="131"/>
                </a:lnTo>
                <a:lnTo>
                  <a:pt x="3135" y="145"/>
                </a:lnTo>
                <a:lnTo>
                  <a:pt x="10" y="22"/>
                </a:lnTo>
                <a:cubicBezTo>
                  <a:pt x="6" y="15"/>
                  <a:pt x="3" y="7"/>
                  <a:pt x="0" y="0"/>
                </a:cubicBezTo>
                <a:close/>
              </a:path>
            </a:pathLst>
          </a:custGeom>
          <a:solidFill>
            <a:srgbClr val="8b969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844" name=""/>
          <p:cNvSpPr/>
          <p:nvPr/>
        </p:nvSpPr>
        <p:spPr>
          <a:xfrm>
            <a:off x="6431040" y="9553320"/>
            <a:ext cx="1128240" cy="52200"/>
          </a:xfrm>
          <a:custGeom>
            <a:avLst/>
            <a:gdLst/>
            <a:ahLst/>
            <a:rect l="0" t="0" r="r" b="b"/>
            <a:pathLst>
              <a:path w="3134" h="145">
                <a:moveTo>
                  <a:pt x="0" y="0"/>
                </a:moveTo>
                <a:lnTo>
                  <a:pt x="3104" y="123"/>
                </a:lnTo>
                <a:lnTo>
                  <a:pt x="3134" y="145"/>
                </a:lnTo>
                <a:lnTo>
                  <a:pt x="9" y="21"/>
                </a:lnTo>
                <a:cubicBezTo>
                  <a:pt x="6" y="14"/>
                  <a:pt x="3" y="7"/>
                  <a:pt x="0" y="0"/>
                </a:cubicBezTo>
                <a:close/>
              </a:path>
            </a:pathLst>
          </a:custGeom>
          <a:solidFill>
            <a:srgbClr val="8c979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845" name=""/>
          <p:cNvSpPr/>
          <p:nvPr/>
        </p:nvSpPr>
        <p:spPr>
          <a:xfrm>
            <a:off x="6427440" y="9545760"/>
            <a:ext cx="1121040" cy="51840"/>
          </a:xfrm>
          <a:custGeom>
            <a:avLst/>
            <a:gdLst/>
            <a:ahLst/>
            <a:rect l="0" t="0" r="r" b="b"/>
            <a:pathLst>
              <a:path w="3114" h="144">
                <a:moveTo>
                  <a:pt x="0" y="0"/>
                </a:moveTo>
                <a:lnTo>
                  <a:pt x="3084" y="122"/>
                </a:lnTo>
                <a:lnTo>
                  <a:pt x="3114" y="144"/>
                </a:lnTo>
                <a:lnTo>
                  <a:pt x="10" y="22"/>
                </a:lnTo>
                <a:cubicBezTo>
                  <a:pt x="6" y="15"/>
                  <a:pt x="3" y="7"/>
                  <a:pt x="0" y="0"/>
                </a:cubicBezTo>
                <a:close/>
              </a:path>
            </a:pathLst>
          </a:custGeom>
          <a:solidFill>
            <a:srgbClr val="8d9899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846" name=""/>
          <p:cNvSpPr/>
          <p:nvPr/>
        </p:nvSpPr>
        <p:spPr>
          <a:xfrm>
            <a:off x="6424560" y="9538200"/>
            <a:ext cx="1113120" cy="51480"/>
          </a:xfrm>
          <a:custGeom>
            <a:avLst/>
            <a:gdLst/>
            <a:ahLst/>
            <a:rect l="0" t="0" r="r" b="b"/>
            <a:pathLst>
              <a:path w="3092" h="143">
                <a:moveTo>
                  <a:pt x="0" y="0"/>
                </a:moveTo>
                <a:lnTo>
                  <a:pt x="3062" y="120"/>
                </a:lnTo>
                <a:lnTo>
                  <a:pt x="3092" y="143"/>
                </a:lnTo>
                <a:lnTo>
                  <a:pt x="8" y="21"/>
                </a:lnTo>
                <a:cubicBezTo>
                  <a:pt x="5" y="14"/>
                  <a:pt x="2" y="7"/>
                  <a:pt x="0" y="0"/>
                </a:cubicBezTo>
                <a:close/>
              </a:path>
            </a:pathLst>
          </a:custGeom>
          <a:solidFill>
            <a:srgbClr val="8e989a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847" name=""/>
          <p:cNvSpPr/>
          <p:nvPr/>
        </p:nvSpPr>
        <p:spPr>
          <a:xfrm>
            <a:off x="6421320" y="9530640"/>
            <a:ext cx="1105560" cy="51120"/>
          </a:xfrm>
          <a:custGeom>
            <a:avLst/>
            <a:gdLst/>
            <a:ahLst/>
            <a:rect l="0" t="0" r="r" b="b"/>
            <a:pathLst>
              <a:path w="3071" h="142">
                <a:moveTo>
                  <a:pt x="0" y="0"/>
                </a:moveTo>
                <a:lnTo>
                  <a:pt x="3041" y="120"/>
                </a:lnTo>
                <a:lnTo>
                  <a:pt x="3071" y="142"/>
                </a:lnTo>
                <a:lnTo>
                  <a:pt x="9" y="21"/>
                </a:lnTo>
                <a:cubicBezTo>
                  <a:pt x="6" y="14"/>
                  <a:pt x="3" y="7"/>
                  <a:pt x="0" y="0"/>
                </a:cubicBezTo>
                <a:close/>
              </a:path>
            </a:pathLst>
          </a:custGeom>
          <a:solidFill>
            <a:srgbClr val="8e999a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848" name=""/>
          <p:cNvSpPr/>
          <p:nvPr/>
        </p:nvSpPr>
        <p:spPr>
          <a:xfrm>
            <a:off x="6418440" y="9523080"/>
            <a:ext cx="1097640" cy="50760"/>
          </a:xfrm>
          <a:custGeom>
            <a:avLst/>
            <a:gdLst/>
            <a:ahLst/>
            <a:rect l="0" t="0" r="r" b="b"/>
            <a:pathLst>
              <a:path w="3049" h="141">
                <a:moveTo>
                  <a:pt x="0" y="0"/>
                </a:moveTo>
                <a:lnTo>
                  <a:pt x="3019" y="119"/>
                </a:lnTo>
                <a:lnTo>
                  <a:pt x="3049" y="141"/>
                </a:lnTo>
                <a:lnTo>
                  <a:pt x="8" y="21"/>
                </a:lnTo>
                <a:cubicBezTo>
                  <a:pt x="5" y="14"/>
                  <a:pt x="2" y="7"/>
                  <a:pt x="0" y="0"/>
                </a:cubicBezTo>
                <a:close/>
              </a:path>
            </a:pathLst>
          </a:custGeom>
          <a:solidFill>
            <a:srgbClr val="8f9a9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849" name=""/>
          <p:cNvSpPr/>
          <p:nvPr/>
        </p:nvSpPr>
        <p:spPr>
          <a:xfrm>
            <a:off x="6415560" y="9515520"/>
            <a:ext cx="1089720" cy="50400"/>
          </a:xfrm>
          <a:custGeom>
            <a:avLst/>
            <a:gdLst/>
            <a:ahLst/>
            <a:rect l="0" t="0" r="r" b="b"/>
            <a:pathLst>
              <a:path w="3027" h="140">
                <a:moveTo>
                  <a:pt x="0" y="0"/>
                </a:moveTo>
                <a:lnTo>
                  <a:pt x="2997" y="119"/>
                </a:lnTo>
                <a:lnTo>
                  <a:pt x="3027" y="140"/>
                </a:lnTo>
                <a:lnTo>
                  <a:pt x="8" y="21"/>
                </a:lnTo>
                <a:cubicBezTo>
                  <a:pt x="5" y="14"/>
                  <a:pt x="2" y="7"/>
                  <a:pt x="0" y="0"/>
                </a:cubicBezTo>
                <a:close/>
              </a:path>
            </a:pathLst>
          </a:custGeom>
          <a:solidFill>
            <a:srgbClr val="909a9c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850" name=""/>
          <p:cNvSpPr/>
          <p:nvPr/>
        </p:nvSpPr>
        <p:spPr>
          <a:xfrm>
            <a:off x="6412680" y="9507960"/>
            <a:ext cx="1081800" cy="50400"/>
          </a:xfrm>
          <a:custGeom>
            <a:avLst/>
            <a:gdLst/>
            <a:ahLst/>
            <a:rect l="0" t="0" r="r" b="b"/>
            <a:pathLst>
              <a:path w="3005" h="140">
                <a:moveTo>
                  <a:pt x="0" y="0"/>
                </a:moveTo>
                <a:lnTo>
                  <a:pt x="2976" y="118"/>
                </a:lnTo>
                <a:lnTo>
                  <a:pt x="3005" y="140"/>
                </a:lnTo>
                <a:lnTo>
                  <a:pt x="8" y="22"/>
                </a:lnTo>
                <a:cubicBezTo>
                  <a:pt x="5" y="14"/>
                  <a:pt x="2" y="7"/>
                  <a:pt x="0" y="0"/>
                </a:cubicBezTo>
                <a:close/>
              </a:path>
            </a:pathLst>
          </a:custGeom>
          <a:solidFill>
            <a:srgbClr val="919b9c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851" name=""/>
          <p:cNvSpPr/>
          <p:nvPr/>
        </p:nvSpPr>
        <p:spPr>
          <a:xfrm>
            <a:off x="6409800" y="9500400"/>
            <a:ext cx="1074240" cy="50040"/>
          </a:xfrm>
          <a:custGeom>
            <a:avLst/>
            <a:gdLst/>
            <a:ahLst/>
            <a:rect l="0" t="0" r="r" b="b"/>
            <a:pathLst>
              <a:path w="2984" h="139">
                <a:moveTo>
                  <a:pt x="0" y="0"/>
                </a:moveTo>
                <a:lnTo>
                  <a:pt x="2954" y="117"/>
                </a:lnTo>
                <a:lnTo>
                  <a:pt x="2984" y="139"/>
                </a:lnTo>
                <a:lnTo>
                  <a:pt x="8" y="21"/>
                </a:lnTo>
                <a:cubicBezTo>
                  <a:pt x="5" y="14"/>
                  <a:pt x="3" y="7"/>
                  <a:pt x="0" y="0"/>
                </a:cubicBezTo>
                <a:close/>
              </a:path>
            </a:pathLst>
          </a:custGeom>
          <a:solidFill>
            <a:srgbClr val="919c9d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852" name=""/>
          <p:cNvSpPr/>
          <p:nvPr/>
        </p:nvSpPr>
        <p:spPr>
          <a:xfrm>
            <a:off x="6407280" y="9492480"/>
            <a:ext cx="1065960" cy="50040"/>
          </a:xfrm>
          <a:custGeom>
            <a:avLst/>
            <a:gdLst/>
            <a:ahLst/>
            <a:rect l="0" t="0" r="r" b="b"/>
            <a:pathLst>
              <a:path w="2961" h="139">
                <a:moveTo>
                  <a:pt x="0" y="0"/>
                </a:moveTo>
                <a:lnTo>
                  <a:pt x="2931" y="117"/>
                </a:lnTo>
                <a:lnTo>
                  <a:pt x="2961" y="139"/>
                </a:lnTo>
                <a:lnTo>
                  <a:pt x="7" y="23"/>
                </a:lnTo>
                <a:cubicBezTo>
                  <a:pt x="5" y="16"/>
                  <a:pt x="2" y="9"/>
                  <a:pt x="0" y="0"/>
                </a:cubicBezTo>
                <a:close/>
              </a:path>
            </a:pathLst>
          </a:custGeom>
          <a:solidFill>
            <a:srgbClr val="929c9d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853" name=""/>
          <p:cNvSpPr/>
          <p:nvPr/>
        </p:nvSpPr>
        <p:spPr>
          <a:xfrm>
            <a:off x="6404760" y="9484920"/>
            <a:ext cx="1057680" cy="49680"/>
          </a:xfrm>
          <a:custGeom>
            <a:avLst/>
            <a:gdLst/>
            <a:ahLst/>
            <a:rect l="0" t="0" r="r" b="b"/>
            <a:pathLst>
              <a:path w="2938" h="138">
                <a:moveTo>
                  <a:pt x="0" y="0"/>
                </a:moveTo>
                <a:lnTo>
                  <a:pt x="2908" y="116"/>
                </a:lnTo>
                <a:lnTo>
                  <a:pt x="2938" y="138"/>
                </a:lnTo>
                <a:lnTo>
                  <a:pt x="7" y="21"/>
                </a:lnTo>
                <a:cubicBezTo>
                  <a:pt x="5" y="15"/>
                  <a:pt x="2" y="8"/>
                  <a:pt x="0" y="0"/>
                </a:cubicBezTo>
                <a:close/>
              </a:path>
            </a:pathLst>
          </a:custGeom>
          <a:solidFill>
            <a:srgbClr val="939d9e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854" name=""/>
          <p:cNvSpPr/>
          <p:nvPr/>
        </p:nvSpPr>
        <p:spPr>
          <a:xfrm>
            <a:off x="6402600" y="9477720"/>
            <a:ext cx="1049040" cy="48960"/>
          </a:xfrm>
          <a:custGeom>
            <a:avLst/>
            <a:gdLst/>
            <a:ahLst/>
            <a:rect l="0" t="0" r="r" b="b"/>
            <a:pathLst>
              <a:path w="2914" h="136">
                <a:moveTo>
                  <a:pt x="0" y="0"/>
                </a:moveTo>
                <a:lnTo>
                  <a:pt x="2884" y="114"/>
                </a:lnTo>
                <a:lnTo>
                  <a:pt x="2914" y="136"/>
                </a:lnTo>
                <a:lnTo>
                  <a:pt x="6" y="20"/>
                </a:lnTo>
                <a:cubicBezTo>
                  <a:pt x="4" y="14"/>
                  <a:pt x="2" y="7"/>
                  <a:pt x="0" y="0"/>
                </a:cubicBezTo>
                <a:close/>
              </a:path>
            </a:pathLst>
          </a:custGeom>
          <a:solidFill>
            <a:srgbClr val="939e9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855" name=""/>
          <p:cNvSpPr/>
          <p:nvPr/>
        </p:nvSpPr>
        <p:spPr>
          <a:xfrm>
            <a:off x="6400080" y="9470160"/>
            <a:ext cx="1040760" cy="48600"/>
          </a:xfrm>
          <a:custGeom>
            <a:avLst/>
            <a:gdLst/>
            <a:ahLst/>
            <a:rect l="0" t="0" r="r" b="b"/>
            <a:pathLst>
              <a:path w="2891" h="135">
                <a:moveTo>
                  <a:pt x="0" y="0"/>
                </a:moveTo>
                <a:lnTo>
                  <a:pt x="2861" y="113"/>
                </a:lnTo>
                <a:lnTo>
                  <a:pt x="2891" y="135"/>
                </a:lnTo>
                <a:lnTo>
                  <a:pt x="7" y="21"/>
                </a:lnTo>
                <a:cubicBezTo>
                  <a:pt x="4" y="14"/>
                  <a:pt x="2" y="7"/>
                  <a:pt x="0" y="0"/>
                </a:cubicBezTo>
                <a:close/>
              </a:path>
            </a:pathLst>
          </a:custGeom>
          <a:solidFill>
            <a:srgbClr val="949e9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856" name=""/>
          <p:cNvSpPr/>
          <p:nvPr/>
        </p:nvSpPr>
        <p:spPr>
          <a:xfrm>
            <a:off x="6397920" y="9462600"/>
            <a:ext cx="1032120" cy="48240"/>
          </a:xfrm>
          <a:custGeom>
            <a:avLst/>
            <a:gdLst/>
            <a:ahLst/>
            <a:rect l="0" t="0" r="r" b="b"/>
            <a:pathLst>
              <a:path w="2867" h="134">
                <a:moveTo>
                  <a:pt x="0" y="0"/>
                </a:moveTo>
                <a:lnTo>
                  <a:pt x="2837" y="111"/>
                </a:lnTo>
                <a:lnTo>
                  <a:pt x="2867" y="134"/>
                </a:lnTo>
                <a:lnTo>
                  <a:pt x="6" y="21"/>
                </a:lnTo>
                <a:cubicBezTo>
                  <a:pt x="4" y="14"/>
                  <a:pt x="2" y="7"/>
                  <a:pt x="0" y="0"/>
                </a:cubicBezTo>
                <a:close/>
              </a:path>
            </a:pathLst>
          </a:custGeom>
          <a:solidFill>
            <a:srgbClr val="959fa0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857" name=""/>
          <p:cNvSpPr/>
          <p:nvPr/>
        </p:nvSpPr>
        <p:spPr>
          <a:xfrm>
            <a:off x="6395760" y="9455040"/>
            <a:ext cx="1023480" cy="47880"/>
          </a:xfrm>
          <a:custGeom>
            <a:avLst/>
            <a:gdLst/>
            <a:ahLst/>
            <a:rect l="0" t="0" r="r" b="b"/>
            <a:pathLst>
              <a:path w="2843" h="133">
                <a:moveTo>
                  <a:pt x="0" y="0"/>
                </a:moveTo>
                <a:lnTo>
                  <a:pt x="2813" y="111"/>
                </a:lnTo>
                <a:lnTo>
                  <a:pt x="2843" y="133"/>
                </a:lnTo>
                <a:lnTo>
                  <a:pt x="6" y="21"/>
                </a:lnTo>
                <a:cubicBezTo>
                  <a:pt x="4" y="14"/>
                  <a:pt x="2" y="7"/>
                  <a:pt x="0" y="0"/>
                </a:cubicBezTo>
                <a:close/>
              </a:path>
            </a:pathLst>
          </a:custGeom>
          <a:solidFill>
            <a:srgbClr val="96a0a0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858" name=""/>
          <p:cNvSpPr/>
          <p:nvPr/>
        </p:nvSpPr>
        <p:spPr>
          <a:xfrm>
            <a:off x="6393600" y="9447480"/>
            <a:ext cx="1014840" cy="47520"/>
          </a:xfrm>
          <a:custGeom>
            <a:avLst/>
            <a:gdLst/>
            <a:ahLst/>
            <a:rect l="0" t="0" r="r" b="b"/>
            <a:pathLst>
              <a:path w="2819" h="132">
                <a:moveTo>
                  <a:pt x="0" y="0"/>
                </a:moveTo>
                <a:lnTo>
                  <a:pt x="2789" y="110"/>
                </a:lnTo>
                <a:lnTo>
                  <a:pt x="2819" y="132"/>
                </a:lnTo>
                <a:lnTo>
                  <a:pt x="6" y="21"/>
                </a:lnTo>
                <a:cubicBezTo>
                  <a:pt x="4" y="14"/>
                  <a:pt x="2" y="7"/>
                  <a:pt x="0" y="0"/>
                </a:cubicBezTo>
                <a:close/>
              </a:path>
            </a:pathLst>
          </a:custGeom>
          <a:solidFill>
            <a:srgbClr val="96a0a1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859" name=""/>
          <p:cNvSpPr/>
          <p:nvPr/>
        </p:nvSpPr>
        <p:spPr>
          <a:xfrm>
            <a:off x="6391800" y="9439920"/>
            <a:ext cx="1005840" cy="47160"/>
          </a:xfrm>
          <a:custGeom>
            <a:avLst/>
            <a:gdLst/>
            <a:ahLst/>
            <a:rect l="0" t="0" r="r" b="b"/>
            <a:pathLst>
              <a:path w="2794" h="131">
                <a:moveTo>
                  <a:pt x="0" y="0"/>
                </a:moveTo>
                <a:lnTo>
                  <a:pt x="2764" y="109"/>
                </a:lnTo>
                <a:lnTo>
                  <a:pt x="2794" y="131"/>
                </a:lnTo>
                <a:lnTo>
                  <a:pt x="5" y="21"/>
                </a:lnTo>
                <a:cubicBezTo>
                  <a:pt x="3" y="14"/>
                  <a:pt x="1" y="7"/>
                  <a:pt x="0" y="0"/>
                </a:cubicBezTo>
                <a:close/>
              </a:path>
            </a:pathLst>
          </a:custGeom>
          <a:solidFill>
            <a:srgbClr val="97a1a2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860" name=""/>
          <p:cNvSpPr/>
          <p:nvPr/>
        </p:nvSpPr>
        <p:spPr>
          <a:xfrm>
            <a:off x="6390000" y="9432360"/>
            <a:ext cx="996840" cy="46800"/>
          </a:xfrm>
          <a:custGeom>
            <a:avLst/>
            <a:gdLst/>
            <a:ahLst/>
            <a:rect l="0" t="0" r="r" b="b"/>
            <a:pathLst>
              <a:path w="2769" h="130">
                <a:moveTo>
                  <a:pt x="0" y="0"/>
                </a:moveTo>
                <a:lnTo>
                  <a:pt x="2739" y="109"/>
                </a:lnTo>
                <a:lnTo>
                  <a:pt x="2769" y="130"/>
                </a:lnTo>
                <a:lnTo>
                  <a:pt x="5" y="21"/>
                </a:lnTo>
                <a:cubicBezTo>
                  <a:pt x="3" y="14"/>
                  <a:pt x="1" y="7"/>
                  <a:pt x="0" y="0"/>
                </a:cubicBezTo>
                <a:close/>
              </a:path>
            </a:pathLst>
          </a:custGeom>
          <a:solidFill>
            <a:srgbClr val="98a1a2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861" name=""/>
          <p:cNvSpPr/>
          <p:nvPr/>
        </p:nvSpPr>
        <p:spPr>
          <a:xfrm>
            <a:off x="6388200" y="9424800"/>
            <a:ext cx="987840" cy="46800"/>
          </a:xfrm>
          <a:custGeom>
            <a:avLst/>
            <a:gdLst/>
            <a:ahLst/>
            <a:rect l="0" t="0" r="r" b="b"/>
            <a:pathLst>
              <a:path w="2744" h="130">
                <a:moveTo>
                  <a:pt x="0" y="0"/>
                </a:moveTo>
                <a:lnTo>
                  <a:pt x="2714" y="107"/>
                </a:lnTo>
                <a:lnTo>
                  <a:pt x="2744" y="130"/>
                </a:lnTo>
                <a:lnTo>
                  <a:pt x="5" y="21"/>
                </a:lnTo>
                <a:cubicBezTo>
                  <a:pt x="3" y="14"/>
                  <a:pt x="1" y="7"/>
                  <a:pt x="0" y="0"/>
                </a:cubicBezTo>
                <a:close/>
              </a:path>
            </a:pathLst>
          </a:custGeom>
          <a:solidFill>
            <a:srgbClr val="99a2a3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862" name=""/>
          <p:cNvSpPr/>
          <p:nvPr/>
        </p:nvSpPr>
        <p:spPr>
          <a:xfrm>
            <a:off x="6386400" y="9417240"/>
            <a:ext cx="978840" cy="46440"/>
          </a:xfrm>
          <a:custGeom>
            <a:avLst/>
            <a:gdLst/>
            <a:ahLst/>
            <a:rect l="0" t="0" r="r" b="b"/>
            <a:pathLst>
              <a:path w="2719" h="129">
                <a:moveTo>
                  <a:pt x="0" y="0"/>
                </a:moveTo>
                <a:lnTo>
                  <a:pt x="2689" y="107"/>
                </a:lnTo>
                <a:lnTo>
                  <a:pt x="2719" y="129"/>
                </a:lnTo>
                <a:lnTo>
                  <a:pt x="5" y="21"/>
                </a:lnTo>
                <a:cubicBezTo>
                  <a:pt x="3" y="14"/>
                  <a:pt x="1" y="7"/>
                  <a:pt x="0" y="0"/>
                </a:cubicBezTo>
                <a:close/>
              </a:path>
            </a:pathLst>
          </a:custGeom>
          <a:solidFill>
            <a:srgbClr val="99a3a4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863" name=""/>
          <p:cNvSpPr/>
          <p:nvPr/>
        </p:nvSpPr>
        <p:spPr>
          <a:xfrm>
            <a:off x="6384600" y="9409680"/>
            <a:ext cx="969840" cy="46080"/>
          </a:xfrm>
          <a:custGeom>
            <a:avLst/>
            <a:gdLst/>
            <a:ahLst/>
            <a:rect l="0" t="0" r="r" b="b"/>
            <a:pathLst>
              <a:path w="2694" h="128">
                <a:moveTo>
                  <a:pt x="0" y="0"/>
                </a:moveTo>
                <a:lnTo>
                  <a:pt x="2664" y="106"/>
                </a:lnTo>
                <a:lnTo>
                  <a:pt x="2694" y="128"/>
                </a:lnTo>
                <a:lnTo>
                  <a:pt x="5" y="22"/>
                </a:lnTo>
                <a:cubicBezTo>
                  <a:pt x="3" y="15"/>
                  <a:pt x="2" y="8"/>
                  <a:pt x="0" y="0"/>
                </a:cubicBezTo>
                <a:close/>
              </a:path>
            </a:pathLst>
          </a:custGeom>
          <a:solidFill>
            <a:srgbClr val="9aa3a4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864" name=""/>
          <p:cNvSpPr/>
          <p:nvPr/>
        </p:nvSpPr>
        <p:spPr>
          <a:xfrm>
            <a:off x="6383160" y="9402120"/>
            <a:ext cx="960480" cy="45720"/>
          </a:xfrm>
          <a:custGeom>
            <a:avLst/>
            <a:gdLst/>
            <a:ahLst/>
            <a:rect l="0" t="0" r="r" b="b"/>
            <a:pathLst>
              <a:path w="2668" h="127">
                <a:moveTo>
                  <a:pt x="0" y="0"/>
                </a:moveTo>
                <a:lnTo>
                  <a:pt x="2638" y="105"/>
                </a:lnTo>
                <a:lnTo>
                  <a:pt x="2668" y="127"/>
                </a:lnTo>
                <a:lnTo>
                  <a:pt x="4" y="21"/>
                </a:lnTo>
                <a:cubicBezTo>
                  <a:pt x="3" y="14"/>
                  <a:pt x="1" y="7"/>
                  <a:pt x="0" y="0"/>
                </a:cubicBezTo>
                <a:close/>
              </a:path>
            </a:pathLst>
          </a:custGeom>
          <a:solidFill>
            <a:srgbClr val="9ba4a5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865" name=""/>
          <p:cNvSpPr/>
          <p:nvPr/>
        </p:nvSpPr>
        <p:spPr>
          <a:xfrm>
            <a:off x="6381720" y="9394560"/>
            <a:ext cx="951120" cy="45360"/>
          </a:xfrm>
          <a:custGeom>
            <a:avLst/>
            <a:gdLst/>
            <a:ahLst/>
            <a:rect l="0" t="0" r="r" b="b"/>
            <a:pathLst>
              <a:path w="2642" h="126">
                <a:moveTo>
                  <a:pt x="0" y="0"/>
                </a:moveTo>
                <a:lnTo>
                  <a:pt x="2612" y="104"/>
                </a:lnTo>
                <a:lnTo>
                  <a:pt x="2642" y="126"/>
                </a:lnTo>
                <a:lnTo>
                  <a:pt x="4" y="22"/>
                </a:lnTo>
                <a:cubicBezTo>
                  <a:pt x="3" y="15"/>
                  <a:pt x="1" y="8"/>
                  <a:pt x="0" y="0"/>
                </a:cubicBezTo>
                <a:close/>
              </a:path>
            </a:pathLst>
          </a:custGeom>
          <a:solidFill>
            <a:srgbClr val="9ca5a5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866" name=""/>
          <p:cNvSpPr/>
          <p:nvPr/>
        </p:nvSpPr>
        <p:spPr>
          <a:xfrm>
            <a:off x="6380280" y="9387000"/>
            <a:ext cx="941760" cy="45000"/>
          </a:xfrm>
          <a:custGeom>
            <a:avLst/>
            <a:gdLst/>
            <a:ahLst/>
            <a:rect l="0" t="0" r="r" b="b"/>
            <a:pathLst>
              <a:path w="2616" h="125">
                <a:moveTo>
                  <a:pt x="0" y="0"/>
                </a:moveTo>
                <a:lnTo>
                  <a:pt x="2586" y="103"/>
                </a:lnTo>
                <a:lnTo>
                  <a:pt x="2616" y="125"/>
                </a:lnTo>
                <a:lnTo>
                  <a:pt x="4" y="21"/>
                </a:lnTo>
                <a:cubicBezTo>
                  <a:pt x="3" y="14"/>
                  <a:pt x="1" y="7"/>
                  <a:pt x="0" y="0"/>
                </a:cubicBezTo>
                <a:close/>
              </a:path>
            </a:pathLst>
          </a:custGeom>
          <a:solidFill>
            <a:srgbClr val="9ca5a6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867" name=""/>
          <p:cNvSpPr/>
          <p:nvPr/>
        </p:nvSpPr>
        <p:spPr>
          <a:xfrm>
            <a:off x="6379200" y="9379440"/>
            <a:ext cx="932040" cy="44640"/>
          </a:xfrm>
          <a:custGeom>
            <a:avLst/>
            <a:gdLst/>
            <a:ahLst/>
            <a:rect l="0" t="0" r="r" b="b"/>
            <a:pathLst>
              <a:path w="2589" h="124">
                <a:moveTo>
                  <a:pt x="0" y="0"/>
                </a:moveTo>
                <a:lnTo>
                  <a:pt x="2559" y="101"/>
                </a:lnTo>
                <a:lnTo>
                  <a:pt x="2589" y="124"/>
                </a:lnTo>
                <a:lnTo>
                  <a:pt x="3" y="21"/>
                </a:lnTo>
                <a:cubicBezTo>
                  <a:pt x="2" y="14"/>
                  <a:pt x="1" y="7"/>
                  <a:pt x="0" y="0"/>
                </a:cubicBezTo>
                <a:close/>
              </a:path>
            </a:pathLst>
          </a:custGeom>
          <a:solidFill>
            <a:srgbClr val="9da6a7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868" name=""/>
          <p:cNvSpPr/>
          <p:nvPr/>
        </p:nvSpPr>
        <p:spPr>
          <a:xfrm>
            <a:off x="6378120" y="9372240"/>
            <a:ext cx="922320" cy="43920"/>
          </a:xfrm>
          <a:custGeom>
            <a:avLst/>
            <a:gdLst/>
            <a:ahLst/>
            <a:rect l="0" t="0" r="r" b="b"/>
            <a:pathLst>
              <a:path w="2562" h="122">
                <a:moveTo>
                  <a:pt x="0" y="0"/>
                </a:moveTo>
                <a:lnTo>
                  <a:pt x="2532" y="100"/>
                </a:lnTo>
                <a:lnTo>
                  <a:pt x="2562" y="122"/>
                </a:lnTo>
                <a:lnTo>
                  <a:pt x="3" y="20"/>
                </a:lnTo>
                <a:cubicBezTo>
                  <a:pt x="1" y="14"/>
                  <a:pt x="0" y="7"/>
                  <a:pt x="0" y="0"/>
                </a:cubicBezTo>
                <a:close/>
              </a:path>
            </a:pathLst>
          </a:custGeom>
          <a:solidFill>
            <a:srgbClr val="9ea7a7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869" name=""/>
          <p:cNvSpPr/>
          <p:nvPr/>
        </p:nvSpPr>
        <p:spPr>
          <a:xfrm>
            <a:off x="6376680" y="9364680"/>
            <a:ext cx="912960" cy="43560"/>
          </a:xfrm>
          <a:custGeom>
            <a:avLst/>
            <a:gdLst/>
            <a:ahLst/>
            <a:rect l="0" t="0" r="r" b="b"/>
            <a:pathLst>
              <a:path w="2536" h="121">
                <a:moveTo>
                  <a:pt x="0" y="0"/>
                </a:moveTo>
                <a:lnTo>
                  <a:pt x="2506" y="99"/>
                </a:lnTo>
                <a:lnTo>
                  <a:pt x="2536" y="121"/>
                </a:lnTo>
                <a:lnTo>
                  <a:pt x="4" y="21"/>
                </a:lnTo>
                <a:cubicBezTo>
                  <a:pt x="2" y="14"/>
                  <a:pt x="1" y="7"/>
                  <a:pt x="0" y="0"/>
                </a:cubicBezTo>
                <a:close/>
              </a:path>
            </a:pathLst>
          </a:custGeom>
          <a:solidFill>
            <a:srgbClr val="9fa7a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870" name=""/>
          <p:cNvSpPr/>
          <p:nvPr/>
        </p:nvSpPr>
        <p:spPr>
          <a:xfrm>
            <a:off x="6375600" y="9357120"/>
            <a:ext cx="903240" cy="43200"/>
          </a:xfrm>
          <a:custGeom>
            <a:avLst/>
            <a:gdLst/>
            <a:ahLst/>
            <a:rect l="0" t="0" r="r" b="b"/>
            <a:pathLst>
              <a:path w="2509" h="120">
                <a:moveTo>
                  <a:pt x="0" y="0"/>
                </a:moveTo>
                <a:lnTo>
                  <a:pt x="2480" y="98"/>
                </a:lnTo>
                <a:lnTo>
                  <a:pt x="2509" y="120"/>
                </a:lnTo>
                <a:lnTo>
                  <a:pt x="3" y="22"/>
                </a:lnTo>
                <a:cubicBezTo>
                  <a:pt x="2" y="15"/>
                  <a:pt x="1" y="7"/>
                  <a:pt x="0" y="0"/>
                </a:cubicBezTo>
                <a:close/>
              </a:path>
            </a:pathLst>
          </a:custGeom>
          <a:solidFill>
            <a:srgbClr val="9fa8a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871" name=""/>
          <p:cNvSpPr/>
          <p:nvPr/>
        </p:nvSpPr>
        <p:spPr>
          <a:xfrm>
            <a:off x="6374880" y="9349560"/>
            <a:ext cx="893520" cy="42840"/>
          </a:xfrm>
          <a:custGeom>
            <a:avLst/>
            <a:gdLst/>
            <a:ahLst/>
            <a:rect l="0" t="0" r="r" b="b"/>
            <a:pathLst>
              <a:path w="2482" h="119">
                <a:moveTo>
                  <a:pt x="0" y="0"/>
                </a:moveTo>
                <a:lnTo>
                  <a:pt x="2452" y="98"/>
                </a:lnTo>
                <a:lnTo>
                  <a:pt x="2482" y="119"/>
                </a:lnTo>
                <a:lnTo>
                  <a:pt x="2" y="21"/>
                </a:lnTo>
                <a:cubicBezTo>
                  <a:pt x="1" y="14"/>
                  <a:pt x="0" y="7"/>
                  <a:pt x="0" y="0"/>
                </a:cubicBezTo>
                <a:close/>
              </a:path>
            </a:pathLst>
          </a:custGeom>
          <a:solidFill>
            <a:srgbClr val="a0a9a9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872" name=""/>
          <p:cNvSpPr/>
          <p:nvPr/>
        </p:nvSpPr>
        <p:spPr>
          <a:xfrm>
            <a:off x="6373800" y="9342000"/>
            <a:ext cx="883800" cy="42840"/>
          </a:xfrm>
          <a:custGeom>
            <a:avLst/>
            <a:gdLst/>
            <a:ahLst/>
            <a:rect l="0" t="0" r="r" b="b"/>
            <a:pathLst>
              <a:path w="2455" h="119">
                <a:moveTo>
                  <a:pt x="0" y="0"/>
                </a:moveTo>
                <a:lnTo>
                  <a:pt x="2425" y="97"/>
                </a:lnTo>
                <a:lnTo>
                  <a:pt x="2455" y="119"/>
                </a:lnTo>
                <a:lnTo>
                  <a:pt x="3" y="21"/>
                </a:lnTo>
                <a:cubicBezTo>
                  <a:pt x="2" y="14"/>
                  <a:pt x="1" y="7"/>
                  <a:pt x="0" y="0"/>
                </a:cubicBezTo>
                <a:close/>
              </a:path>
            </a:pathLst>
          </a:custGeom>
          <a:solidFill>
            <a:srgbClr val="a1a9aa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873" name=""/>
          <p:cNvSpPr/>
          <p:nvPr/>
        </p:nvSpPr>
        <p:spPr>
          <a:xfrm>
            <a:off x="6373080" y="9334440"/>
            <a:ext cx="873720" cy="42480"/>
          </a:xfrm>
          <a:custGeom>
            <a:avLst/>
            <a:gdLst/>
            <a:ahLst/>
            <a:rect l="0" t="0" r="r" b="b"/>
            <a:pathLst>
              <a:path w="2427" h="118">
                <a:moveTo>
                  <a:pt x="0" y="0"/>
                </a:moveTo>
                <a:lnTo>
                  <a:pt x="2397" y="95"/>
                </a:lnTo>
                <a:lnTo>
                  <a:pt x="2427" y="118"/>
                </a:lnTo>
                <a:lnTo>
                  <a:pt x="2" y="21"/>
                </a:lnTo>
                <a:cubicBezTo>
                  <a:pt x="1" y="14"/>
                  <a:pt x="1" y="7"/>
                  <a:pt x="0" y="0"/>
                </a:cubicBezTo>
                <a:close/>
              </a:path>
            </a:pathLst>
          </a:custGeom>
          <a:solidFill>
            <a:srgbClr val="a1aaaa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874" name=""/>
          <p:cNvSpPr/>
          <p:nvPr/>
        </p:nvSpPr>
        <p:spPr>
          <a:xfrm>
            <a:off x="6372360" y="9327240"/>
            <a:ext cx="863640" cy="41760"/>
          </a:xfrm>
          <a:custGeom>
            <a:avLst/>
            <a:gdLst/>
            <a:ahLst/>
            <a:rect l="0" t="0" r="r" b="b"/>
            <a:pathLst>
              <a:path w="2399" h="116">
                <a:moveTo>
                  <a:pt x="0" y="0"/>
                </a:moveTo>
                <a:lnTo>
                  <a:pt x="2369" y="94"/>
                </a:lnTo>
                <a:lnTo>
                  <a:pt x="2399" y="116"/>
                </a:lnTo>
                <a:lnTo>
                  <a:pt x="2" y="20"/>
                </a:lnTo>
                <a:cubicBezTo>
                  <a:pt x="1" y="14"/>
                  <a:pt x="1" y="7"/>
                  <a:pt x="0" y="0"/>
                </a:cubicBezTo>
                <a:close/>
              </a:path>
            </a:pathLst>
          </a:custGeom>
          <a:solidFill>
            <a:srgbClr val="a2aba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875" name=""/>
          <p:cNvSpPr/>
          <p:nvPr/>
        </p:nvSpPr>
        <p:spPr>
          <a:xfrm>
            <a:off x="6371640" y="9319680"/>
            <a:ext cx="853560" cy="41400"/>
          </a:xfrm>
          <a:custGeom>
            <a:avLst/>
            <a:gdLst/>
            <a:ahLst/>
            <a:rect l="0" t="0" r="r" b="b"/>
            <a:pathLst>
              <a:path w="2371" h="115">
                <a:moveTo>
                  <a:pt x="0" y="0"/>
                </a:moveTo>
                <a:lnTo>
                  <a:pt x="2341" y="93"/>
                </a:lnTo>
                <a:lnTo>
                  <a:pt x="2371" y="115"/>
                </a:lnTo>
                <a:lnTo>
                  <a:pt x="2" y="21"/>
                </a:lnTo>
                <a:cubicBezTo>
                  <a:pt x="1" y="14"/>
                  <a:pt x="1" y="7"/>
                  <a:pt x="0" y="0"/>
                </a:cubicBezTo>
                <a:close/>
              </a:path>
            </a:pathLst>
          </a:custGeom>
          <a:solidFill>
            <a:srgbClr val="a3abac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876" name=""/>
          <p:cNvSpPr/>
          <p:nvPr/>
        </p:nvSpPr>
        <p:spPr>
          <a:xfrm>
            <a:off x="6371280" y="9312120"/>
            <a:ext cx="843120" cy="41040"/>
          </a:xfrm>
          <a:custGeom>
            <a:avLst/>
            <a:gdLst/>
            <a:ahLst/>
            <a:rect l="0" t="0" r="r" b="b"/>
            <a:pathLst>
              <a:path w="2342" h="114">
                <a:moveTo>
                  <a:pt x="0" y="0"/>
                </a:moveTo>
                <a:lnTo>
                  <a:pt x="2312" y="92"/>
                </a:lnTo>
                <a:lnTo>
                  <a:pt x="2342" y="114"/>
                </a:lnTo>
                <a:lnTo>
                  <a:pt x="1" y="21"/>
                </a:lnTo>
                <a:cubicBezTo>
                  <a:pt x="1" y="14"/>
                  <a:pt x="0" y="7"/>
                  <a:pt x="0" y="0"/>
                </a:cubicBezTo>
                <a:close/>
              </a:path>
            </a:pathLst>
          </a:custGeom>
          <a:solidFill>
            <a:srgbClr val="a4acac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877" name=""/>
          <p:cNvSpPr/>
          <p:nvPr/>
        </p:nvSpPr>
        <p:spPr>
          <a:xfrm>
            <a:off x="6370560" y="9304560"/>
            <a:ext cx="833040" cy="40680"/>
          </a:xfrm>
          <a:custGeom>
            <a:avLst/>
            <a:gdLst/>
            <a:ahLst/>
            <a:rect l="0" t="0" r="r" b="b"/>
            <a:pathLst>
              <a:path w="2314" h="113">
                <a:moveTo>
                  <a:pt x="0" y="0"/>
                </a:moveTo>
                <a:lnTo>
                  <a:pt x="2284" y="91"/>
                </a:lnTo>
                <a:lnTo>
                  <a:pt x="2314" y="113"/>
                </a:lnTo>
                <a:lnTo>
                  <a:pt x="2" y="21"/>
                </a:lnTo>
                <a:cubicBezTo>
                  <a:pt x="1" y="14"/>
                  <a:pt x="1" y="7"/>
                  <a:pt x="0" y="0"/>
                </a:cubicBezTo>
                <a:close/>
              </a:path>
            </a:pathLst>
          </a:custGeom>
          <a:solidFill>
            <a:srgbClr val="a4acad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878" name=""/>
          <p:cNvSpPr/>
          <p:nvPr/>
        </p:nvSpPr>
        <p:spPr>
          <a:xfrm>
            <a:off x="6370200" y="9297000"/>
            <a:ext cx="822600" cy="40320"/>
          </a:xfrm>
          <a:custGeom>
            <a:avLst/>
            <a:gdLst/>
            <a:ahLst/>
            <a:rect l="0" t="0" r="r" b="b"/>
            <a:pathLst>
              <a:path w="2285" h="112">
                <a:moveTo>
                  <a:pt x="0" y="0"/>
                </a:moveTo>
                <a:lnTo>
                  <a:pt x="2255" y="90"/>
                </a:lnTo>
                <a:lnTo>
                  <a:pt x="2285" y="112"/>
                </a:lnTo>
                <a:lnTo>
                  <a:pt x="1" y="21"/>
                </a:lnTo>
                <a:cubicBezTo>
                  <a:pt x="1" y="14"/>
                  <a:pt x="0" y="7"/>
                  <a:pt x="0" y="0"/>
                </a:cubicBezTo>
                <a:close/>
              </a:path>
            </a:pathLst>
          </a:custGeom>
          <a:solidFill>
            <a:srgbClr val="a5adad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879" name=""/>
          <p:cNvSpPr/>
          <p:nvPr/>
        </p:nvSpPr>
        <p:spPr>
          <a:xfrm>
            <a:off x="6369840" y="9289800"/>
            <a:ext cx="812160" cy="39600"/>
          </a:xfrm>
          <a:custGeom>
            <a:avLst/>
            <a:gdLst/>
            <a:ahLst/>
            <a:rect l="0" t="0" r="r" b="b"/>
            <a:pathLst>
              <a:path w="2256" h="110">
                <a:moveTo>
                  <a:pt x="0" y="0"/>
                </a:moveTo>
                <a:lnTo>
                  <a:pt x="2226" y="88"/>
                </a:lnTo>
                <a:lnTo>
                  <a:pt x="2256" y="110"/>
                </a:lnTo>
                <a:lnTo>
                  <a:pt x="1" y="20"/>
                </a:lnTo>
                <a:cubicBezTo>
                  <a:pt x="1" y="14"/>
                  <a:pt x="0" y="7"/>
                  <a:pt x="0" y="0"/>
                </a:cubicBezTo>
                <a:close/>
              </a:path>
            </a:pathLst>
          </a:custGeom>
          <a:solidFill>
            <a:srgbClr val="a6aeae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880" name=""/>
          <p:cNvSpPr/>
          <p:nvPr/>
        </p:nvSpPr>
        <p:spPr>
          <a:xfrm>
            <a:off x="6369840" y="9282240"/>
            <a:ext cx="801360" cy="39240"/>
          </a:xfrm>
          <a:custGeom>
            <a:avLst/>
            <a:gdLst/>
            <a:ahLst/>
            <a:rect l="0" t="0" r="r" b="b"/>
            <a:pathLst>
              <a:path w="2226" h="109">
                <a:moveTo>
                  <a:pt x="0" y="0"/>
                </a:moveTo>
                <a:lnTo>
                  <a:pt x="2196" y="87"/>
                </a:lnTo>
                <a:lnTo>
                  <a:pt x="2226" y="109"/>
                </a:lnTo>
                <a:lnTo>
                  <a:pt x="0" y="21"/>
                </a:lnTo>
                <a:cubicBezTo>
                  <a:pt x="0" y="14"/>
                  <a:pt x="0" y="7"/>
                  <a:pt x="0" y="0"/>
                </a:cubicBezTo>
                <a:close/>
              </a:path>
            </a:pathLst>
          </a:custGeom>
          <a:solidFill>
            <a:srgbClr val="a7aea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881" name=""/>
          <p:cNvSpPr/>
          <p:nvPr/>
        </p:nvSpPr>
        <p:spPr>
          <a:xfrm>
            <a:off x="6369480" y="9274680"/>
            <a:ext cx="790920" cy="38880"/>
          </a:xfrm>
          <a:custGeom>
            <a:avLst/>
            <a:gdLst/>
            <a:ahLst/>
            <a:rect l="0" t="0" r="r" b="b"/>
            <a:pathLst>
              <a:path w="2197" h="108">
                <a:moveTo>
                  <a:pt x="0" y="0"/>
                </a:moveTo>
                <a:lnTo>
                  <a:pt x="2167" y="86"/>
                </a:lnTo>
                <a:lnTo>
                  <a:pt x="2197" y="108"/>
                </a:lnTo>
                <a:lnTo>
                  <a:pt x="1" y="21"/>
                </a:lnTo>
                <a:cubicBezTo>
                  <a:pt x="0" y="14"/>
                  <a:pt x="0" y="7"/>
                  <a:pt x="0" y="0"/>
                </a:cubicBezTo>
                <a:close/>
              </a:path>
            </a:pathLst>
          </a:custGeom>
          <a:solidFill>
            <a:srgbClr val="a7afa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882" name=""/>
          <p:cNvSpPr/>
          <p:nvPr/>
        </p:nvSpPr>
        <p:spPr>
          <a:xfrm>
            <a:off x="6369480" y="9267120"/>
            <a:ext cx="780120" cy="38520"/>
          </a:xfrm>
          <a:custGeom>
            <a:avLst/>
            <a:gdLst/>
            <a:ahLst/>
            <a:rect l="0" t="0" r="r" b="b"/>
            <a:pathLst>
              <a:path w="2167" h="107">
                <a:moveTo>
                  <a:pt x="0" y="0"/>
                </a:moveTo>
                <a:lnTo>
                  <a:pt x="2137" y="86"/>
                </a:lnTo>
                <a:lnTo>
                  <a:pt x="2167" y="107"/>
                </a:lnTo>
                <a:lnTo>
                  <a:pt x="0" y="21"/>
                </a:lnTo>
                <a:cubicBezTo>
                  <a:pt x="0" y="14"/>
                  <a:pt x="0" y="7"/>
                  <a:pt x="0" y="0"/>
                </a:cubicBezTo>
                <a:close/>
              </a:path>
            </a:pathLst>
          </a:custGeom>
          <a:solidFill>
            <a:srgbClr val="a8b0b0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883" name=""/>
          <p:cNvSpPr/>
          <p:nvPr/>
        </p:nvSpPr>
        <p:spPr>
          <a:xfrm>
            <a:off x="6369480" y="9259920"/>
            <a:ext cx="769320" cy="38160"/>
          </a:xfrm>
          <a:custGeom>
            <a:avLst/>
            <a:gdLst/>
            <a:ahLst/>
            <a:rect l="0" t="0" r="r" b="b"/>
            <a:pathLst>
              <a:path w="2137" h="106">
                <a:moveTo>
                  <a:pt x="0" y="0"/>
                </a:moveTo>
                <a:lnTo>
                  <a:pt x="2107" y="84"/>
                </a:lnTo>
                <a:lnTo>
                  <a:pt x="2137" y="106"/>
                </a:lnTo>
                <a:lnTo>
                  <a:pt x="0" y="21"/>
                </a:lnTo>
                <a:cubicBezTo>
                  <a:pt x="0" y="14"/>
                  <a:pt x="0" y="7"/>
                  <a:pt x="0" y="0"/>
                </a:cubicBezTo>
                <a:close/>
              </a:path>
            </a:pathLst>
          </a:custGeom>
          <a:solidFill>
            <a:srgbClr val="a9b0b0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884" name=""/>
          <p:cNvSpPr/>
          <p:nvPr/>
        </p:nvSpPr>
        <p:spPr>
          <a:xfrm>
            <a:off x="6369480" y="9252360"/>
            <a:ext cx="758520" cy="37800"/>
          </a:xfrm>
          <a:custGeom>
            <a:avLst/>
            <a:gdLst/>
            <a:ahLst/>
            <a:rect l="0" t="0" r="r" b="b"/>
            <a:pathLst>
              <a:path w="2107" h="105">
                <a:moveTo>
                  <a:pt x="0" y="0"/>
                </a:moveTo>
                <a:lnTo>
                  <a:pt x="2077" y="82"/>
                </a:lnTo>
                <a:lnTo>
                  <a:pt x="2107" y="105"/>
                </a:lnTo>
                <a:lnTo>
                  <a:pt x="0" y="21"/>
                </a:lnTo>
                <a:cubicBezTo>
                  <a:pt x="0" y="14"/>
                  <a:pt x="0" y="7"/>
                  <a:pt x="0" y="0"/>
                </a:cubicBezTo>
                <a:close/>
              </a:path>
            </a:pathLst>
          </a:custGeom>
          <a:solidFill>
            <a:srgbClr val="aab1b1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885" name=""/>
          <p:cNvSpPr/>
          <p:nvPr/>
        </p:nvSpPr>
        <p:spPr>
          <a:xfrm>
            <a:off x="6369480" y="9244800"/>
            <a:ext cx="747720" cy="37440"/>
          </a:xfrm>
          <a:custGeom>
            <a:avLst/>
            <a:gdLst/>
            <a:ahLst/>
            <a:rect l="0" t="0" r="r" b="b"/>
            <a:pathLst>
              <a:path w="2077" h="104">
                <a:moveTo>
                  <a:pt x="0" y="0"/>
                </a:moveTo>
                <a:lnTo>
                  <a:pt x="2047" y="82"/>
                </a:lnTo>
                <a:lnTo>
                  <a:pt x="2077" y="104"/>
                </a:lnTo>
                <a:lnTo>
                  <a:pt x="0" y="21"/>
                </a:lnTo>
                <a:cubicBezTo>
                  <a:pt x="0" y="14"/>
                  <a:pt x="0" y="7"/>
                  <a:pt x="0" y="0"/>
                </a:cubicBezTo>
                <a:close/>
              </a:path>
            </a:pathLst>
          </a:custGeom>
          <a:solidFill>
            <a:srgbClr val="aab2b2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886" name=""/>
          <p:cNvSpPr/>
          <p:nvPr/>
        </p:nvSpPr>
        <p:spPr>
          <a:xfrm>
            <a:off x="6369480" y="9237600"/>
            <a:ext cx="736920" cy="36720"/>
          </a:xfrm>
          <a:custGeom>
            <a:avLst/>
            <a:gdLst/>
            <a:ahLst/>
            <a:rect l="0" t="0" r="r" b="b"/>
            <a:pathLst>
              <a:path w="2047" h="102">
                <a:moveTo>
                  <a:pt x="1" y="0"/>
                </a:moveTo>
                <a:lnTo>
                  <a:pt x="2017" y="80"/>
                </a:lnTo>
                <a:lnTo>
                  <a:pt x="2047" y="102"/>
                </a:lnTo>
                <a:lnTo>
                  <a:pt x="0" y="20"/>
                </a:lnTo>
                <a:cubicBezTo>
                  <a:pt x="0" y="13"/>
                  <a:pt x="0" y="6"/>
                  <a:pt x="1" y="0"/>
                </a:cubicBezTo>
                <a:close/>
              </a:path>
            </a:pathLst>
          </a:custGeom>
          <a:solidFill>
            <a:srgbClr val="abb2b2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887" name=""/>
          <p:cNvSpPr/>
          <p:nvPr/>
        </p:nvSpPr>
        <p:spPr>
          <a:xfrm>
            <a:off x="6369840" y="9230040"/>
            <a:ext cx="725760" cy="36360"/>
          </a:xfrm>
          <a:custGeom>
            <a:avLst/>
            <a:gdLst/>
            <a:ahLst/>
            <a:rect l="0" t="0" r="r" b="b"/>
            <a:pathLst>
              <a:path w="2016" h="101">
                <a:moveTo>
                  <a:pt x="1" y="0"/>
                </a:moveTo>
                <a:lnTo>
                  <a:pt x="1986" y="79"/>
                </a:lnTo>
                <a:lnTo>
                  <a:pt x="2016" y="101"/>
                </a:lnTo>
                <a:lnTo>
                  <a:pt x="0" y="22"/>
                </a:lnTo>
                <a:cubicBezTo>
                  <a:pt x="0" y="15"/>
                  <a:pt x="0" y="7"/>
                  <a:pt x="1" y="0"/>
                </a:cubicBezTo>
                <a:close/>
              </a:path>
            </a:pathLst>
          </a:custGeom>
          <a:solidFill>
            <a:srgbClr val="acb3b3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888" name=""/>
          <p:cNvSpPr/>
          <p:nvPr/>
        </p:nvSpPr>
        <p:spPr>
          <a:xfrm>
            <a:off x="6370200" y="9222480"/>
            <a:ext cx="714600" cy="36000"/>
          </a:xfrm>
          <a:custGeom>
            <a:avLst/>
            <a:gdLst/>
            <a:ahLst/>
            <a:rect l="0" t="0" r="r" b="b"/>
            <a:pathLst>
              <a:path w="1985" h="100">
                <a:moveTo>
                  <a:pt x="1" y="0"/>
                </a:moveTo>
                <a:lnTo>
                  <a:pt x="1955" y="78"/>
                </a:lnTo>
                <a:lnTo>
                  <a:pt x="1985" y="100"/>
                </a:lnTo>
                <a:lnTo>
                  <a:pt x="0" y="22"/>
                </a:lnTo>
                <a:cubicBezTo>
                  <a:pt x="0" y="15"/>
                  <a:pt x="0" y="7"/>
                  <a:pt x="1" y="0"/>
                </a:cubicBezTo>
                <a:close/>
              </a:path>
            </a:pathLst>
          </a:custGeom>
          <a:solidFill>
            <a:srgbClr val="adb4b4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889" name=""/>
          <p:cNvSpPr/>
          <p:nvPr/>
        </p:nvSpPr>
        <p:spPr>
          <a:xfrm>
            <a:off x="6370560" y="9214920"/>
            <a:ext cx="703440" cy="35640"/>
          </a:xfrm>
          <a:custGeom>
            <a:avLst/>
            <a:gdLst/>
            <a:ahLst/>
            <a:rect l="0" t="0" r="r" b="b"/>
            <a:pathLst>
              <a:path w="1954" h="99">
                <a:moveTo>
                  <a:pt x="1" y="0"/>
                </a:moveTo>
                <a:lnTo>
                  <a:pt x="1924" y="77"/>
                </a:lnTo>
                <a:lnTo>
                  <a:pt x="1954" y="99"/>
                </a:lnTo>
                <a:lnTo>
                  <a:pt x="0" y="21"/>
                </a:lnTo>
                <a:cubicBezTo>
                  <a:pt x="0" y="14"/>
                  <a:pt x="0" y="7"/>
                  <a:pt x="1" y="0"/>
                </a:cubicBezTo>
                <a:close/>
              </a:path>
            </a:pathLst>
          </a:custGeom>
          <a:solidFill>
            <a:srgbClr val="adb4b4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890" name=""/>
          <p:cNvSpPr/>
          <p:nvPr/>
        </p:nvSpPr>
        <p:spPr>
          <a:xfrm>
            <a:off x="6370920" y="9207720"/>
            <a:ext cx="692280" cy="34920"/>
          </a:xfrm>
          <a:custGeom>
            <a:avLst/>
            <a:gdLst/>
            <a:ahLst/>
            <a:rect l="0" t="0" r="r" b="b"/>
            <a:pathLst>
              <a:path w="1923" h="97">
                <a:moveTo>
                  <a:pt x="1" y="0"/>
                </a:moveTo>
                <a:lnTo>
                  <a:pt x="1893" y="75"/>
                </a:lnTo>
                <a:lnTo>
                  <a:pt x="1923" y="97"/>
                </a:lnTo>
                <a:lnTo>
                  <a:pt x="0" y="21"/>
                </a:lnTo>
                <a:cubicBezTo>
                  <a:pt x="0" y="15"/>
                  <a:pt x="1" y="8"/>
                  <a:pt x="1" y="0"/>
                </a:cubicBezTo>
                <a:close/>
              </a:path>
            </a:pathLst>
          </a:custGeom>
          <a:solidFill>
            <a:srgbClr val="aeb5b5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891" name=""/>
          <p:cNvSpPr/>
          <p:nvPr/>
        </p:nvSpPr>
        <p:spPr>
          <a:xfrm>
            <a:off x="6371280" y="9200160"/>
            <a:ext cx="681120" cy="34560"/>
          </a:xfrm>
          <a:custGeom>
            <a:avLst/>
            <a:gdLst/>
            <a:ahLst/>
            <a:rect l="0" t="0" r="r" b="b"/>
            <a:pathLst>
              <a:path w="1892" h="96">
                <a:moveTo>
                  <a:pt x="2" y="0"/>
                </a:moveTo>
                <a:lnTo>
                  <a:pt x="1863" y="74"/>
                </a:lnTo>
                <a:lnTo>
                  <a:pt x="1892" y="96"/>
                </a:lnTo>
                <a:lnTo>
                  <a:pt x="0" y="21"/>
                </a:lnTo>
                <a:cubicBezTo>
                  <a:pt x="1" y="14"/>
                  <a:pt x="1" y="7"/>
                  <a:pt x="2" y="0"/>
                </a:cubicBezTo>
                <a:close/>
              </a:path>
            </a:pathLst>
          </a:custGeom>
          <a:solidFill>
            <a:srgbClr val="afb6b5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892" name=""/>
          <p:cNvSpPr/>
          <p:nvPr/>
        </p:nvSpPr>
        <p:spPr>
          <a:xfrm>
            <a:off x="6372000" y="9192600"/>
            <a:ext cx="669960" cy="34200"/>
          </a:xfrm>
          <a:custGeom>
            <a:avLst/>
            <a:gdLst/>
            <a:ahLst/>
            <a:rect l="0" t="0" r="r" b="b"/>
            <a:pathLst>
              <a:path w="1861" h="95">
                <a:moveTo>
                  <a:pt x="2" y="0"/>
                </a:moveTo>
                <a:lnTo>
                  <a:pt x="1831" y="72"/>
                </a:lnTo>
                <a:lnTo>
                  <a:pt x="1861" y="95"/>
                </a:lnTo>
                <a:lnTo>
                  <a:pt x="0" y="21"/>
                </a:lnTo>
                <a:cubicBezTo>
                  <a:pt x="0" y="14"/>
                  <a:pt x="1" y="7"/>
                  <a:pt x="2" y="0"/>
                </a:cubicBezTo>
                <a:close/>
              </a:path>
            </a:pathLst>
          </a:custGeom>
          <a:solidFill>
            <a:srgbClr val="afb6b6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893" name=""/>
          <p:cNvSpPr/>
          <p:nvPr/>
        </p:nvSpPr>
        <p:spPr>
          <a:xfrm>
            <a:off x="6372720" y="9185400"/>
            <a:ext cx="658440" cy="33480"/>
          </a:xfrm>
          <a:custGeom>
            <a:avLst/>
            <a:gdLst/>
            <a:ahLst/>
            <a:rect l="0" t="0" r="r" b="b"/>
            <a:pathLst>
              <a:path w="1829" h="93">
                <a:moveTo>
                  <a:pt x="2" y="0"/>
                </a:moveTo>
                <a:lnTo>
                  <a:pt x="1799" y="72"/>
                </a:lnTo>
                <a:lnTo>
                  <a:pt x="1829" y="93"/>
                </a:lnTo>
                <a:lnTo>
                  <a:pt x="0" y="21"/>
                </a:lnTo>
                <a:cubicBezTo>
                  <a:pt x="0" y="14"/>
                  <a:pt x="1" y="7"/>
                  <a:pt x="2" y="0"/>
                </a:cubicBezTo>
                <a:close/>
              </a:path>
            </a:pathLst>
          </a:custGeom>
          <a:solidFill>
            <a:srgbClr val="b0b7b7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894" name=""/>
          <p:cNvSpPr/>
          <p:nvPr/>
        </p:nvSpPr>
        <p:spPr>
          <a:xfrm>
            <a:off x="6373440" y="9177840"/>
            <a:ext cx="646920" cy="33480"/>
          </a:xfrm>
          <a:custGeom>
            <a:avLst/>
            <a:gdLst/>
            <a:ahLst/>
            <a:rect l="0" t="0" r="r" b="b"/>
            <a:pathLst>
              <a:path w="1797" h="93">
                <a:moveTo>
                  <a:pt x="2" y="0"/>
                </a:moveTo>
                <a:lnTo>
                  <a:pt x="1767" y="71"/>
                </a:lnTo>
                <a:lnTo>
                  <a:pt x="1797" y="93"/>
                </a:lnTo>
                <a:lnTo>
                  <a:pt x="0" y="21"/>
                </a:lnTo>
                <a:cubicBezTo>
                  <a:pt x="0" y="14"/>
                  <a:pt x="1" y="7"/>
                  <a:pt x="2" y="0"/>
                </a:cubicBezTo>
                <a:close/>
              </a:path>
            </a:pathLst>
          </a:custGeom>
          <a:solidFill>
            <a:srgbClr val="b1b7b7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895" name=""/>
          <p:cNvSpPr/>
          <p:nvPr/>
        </p:nvSpPr>
        <p:spPr>
          <a:xfrm>
            <a:off x="6374160" y="9170640"/>
            <a:ext cx="635400" cy="32760"/>
          </a:xfrm>
          <a:custGeom>
            <a:avLst/>
            <a:gdLst/>
            <a:ahLst/>
            <a:rect l="0" t="0" r="r" b="b"/>
            <a:pathLst>
              <a:path w="1765" h="91">
                <a:moveTo>
                  <a:pt x="3" y="0"/>
                </a:moveTo>
                <a:lnTo>
                  <a:pt x="1735" y="69"/>
                </a:lnTo>
                <a:lnTo>
                  <a:pt x="1765" y="91"/>
                </a:lnTo>
                <a:lnTo>
                  <a:pt x="0" y="20"/>
                </a:lnTo>
                <a:cubicBezTo>
                  <a:pt x="1" y="13"/>
                  <a:pt x="2" y="6"/>
                  <a:pt x="3" y="0"/>
                </a:cubicBezTo>
                <a:close/>
              </a:path>
            </a:pathLst>
          </a:custGeom>
          <a:solidFill>
            <a:srgbClr val="b2b8b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896" name=""/>
          <p:cNvSpPr/>
          <p:nvPr/>
        </p:nvSpPr>
        <p:spPr>
          <a:xfrm>
            <a:off x="6375240" y="9163080"/>
            <a:ext cx="623520" cy="32400"/>
          </a:xfrm>
          <a:custGeom>
            <a:avLst/>
            <a:gdLst/>
            <a:ahLst/>
            <a:rect l="0" t="0" r="r" b="b"/>
            <a:pathLst>
              <a:path w="1732" h="90">
                <a:moveTo>
                  <a:pt x="2" y="0"/>
                </a:moveTo>
                <a:lnTo>
                  <a:pt x="1702" y="68"/>
                </a:lnTo>
                <a:lnTo>
                  <a:pt x="1732" y="90"/>
                </a:lnTo>
                <a:lnTo>
                  <a:pt x="0" y="21"/>
                </a:lnTo>
                <a:cubicBezTo>
                  <a:pt x="0" y="14"/>
                  <a:pt x="1" y="7"/>
                  <a:pt x="2" y="0"/>
                </a:cubicBezTo>
                <a:close/>
              </a:path>
            </a:pathLst>
          </a:custGeom>
          <a:solidFill>
            <a:srgbClr val="b2b9b9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897" name=""/>
          <p:cNvSpPr/>
          <p:nvPr/>
        </p:nvSpPr>
        <p:spPr>
          <a:xfrm>
            <a:off x="6375960" y="9155520"/>
            <a:ext cx="612000" cy="32040"/>
          </a:xfrm>
          <a:custGeom>
            <a:avLst/>
            <a:gdLst/>
            <a:ahLst/>
            <a:rect l="0" t="0" r="r" b="b"/>
            <a:pathLst>
              <a:path w="1700" h="89">
                <a:moveTo>
                  <a:pt x="3" y="0"/>
                </a:moveTo>
                <a:lnTo>
                  <a:pt x="1670" y="67"/>
                </a:lnTo>
                <a:lnTo>
                  <a:pt x="1700" y="89"/>
                </a:lnTo>
                <a:lnTo>
                  <a:pt x="0" y="22"/>
                </a:lnTo>
                <a:cubicBezTo>
                  <a:pt x="1" y="14"/>
                  <a:pt x="2" y="7"/>
                  <a:pt x="3" y="0"/>
                </a:cubicBezTo>
                <a:close/>
              </a:path>
            </a:pathLst>
          </a:custGeom>
          <a:solidFill>
            <a:srgbClr val="b3b9b9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898" name=""/>
          <p:cNvSpPr/>
          <p:nvPr/>
        </p:nvSpPr>
        <p:spPr>
          <a:xfrm>
            <a:off x="6377040" y="9148320"/>
            <a:ext cx="600120" cy="31320"/>
          </a:xfrm>
          <a:custGeom>
            <a:avLst/>
            <a:gdLst/>
            <a:ahLst/>
            <a:rect l="0" t="0" r="r" b="b"/>
            <a:pathLst>
              <a:path w="1667" h="87">
                <a:moveTo>
                  <a:pt x="4" y="0"/>
                </a:moveTo>
                <a:lnTo>
                  <a:pt x="1637" y="65"/>
                </a:lnTo>
                <a:lnTo>
                  <a:pt x="1667" y="87"/>
                </a:lnTo>
                <a:lnTo>
                  <a:pt x="0" y="21"/>
                </a:lnTo>
                <a:cubicBezTo>
                  <a:pt x="1" y="14"/>
                  <a:pt x="2" y="8"/>
                  <a:pt x="4" y="0"/>
                </a:cubicBezTo>
                <a:close/>
              </a:path>
            </a:pathLst>
          </a:custGeom>
          <a:solidFill>
            <a:srgbClr val="b4baba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899" name=""/>
          <p:cNvSpPr/>
          <p:nvPr/>
        </p:nvSpPr>
        <p:spPr>
          <a:xfrm>
            <a:off x="6378480" y="9140760"/>
            <a:ext cx="587880" cy="30960"/>
          </a:xfrm>
          <a:custGeom>
            <a:avLst/>
            <a:gdLst/>
            <a:ahLst/>
            <a:rect l="0" t="0" r="r" b="b"/>
            <a:pathLst>
              <a:path w="1633" h="86">
                <a:moveTo>
                  <a:pt x="3" y="0"/>
                </a:moveTo>
                <a:lnTo>
                  <a:pt x="1603" y="64"/>
                </a:lnTo>
                <a:lnTo>
                  <a:pt x="1633" y="86"/>
                </a:lnTo>
                <a:lnTo>
                  <a:pt x="0" y="22"/>
                </a:lnTo>
                <a:cubicBezTo>
                  <a:pt x="0" y="14"/>
                  <a:pt x="2" y="7"/>
                  <a:pt x="3" y="0"/>
                </a:cubicBezTo>
                <a:close/>
              </a:path>
            </a:pathLst>
          </a:custGeom>
          <a:solidFill>
            <a:srgbClr val="b5bbba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900" name=""/>
          <p:cNvSpPr/>
          <p:nvPr/>
        </p:nvSpPr>
        <p:spPr>
          <a:xfrm>
            <a:off x="6379560" y="9133560"/>
            <a:ext cx="576000" cy="30240"/>
          </a:xfrm>
          <a:custGeom>
            <a:avLst/>
            <a:gdLst/>
            <a:ahLst/>
            <a:rect l="0" t="0" r="r" b="b"/>
            <a:pathLst>
              <a:path w="1600" h="84">
                <a:moveTo>
                  <a:pt x="4" y="0"/>
                </a:moveTo>
                <a:lnTo>
                  <a:pt x="1570" y="61"/>
                </a:lnTo>
                <a:lnTo>
                  <a:pt x="1600" y="84"/>
                </a:lnTo>
                <a:lnTo>
                  <a:pt x="0" y="20"/>
                </a:lnTo>
                <a:cubicBezTo>
                  <a:pt x="1" y="13"/>
                  <a:pt x="2" y="6"/>
                  <a:pt x="4" y="0"/>
                </a:cubicBezTo>
                <a:close/>
              </a:path>
            </a:pathLst>
          </a:custGeom>
          <a:solidFill>
            <a:srgbClr val="b5bbb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901" name=""/>
          <p:cNvSpPr/>
          <p:nvPr/>
        </p:nvSpPr>
        <p:spPr>
          <a:xfrm>
            <a:off x="6381000" y="9126000"/>
            <a:ext cx="563760" cy="29880"/>
          </a:xfrm>
          <a:custGeom>
            <a:avLst/>
            <a:gdLst/>
            <a:ahLst/>
            <a:rect l="0" t="0" r="r" b="b"/>
            <a:pathLst>
              <a:path w="1566" h="83">
                <a:moveTo>
                  <a:pt x="3" y="0"/>
                </a:moveTo>
                <a:lnTo>
                  <a:pt x="1536" y="61"/>
                </a:lnTo>
                <a:lnTo>
                  <a:pt x="1566" y="83"/>
                </a:lnTo>
                <a:lnTo>
                  <a:pt x="0" y="21"/>
                </a:lnTo>
                <a:cubicBezTo>
                  <a:pt x="1" y="14"/>
                  <a:pt x="2" y="7"/>
                  <a:pt x="3" y="0"/>
                </a:cubicBezTo>
                <a:close/>
              </a:path>
            </a:pathLst>
          </a:custGeom>
          <a:solidFill>
            <a:srgbClr val="b6bcbc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902" name=""/>
          <p:cNvSpPr/>
          <p:nvPr/>
        </p:nvSpPr>
        <p:spPr>
          <a:xfrm>
            <a:off x="6382080" y="9118440"/>
            <a:ext cx="551880" cy="29520"/>
          </a:xfrm>
          <a:custGeom>
            <a:avLst/>
            <a:gdLst/>
            <a:ahLst/>
            <a:rect l="0" t="0" r="r" b="b"/>
            <a:pathLst>
              <a:path w="1533" h="82">
                <a:moveTo>
                  <a:pt x="4" y="0"/>
                </a:moveTo>
                <a:lnTo>
                  <a:pt x="1503" y="59"/>
                </a:lnTo>
                <a:lnTo>
                  <a:pt x="1533" y="82"/>
                </a:lnTo>
                <a:lnTo>
                  <a:pt x="0" y="21"/>
                </a:lnTo>
                <a:cubicBezTo>
                  <a:pt x="2" y="14"/>
                  <a:pt x="3" y="7"/>
                  <a:pt x="4" y="0"/>
                </a:cubicBezTo>
                <a:close/>
              </a:path>
            </a:pathLst>
          </a:custGeom>
          <a:solidFill>
            <a:srgbClr val="b7bdbc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903" name=""/>
          <p:cNvSpPr/>
          <p:nvPr/>
        </p:nvSpPr>
        <p:spPr>
          <a:xfrm>
            <a:off x="6383520" y="9111240"/>
            <a:ext cx="539640" cy="28800"/>
          </a:xfrm>
          <a:custGeom>
            <a:avLst/>
            <a:gdLst/>
            <a:ahLst/>
            <a:rect l="0" t="0" r="r" b="b"/>
            <a:pathLst>
              <a:path w="1499" h="80">
                <a:moveTo>
                  <a:pt x="5" y="0"/>
                </a:moveTo>
                <a:lnTo>
                  <a:pt x="1469" y="58"/>
                </a:lnTo>
                <a:lnTo>
                  <a:pt x="1499" y="80"/>
                </a:lnTo>
                <a:lnTo>
                  <a:pt x="0" y="21"/>
                </a:lnTo>
                <a:cubicBezTo>
                  <a:pt x="2" y="15"/>
                  <a:pt x="3" y="7"/>
                  <a:pt x="5" y="0"/>
                </a:cubicBezTo>
                <a:close/>
              </a:path>
            </a:pathLst>
          </a:custGeom>
          <a:solidFill>
            <a:srgbClr val="b8bdbd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904" name=""/>
          <p:cNvSpPr/>
          <p:nvPr/>
        </p:nvSpPr>
        <p:spPr>
          <a:xfrm>
            <a:off x="6385320" y="9103680"/>
            <a:ext cx="527040" cy="28440"/>
          </a:xfrm>
          <a:custGeom>
            <a:avLst/>
            <a:gdLst/>
            <a:ahLst/>
            <a:rect l="0" t="0" r="r" b="b"/>
            <a:pathLst>
              <a:path w="1464" h="79">
                <a:moveTo>
                  <a:pt x="4" y="0"/>
                </a:moveTo>
                <a:lnTo>
                  <a:pt x="1434" y="58"/>
                </a:lnTo>
                <a:lnTo>
                  <a:pt x="1464" y="79"/>
                </a:lnTo>
                <a:lnTo>
                  <a:pt x="0" y="21"/>
                </a:lnTo>
                <a:cubicBezTo>
                  <a:pt x="1" y="14"/>
                  <a:pt x="2" y="7"/>
                  <a:pt x="4" y="0"/>
                </a:cubicBezTo>
                <a:close/>
              </a:path>
            </a:pathLst>
          </a:custGeom>
          <a:solidFill>
            <a:srgbClr val="b8bebd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905" name=""/>
          <p:cNvSpPr/>
          <p:nvPr/>
        </p:nvSpPr>
        <p:spPr>
          <a:xfrm>
            <a:off x="6386760" y="9096480"/>
            <a:ext cx="514800" cy="28080"/>
          </a:xfrm>
          <a:custGeom>
            <a:avLst/>
            <a:gdLst/>
            <a:ahLst/>
            <a:rect l="0" t="0" r="r" b="b"/>
            <a:pathLst>
              <a:path w="1430" h="78">
                <a:moveTo>
                  <a:pt x="5" y="0"/>
                </a:moveTo>
                <a:lnTo>
                  <a:pt x="1400" y="56"/>
                </a:lnTo>
                <a:lnTo>
                  <a:pt x="1430" y="78"/>
                </a:lnTo>
                <a:lnTo>
                  <a:pt x="0" y="21"/>
                </a:lnTo>
                <a:cubicBezTo>
                  <a:pt x="2" y="14"/>
                  <a:pt x="3" y="8"/>
                  <a:pt x="5" y="0"/>
                </a:cubicBezTo>
                <a:close/>
              </a:path>
            </a:pathLst>
          </a:custGeom>
          <a:solidFill>
            <a:srgbClr val="b9bfbe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906" name=""/>
          <p:cNvSpPr/>
          <p:nvPr/>
        </p:nvSpPr>
        <p:spPr>
          <a:xfrm>
            <a:off x="6388560" y="9088920"/>
            <a:ext cx="502200" cy="27720"/>
          </a:xfrm>
          <a:custGeom>
            <a:avLst/>
            <a:gdLst/>
            <a:ahLst/>
            <a:rect l="0" t="0" r="r" b="b"/>
            <a:pathLst>
              <a:path w="1395" h="77">
                <a:moveTo>
                  <a:pt x="5" y="0"/>
                </a:moveTo>
                <a:lnTo>
                  <a:pt x="1365" y="54"/>
                </a:lnTo>
                <a:lnTo>
                  <a:pt x="1395" y="77"/>
                </a:lnTo>
                <a:lnTo>
                  <a:pt x="0" y="21"/>
                </a:lnTo>
                <a:cubicBezTo>
                  <a:pt x="1" y="14"/>
                  <a:pt x="3" y="7"/>
                  <a:pt x="5" y="0"/>
                </a:cubicBezTo>
                <a:close/>
              </a:path>
            </a:pathLst>
          </a:custGeom>
          <a:solidFill>
            <a:srgbClr val="babfb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907" name=""/>
          <p:cNvSpPr/>
          <p:nvPr/>
        </p:nvSpPr>
        <p:spPr>
          <a:xfrm>
            <a:off x="6390360" y="9081720"/>
            <a:ext cx="489600" cy="27000"/>
          </a:xfrm>
          <a:custGeom>
            <a:avLst/>
            <a:gdLst/>
            <a:ahLst/>
            <a:rect l="0" t="0" r="r" b="b"/>
            <a:pathLst>
              <a:path w="1360" h="75">
                <a:moveTo>
                  <a:pt x="5" y="0"/>
                </a:moveTo>
                <a:lnTo>
                  <a:pt x="1330" y="53"/>
                </a:lnTo>
                <a:lnTo>
                  <a:pt x="1360" y="75"/>
                </a:lnTo>
                <a:lnTo>
                  <a:pt x="0" y="20"/>
                </a:lnTo>
                <a:cubicBezTo>
                  <a:pt x="1" y="13"/>
                  <a:pt x="3" y="6"/>
                  <a:pt x="5" y="0"/>
                </a:cubicBezTo>
                <a:close/>
              </a:path>
            </a:pathLst>
          </a:custGeom>
          <a:solidFill>
            <a:srgbClr val="bbc0b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908" name=""/>
          <p:cNvSpPr/>
          <p:nvPr/>
        </p:nvSpPr>
        <p:spPr>
          <a:xfrm>
            <a:off x="6392160" y="9074160"/>
            <a:ext cx="477000" cy="26640"/>
          </a:xfrm>
          <a:custGeom>
            <a:avLst/>
            <a:gdLst/>
            <a:ahLst/>
            <a:rect l="0" t="0" r="r" b="b"/>
            <a:pathLst>
              <a:path w="1325" h="74">
                <a:moveTo>
                  <a:pt x="5" y="0"/>
                </a:moveTo>
                <a:lnTo>
                  <a:pt x="1295" y="52"/>
                </a:lnTo>
                <a:lnTo>
                  <a:pt x="1325" y="74"/>
                </a:lnTo>
                <a:lnTo>
                  <a:pt x="0" y="21"/>
                </a:lnTo>
                <a:cubicBezTo>
                  <a:pt x="2" y="14"/>
                  <a:pt x="3" y="7"/>
                  <a:pt x="5" y="0"/>
                </a:cubicBezTo>
                <a:close/>
              </a:path>
            </a:pathLst>
          </a:custGeom>
          <a:solidFill>
            <a:srgbClr val="bbc0c0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909" name=""/>
          <p:cNvSpPr/>
          <p:nvPr/>
        </p:nvSpPr>
        <p:spPr>
          <a:xfrm>
            <a:off x="6393960" y="9066960"/>
            <a:ext cx="464400" cy="25920"/>
          </a:xfrm>
          <a:custGeom>
            <a:avLst/>
            <a:gdLst/>
            <a:ahLst/>
            <a:rect l="0" t="0" r="r" b="b"/>
            <a:pathLst>
              <a:path w="1290" h="72">
                <a:moveTo>
                  <a:pt x="6" y="0"/>
                </a:moveTo>
                <a:lnTo>
                  <a:pt x="1260" y="49"/>
                </a:lnTo>
                <a:lnTo>
                  <a:pt x="1290" y="72"/>
                </a:lnTo>
                <a:lnTo>
                  <a:pt x="0" y="20"/>
                </a:lnTo>
                <a:cubicBezTo>
                  <a:pt x="2" y="13"/>
                  <a:pt x="4" y="6"/>
                  <a:pt x="6" y="0"/>
                </a:cubicBezTo>
                <a:close/>
              </a:path>
            </a:pathLst>
          </a:custGeom>
          <a:solidFill>
            <a:srgbClr val="bcc1c1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910" name=""/>
          <p:cNvSpPr/>
          <p:nvPr/>
        </p:nvSpPr>
        <p:spPr>
          <a:xfrm>
            <a:off x="6396120" y="9059400"/>
            <a:ext cx="451440" cy="25560"/>
          </a:xfrm>
          <a:custGeom>
            <a:avLst/>
            <a:gdLst/>
            <a:ahLst/>
            <a:rect l="0" t="0" r="r" b="b"/>
            <a:pathLst>
              <a:path w="1254" h="71">
                <a:moveTo>
                  <a:pt x="6" y="0"/>
                </a:moveTo>
                <a:lnTo>
                  <a:pt x="1224" y="48"/>
                </a:lnTo>
                <a:lnTo>
                  <a:pt x="1254" y="71"/>
                </a:lnTo>
                <a:lnTo>
                  <a:pt x="0" y="21"/>
                </a:lnTo>
                <a:cubicBezTo>
                  <a:pt x="2" y="14"/>
                  <a:pt x="4" y="7"/>
                  <a:pt x="6" y="0"/>
                </a:cubicBezTo>
                <a:close/>
              </a:path>
            </a:pathLst>
          </a:custGeom>
          <a:solidFill>
            <a:srgbClr val="bdc2c1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911" name=""/>
          <p:cNvSpPr/>
          <p:nvPr/>
        </p:nvSpPr>
        <p:spPr>
          <a:xfrm>
            <a:off x="6398280" y="9052200"/>
            <a:ext cx="438480" cy="24840"/>
          </a:xfrm>
          <a:custGeom>
            <a:avLst/>
            <a:gdLst/>
            <a:ahLst/>
            <a:rect l="0" t="0" r="r" b="b"/>
            <a:pathLst>
              <a:path w="1218" h="69">
                <a:moveTo>
                  <a:pt x="6" y="0"/>
                </a:moveTo>
                <a:lnTo>
                  <a:pt x="1188" y="46"/>
                </a:lnTo>
                <a:lnTo>
                  <a:pt x="1218" y="69"/>
                </a:lnTo>
                <a:lnTo>
                  <a:pt x="0" y="20"/>
                </a:lnTo>
                <a:cubicBezTo>
                  <a:pt x="2" y="13"/>
                  <a:pt x="4" y="6"/>
                  <a:pt x="6" y="0"/>
                </a:cubicBezTo>
                <a:close/>
              </a:path>
            </a:pathLst>
          </a:custGeom>
          <a:solidFill>
            <a:srgbClr val="bdc2c2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912" name=""/>
          <p:cNvSpPr/>
          <p:nvPr/>
        </p:nvSpPr>
        <p:spPr>
          <a:xfrm>
            <a:off x="6400440" y="9044640"/>
            <a:ext cx="425520" cy="24480"/>
          </a:xfrm>
          <a:custGeom>
            <a:avLst/>
            <a:gdLst/>
            <a:ahLst/>
            <a:rect l="0" t="0" r="r" b="b"/>
            <a:pathLst>
              <a:path w="1182" h="68">
                <a:moveTo>
                  <a:pt x="7" y="0"/>
                </a:moveTo>
                <a:lnTo>
                  <a:pt x="1153" y="45"/>
                </a:lnTo>
                <a:lnTo>
                  <a:pt x="1182" y="68"/>
                </a:lnTo>
                <a:lnTo>
                  <a:pt x="0" y="21"/>
                </a:lnTo>
                <a:cubicBezTo>
                  <a:pt x="2" y="14"/>
                  <a:pt x="4" y="7"/>
                  <a:pt x="7" y="0"/>
                </a:cubicBezTo>
                <a:close/>
              </a:path>
            </a:pathLst>
          </a:custGeom>
          <a:solidFill>
            <a:srgbClr val="bec3c2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913" name=""/>
          <p:cNvSpPr/>
          <p:nvPr/>
        </p:nvSpPr>
        <p:spPr>
          <a:xfrm>
            <a:off x="6402960" y="9037440"/>
            <a:ext cx="412560" cy="23760"/>
          </a:xfrm>
          <a:custGeom>
            <a:avLst/>
            <a:gdLst/>
            <a:ahLst/>
            <a:rect l="0" t="0" r="r" b="b"/>
            <a:pathLst>
              <a:path w="1146" h="66">
                <a:moveTo>
                  <a:pt x="6" y="0"/>
                </a:moveTo>
                <a:lnTo>
                  <a:pt x="1116" y="44"/>
                </a:lnTo>
                <a:lnTo>
                  <a:pt x="1146" y="66"/>
                </a:lnTo>
                <a:lnTo>
                  <a:pt x="0" y="21"/>
                </a:lnTo>
                <a:cubicBezTo>
                  <a:pt x="1" y="13"/>
                  <a:pt x="4" y="6"/>
                  <a:pt x="6" y="0"/>
                </a:cubicBezTo>
                <a:close/>
              </a:path>
            </a:pathLst>
          </a:custGeom>
          <a:solidFill>
            <a:srgbClr val="bfc4c3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914" name=""/>
          <p:cNvSpPr/>
          <p:nvPr/>
        </p:nvSpPr>
        <p:spPr>
          <a:xfrm>
            <a:off x="6405120" y="9029880"/>
            <a:ext cx="399600" cy="23400"/>
          </a:xfrm>
          <a:custGeom>
            <a:avLst/>
            <a:gdLst/>
            <a:ahLst/>
            <a:rect l="0" t="0" r="r" b="b"/>
            <a:pathLst>
              <a:path w="1110" h="65">
                <a:moveTo>
                  <a:pt x="7" y="0"/>
                </a:moveTo>
                <a:lnTo>
                  <a:pt x="1080" y="43"/>
                </a:lnTo>
                <a:lnTo>
                  <a:pt x="1110" y="65"/>
                </a:lnTo>
                <a:lnTo>
                  <a:pt x="0" y="21"/>
                </a:lnTo>
                <a:cubicBezTo>
                  <a:pt x="2" y="14"/>
                  <a:pt x="4" y="7"/>
                  <a:pt x="7" y="0"/>
                </a:cubicBezTo>
                <a:close/>
              </a:path>
            </a:pathLst>
          </a:custGeom>
          <a:solidFill>
            <a:srgbClr val="c0c4c4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915" name=""/>
          <p:cNvSpPr/>
          <p:nvPr/>
        </p:nvSpPr>
        <p:spPr>
          <a:xfrm>
            <a:off x="6407640" y="9022680"/>
            <a:ext cx="386280" cy="22680"/>
          </a:xfrm>
          <a:custGeom>
            <a:avLst/>
            <a:gdLst/>
            <a:ahLst/>
            <a:rect l="0" t="0" r="r" b="b"/>
            <a:pathLst>
              <a:path w="1073" h="63">
                <a:moveTo>
                  <a:pt x="7" y="0"/>
                </a:moveTo>
                <a:lnTo>
                  <a:pt x="1043" y="42"/>
                </a:lnTo>
                <a:lnTo>
                  <a:pt x="1073" y="63"/>
                </a:lnTo>
                <a:lnTo>
                  <a:pt x="0" y="21"/>
                </a:lnTo>
                <a:cubicBezTo>
                  <a:pt x="2" y="13"/>
                  <a:pt x="4" y="7"/>
                  <a:pt x="7" y="0"/>
                </a:cubicBezTo>
                <a:close/>
              </a:path>
            </a:pathLst>
          </a:custGeom>
          <a:solidFill>
            <a:srgbClr val="c0c5c4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916" name=""/>
          <p:cNvSpPr/>
          <p:nvPr/>
        </p:nvSpPr>
        <p:spPr>
          <a:xfrm>
            <a:off x="6410160" y="9015120"/>
            <a:ext cx="372960" cy="22680"/>
          </a:xfrm>
          <a:custGeom>
            <a:avLst/>
            <a:gdLst/>
            <a:ahLst/>
            <a:rect l="0" t="0" r="r" b="b"/>
            <a:pathLst>
              <a:path w="1036" h="63">
                <a:moveTo>
                  <a:pt x="7" y="0"/>
                </a:moveTo>
                <a:lnTo>
                  <a:pt x="1006" y="40"/>
                </a:lnTo>
                <a:lnTo>
                  <a:pt x="1036" y="63"/>
                </a:lnTo>
                <a:lnTo>
                  <a:pt x="0" y="21"/>
                </a:lnTo>
                <a:cubicBezTo>
                  <a:pt x="2" y="14"/>
                  <a:pt x="5" y="7"/>
                  <a:pt x="7" y="0"/>
                </a:cubicBezTo>
                <a:close/>
              </a:path>
            </a:pathLst>
          </a:custGeom>
          <a:solidFill>
            <a:srgbClr val="c1c6c5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917" name=""/>
          <p:cNvSpPr/>
          <p:nvPr/>
        </p:nvSpPr>
        <p:spPr>
          <a:xfrm>
            <a:off x="6412680" y="9007920"/>
            <a:ext cx="359640" cy="21960"/>
          </a:xfrm>
          <a:custGeom>
            <a:avLst/>
            <a:gdLst/>
            <a:ahLst/>
            <a:rect l="0" t="0" r="r" b="b"/>
            <a:pathLst>
              <a:path w="999" h="61">
                <a:moveTo>
                  <a:pt x="8" y="0"/>
                </a:moveTo>
                <a:lnTo>
                  <a:pt x="969" y="39"/>
                </a:lnTo>
                <a:lnTo>
                  <a:pt x="999" y="61"/>
                </a:lnTo>
                <a:lnTo>
                  <a:pt x="0" y="20"/>
                </a:lnTo>
                <a:cubicBezTo>
                  <a:pt x="3" y="13"/>
                  <a:pt x="5" y="7"/>
                  <a:pt x="8" y="0"/>
                </a:cubicBezTo>
                <a:close/>
              </a:path>
            </a:pathLst>
          </a:custGeom>
          <a:solidFill>
            <a:srgbClr val="c2c6c5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918" name=""/>
          <p:cNvSpPr/>
          <p:nvPr/>
        </p:nvSpPr>
        <p:spPr>
          <a:xfrm>
            <a:off x="6415560" y="9000360"/>
            <a:ext cx="345960" cy="21600"/>
          </a:xfrm>
          <a:custGeom>
            <a:avLst/>
            <a:gdLst/>
            <a:ahLst/>
            <a:rect l="0" t="0" r="r" b="b"/>
            <a:pathLst>
              <a:path w="961" h="60">
                <a:moveTo>
                  <a:pt x="8" y="0"/>
                </a:moveTo>
                <a:lnTo>
                  <a:pt x="931" y="38"/>
                </a:lnTo>
                <a:lnTo>
                  <a:pt x="961" y="60"/>
                </a:lnTo>
                <a:lnTo>
                  <a:pt x="0" y="21"/>
                </a:lnTo>
                <a:cubicBezTo>
                  <a:pt x="2" y="14"/>
                  <a:pt x="5" y="7"/>
                  <a:pt x="8" y="0"/>
                </a:cubicBezTo>
                <a:close/>
              </a:path>
            </a:pathLst>
          </a:custGeom>
          <a:solidFill>
            <a:srgbClr val="c3c7c6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919" name=""/>
          <p:cNvSpPr/>
          <p:nvPr/>
        </p:nvSpPr>
        <p:spPr>
          <a:xfrm>
            <a:off x="6418440" y="8993160"/>
            <a:ext cx="332280" cy="20880"/>
          </a:xfrm>
          <a:custGeom>
            <a:avLst/>
            <a:gdLst/>
            <a:ahLst/>
            <a:rect l="0" t="0" r="r" b="b"/>
            <a:pathLst>
              <a:path w="923" h="58">
                <a:moveTo>
                  <a:pt x="8" y="0"/>
                </a:moveTo>
                <a:lnTo>
                  <a:pt x="893" y="36"/>
                </a:lnTo>
                <a:lnTo>
                  <a:pt x="923" y="58"/>
                </a:lnTo>
                <a:lnTo>
                  <a:pt x="0" y="20"/>
                </a:lnTo>
                <a:cubicBezTo>
                  <a:pt x="2" y="14"/>
                  <a:pt x="5" y="7"/>
                  <a:pt x="8" y="0"/>
                </a:cubicBezTo>
                <a:close/>
              </a:path>
            </a:pathLst>
          </a:custGeom>
          <a:solidFill>
            <a:srgbClr val="c3c8c7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920" name=""/>
          <p:cNvSpPr/>
          <p:nvPr/>
        </p:nvSpPr>
        <p:spPr>
          <a:xfrm>
            <a:off x="6421320" y="8985960"/>
            <a:ext cx="318600" cy="20160"/>
          </a:xfrm>
          <a:custGeom>
            <a:avLst/>
            <a:gdLst/>
            <a:ahLst/>
            <a:rect l="0" t="0" r="r" b="b"/>
            <a:pathLst>
              <a:path w="885" h="56">
                <a:moveTo>
                  <a:pt x="8" y="0"/>
                </a:moveTo>
                <a:lnTo>
                  <a:pt x="855" y="33"/>
                </a:lnTo>
                <a:lnTo>
                  <a:pt x="885" y="56"/>
                </a:lnTo>
                <a:lnTo>
                  <a:pt x="0" y="20"/>
                </a:lnTo>
                <a:cubicBezTo>
                  <a:pt x="2" y="13"/>
                  <a:pt x="5" y="6"/>
                  <a:pt x="8" y="0"/>
                </a:cubicBezTo>
                <a:close/>
              </a:path>
            </a:pathLst>
          </a:custGeom>
          <a:solidFill>
            <a:srgbClr val="c4c8c7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921" name=""/>
          <p:cNvSpPr/>
          <p:nvPr/>
        </p:nvSpPr>
        <p:spPr>
          <a:xfrm>
            <a:off x="6424200" y="8978400"/>
            <a:ext cx="304920" cy="19800"/>
          </a:xfrm>
          <a:custGeom>
            <a:avLst/>
            <a:gdLst/>
            <a:ahLst/>
            <a:rect l="0" t="0" r="r" b="b"/>
            <a:pathLst>
              <a:path w="847" h="55">
                <a:moveTo>
                  <a:pt x="9" y="0"/>
                </a:moveTo>
                <a:lnTo>
                  <a:pt x="817" y="32"/>
                </a:lnTo>
                <a:lnTo>
                  <a:pt x="847" y="55"/>
                </a:lnTo>
                <a:lnTo>
                  <a:pt x="0" y="21"/>
                </a:lnTo>
                <a:cubicBezTo>
                  <a:pt x="3" y="14"/>
                  <a:pt x="6" y="7"/>
                  <a:pt x="9" y="0"/>
                </a:cubicBezTo>
                <a:close/>
              </a:path>
            </a:pathLst>
          </a:custGeom>
          <a:solidFill>
            <a:srgbClr val="c5c9c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922" name=""/>
          <p:cNvSpPr/>
          <p:nvPr/>
        </p:nvSpPr>
        <p:spPr>
          <a:xfrm>
            <a:off x="6427440" y="8971200"/>
            <a:ext cx="290880" cy="19080"/>
          </a:xfrm>
          <a:custGeom>
            <a:avLst/>
            <a:gdLst/>
            <a:ahLst/>
            <a:rect l="0" t="0" r="r" b="b"/>
            <a:pathLst>
              <a:path w="808" h="53">
                <a:moveTo>
                  <a:pt x="9" y="0"/>
                </a:moveTo>
                <a:lnTo>
                  <a:pt x="778" y="31"/>
                </a:lnTo>
                <a:lnTo>
                  <a:pt x="808" y="53"/>
                </a:lnTo>
                <a:lnTo>
                  <a:pt x="0" y="21"/>
                </a:lnTo>
                <a:cubicBezTo>
                  <a:pt x="3" y="13"/>
                  <a:pt x="6" y="7"/>
                  <a:pt x="9" y="0"/>
                </a:cubicBezTo>
                <a:close/>
              </a:path>
            </a:pathLst>
          </a:custGeom>
          <a:solidFill>
            <a:srgbClr val="c6cac9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923" name=""/>
          <p:cNvSpPr/>
          <p:nvPr/>
        </p:nvSpPr>
        <p:spPr>
          <a:xfrm>
            <a:off x="6430680" y="8964000"/>
            <a:ext cx="276840" cy="18360"/>
          </a:xfrm>
          <a:custGeom>
            <a:avLst/>
            <a:gdLst/>
            <a:ahLst/>
            <a:rect l="0" t="0" r="r" b="b"/>
            <a:pathLst>
              <a:path w="769" h="51">
                <a:moveTo>
                  <a:pt x="9" y="0"/>
                </a:moveTo>
                <a:lnTo>
                  <a:pt x="739" y="29"/>
                </a:lnTo>
                <a:lnTo>
                  <a:pt x="769" y="51"/>
                </a:lnTo>
                <a:lnTo>
                  <a:pt x="0" y="20"/>
                </a:lnTo>
                <a:cubicBezTo>
                  <a:pt x="3" y="13"/>
                  <a:pt x="6" y="6"/>
                  <a:pt x="9" y="0"/>
                </a:cubicBezTo>
                <a:close/>
              </a:path>
            </a:pathLst>
          </a:custGeom>
          <a:solidFill>
            <a:srgbClr val="c6cac9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924" name=""/>
          <p:cNvSpPr/>
          <p:nvPr/>
        </p:nvSpPr>
        <p:spPr>
          <a:xfrm>
            <a:off x="6433920" y="8956440"/>
            <a:ext cx="262800" cy="18000"/>
          </a:xfrm>
          <a:custGeom>
            <a:avLst/>
            <a:gdLst/>
            <a:ahLst/>
            <a:rect l="0" t="0" r="r" b="b"/>
            <a:pathLst>
              <a:path w="730" h="50">
                <a:moveTo>
                  <a:pt x="9" y="0"/>
                </a:moveTo>
                <a:lnTo>
                  <a:pt x="699" y="27"/>
                </a:lnTo>
                <a:lnTo>
                  <a:pt x="730" y="50"/>
                </a:lnTo>
                <a:lnTo>
                  <a:pt x="0" y="21"/>
                </a:lnTo>
                <a:cubicBezTo>
                  <a:pt x="3" y="14"/>
                  <a:pt x="6" y="7"/>
                  <a:pt x="9" y="0"/>
                </a:cubicBezTo>
                <a:close/>
              </a:path>
            </a:pathLst>
          </a:custGeom>
          <a:solidFill>
            <a:srgbClr val="c7cbca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925" name=""/>
          <p:cNvSpPr/>
          <p:nvPr/>
        </p:nvSpPr>
        <p:spPr>
          <a:xfrm>
            <a:off x="6437160" y="8949240"/>
            <a:ext cx="248760" cy="17280"/>
          </a:xfrm>
          <a:custGeom>
            <a:avLst/>
            <a:gdLst/>
            <a:ahLst/>
            <a:rect l="0" t="0" r="r" b="b"/>
            <a:pathLst>
              <a:path w="691" h="48">
                <a:moveTo>
                  <a:pt x="10" y="0"/>
                </a:moveTo>
                <a:lnTo>
                  <a:pt x="661" y="25"/>
                </a:lnTo>
                <a:lnTo>
                  <a:pt x="691" y="48"/>
                </a:lnTo>
                <a:lnTo>
                  <a:pt x="0" y="20"/>
                </a:lnTo>
                <a:cubicBezTo>
                  <a:pt x="3" y="13"/>
                  <a:pt x="6" y="7"/>
                  <a:pt x="10" y="0"/>
                </a:cubicBezTo>
                <a:close/>
              </a:path>
            </a:pathLst>
          </a:custGeom>
          <a:solidFill>
            <a:srgbClr val="c8cbca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926" name=""/>
          <p:cNvSpPr/>
          <p:nvPr/>
        </p:nvSpPr>
        <p:spPr>
          <a:xfrm>
            <a:off x="6440760" y="8941680"/>
            <a:ext cx="234360" cy="16920"/>
          </a:xfrm>
          <a:custGeom>
            <a:avLst/>
            <a:gdLst/>
            <a:ahLst/>
            <a:rect l="0" t="0" r="r" b="b"/>
            <a:pathLst>
              <a:path w="651" h="47">
                <a:moveTo>
                  <a:pt x="10" y="0"/>
                </a:moveTo>
                <a:lnTo>
                  <a:pt x="620" y="24"/>
                </a:lnTo>
                <a:lnTo>
                  <a:pt x="651" y="47"/>
                </a:lnTo>
                <a:lnTo>
                  <a:pt x="0" y="21"/>
                </a:lnTo>
                <a:cubicBezTo>
                  <a:pt x="3" y="14"/>
                  <a:pt x="6" y="7"/>
                  <a:pt x="10" y="0"/>
                </a:cubicBezTo>
                <a:close/>
              </a:path>
            </a:pathLst>
          </a:custGeom>
          <a:solidFill>
            <a:srgbClr val="c9ccc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927" name=""/>
          <p:cNvSpPr/>
          <p:nvPr/>
        </p:nvSpPr>
        <p:spPr>
          <a:xfrm>
            <a:off x="6444360" y="8934480"/>
            <a:ext cx="219960" cy="16200"/>
          </a:xfrm>
          <a:custGeom>
            <a:avLst/>
            <a:gdLst/>
            <a:ahLst/>
            <a:rect l="0" t="0" r="r" b="b"/>
            <a:pathLst>
              <a:path w="611" h="45">
                <a:moveTo>
                  <a:pt x="10" y="0"/>
                </a:moveTo>
                <a:lnTo>
                  <a:pt x="581" y="24"/>
                </a:lnTo>
                <a:lnTo>
                  <a:pt x="611" y="45"/>
                </a:lnTo>
                <a:lnTo>
                  <a:pt x="0" y="21"/>
                </a:lnTo>
                <a:cubicBezTo>
                  <a:pt x="3" y="14"/>
                  <a:pt x="7" y="7"/>
                  <a:pt x="10" y="0"/>
                </a:cubicBezTo>
                <a:close/>
              </a:path>
            </a:pathLst>
          </a:custGeom>
          <a:solidFill>
            <a:srgbClr val="c9cdcc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928" name=""/>
          <p:cNvSpPr/>
          <p:nvPr/>
        </p:nvSpPr>
        <p:spPr>
          <a:xfrm>
            <a:off x="6447960" y="8927280"/>
            <a:ext cx="205560" cy="15840"/>
          </a:xfrm>
          <a:custGeom>
            <a:avLst/>
            <a:gdLst/>
            <a:ahLst/>
            <a:rect l="0" t="0" r="r" b="b"/>
            <a:pathLst>
              <a:path w="571" h="44">
                <a:moveTo>
                  <a:pt x="11" y="0"/>
                </a:moveTo>
                <a:lnTo>
                  <a:pt x="541" y="22"/>
                </a:lnTo>
                <a:lnTo>
                  <a:pt x="571" y="44"/>
                </a:lnTo>
                <a:lnTo>
                  <a:pt x="0" y="21"/>
                </a:lnTo>
                <a:cubicBezTo>
                  <a:pt x="3" y="14"/>
                  <a:pt x="7" y="8"/>
                  <a:pt x="11" y="0"/>
                </a:cubicBezTo>
                <a:close/>
              </a:path>
            </a:pathLst>
          </a:custGeom>
          <a:solidFill>
            <a:srgbClr val="cacdcc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929" name=""/>
          <p:cNvSpPr/>
          <p:nvPr/>
        </p:nvSpPr>
        <p:spPr>
          <a:xfrm>
            <a:off x="6451920" y="8920080"/>
            <a:ext cx="190800" cy="15120"/>
          </a:xfrm>
          <a:custGeom>
            <a:avLst/>
            <a:gdLst/>
            <a:ahLst/>
            <a:rect l="0" t="0" r="r" b="b"/>
            <a:pathLst>
              <a:path w="530" h="42">
                <a:moveTo>
                  <a:pt x="11" y="0"/>
                </a:moveTo>
                <a:lnTo>
                  <a:pt x="500" y="20"/>
                </a:lnTo>
                <a:lnTo>
                  <a:pt x="530" y="42"/>
                </a:lnTo>
                <a:lnTo>
                  <a:pt x="0" y="21"/>
                </a:lnTo>
                <a:cubicBezTo>
                  <a:pt x="3" y="14"/>
                  <a:pt x="7" y="6"/>
                  <a:pt x="11" y="0"/>
                </a:cubicBezTo>
                <a:close/>
              </a:path>
            </a:pathLst>
          </a:custGeom>
          <a:solidFill>
            <a:srgbClr val="cbcecd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930" name=""/>
          <p:cNvSpPr/>
          <p:nvPr/>
        </p:nvSpPr>
        <p:spPr>
          <a:xfrm>
            <a:off x="6455880" y="8912520"/>
            <a:ext cx="176040" cy="14760"/>
          </a:xfrm>
          <a:custGeom>
            <a:avLst/>
            <a:gdLst/>
            <a:ahLst/>
            <a:rect l="0" t="0" r="r" b="b"/>
            <a:pathLst>
              <a:path w="489" h="41">
                <a:moveTo>
                  <a:pt x="11" y="0"/>
                </a:moveTo>
                <a:lnTo>
                  <a:pt x="459" y="18"/>
                </a:lnTo>
                <a:lnTo>
                  <a:pt x="489" y="41"/>
                </a:lnTo>
                <a:lnTo>
                  <a:pt x="0" y="21"/>
                </a:lnTo>
                <a:cubicBezTo>
                  <a:pt x="3" y="14"/>
                  <a:pt x="7" y="7"/>
                  <a:pt x="11" y="0"/>
                </a:cubicBezTo>
                <a:close/>
              </a:path>
            </a:pathLst>
          </a:custGeom>
          <a:solidFill>
            <a:srgbClr val="cbcfcd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931" name=""/>
          <p:cNvSpPr/>
          <p:nvPr/>
        </p:nvSpPr>
        <p:spPr>
          <a:xfrm>
            <a:off x="6459840" y="8905320"/>
            <a:ext cx="161280" cy="14040"/>
          </a:xfrm>
          <a:custGeom>
            <a:avLst/>
            <a:gdLst/>
            <a:ahLst/>
            <a:rect l="0" t="0" r="r" b="b"/>
            <a:pathLst>
              <a:path w="448" h="39">
                <a:moveTo>
                  <a:pt x="11" y="0"/>
                </a:moveTo>
                <a:lnTo>
                  <a:pt x="418" y="16"/>
                </a:lnTo>
                <a:lnTo>
                  <a:pt x="448" y="39"/>
                </a:lnTo>
                <a:lnTo>
                  <a:pt x="0" y="20"/>
                </a:lnTo>
                <a:cubicBezTo>
                  <a:pt x="3" y="13"/>
                  <a:pt x="7" y="7"/>
                  <a:pt x="11" y="0"/>
                </a:cubicBezTo>
                <a:close/>
              </a:path>
            </a:pathLst>
          </a:custGeom>
          <a:solidFill>
            <a:srgbClr val="cccfce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932" name=""/>
          <p:cNvSpPr/>
          <p:nvPr/>
        </p:nvSpPr>
        <p:spPr>
          <a:xfrm>
            <a:off x="6463800" y="8898120"/>
            <a:ext cx="146520" cy="13320"/>
          </a:xfrm>
          <a:custGeom>
            <a:avLst/>
            <a:gdLst/>
            <a:ahLst/>
            <a:rect l="0" t="0" r="r" b="b"/>
            <a:pathLst>
              <a:path w="407" h="37">
                <a:moveTo>
                  <a:pt x="12" y="0"/>
                </a:moveTo>
                <a:lnTo>
                  <a:pt x="377" y="14"/>
                </a:lnTo>
                <a:lnTo>
                  <a:pt x="407" y="37"/>
                </a:lnTo>
                <a:lnTo>
                  <a:pt x="0" y="20"/>
                </a:lnTo>
                <a:cubicBezTo>
                  <a:pt x="4" y="13"/>
                  <a:pt x="8" y="6"/>
                  <a:pt x="12" y="0"/>
                </a:cubicBezTo>
                <a:close/>
              </a:path>
            </a:pathLst>
          </a:custGeom>
          <a:solidFill>
            <a:srgbClr val="cdd0c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933" name=""/>
          <p:cNvSpPr/>
          <p:nvPr/>
        </p:nvSpPr>
        <p:spPr>
          <a:xfrm>
            <a:off x="6468120" y="8890560"/>
            <a:ext cx="131400" cy="12960"/>
          </a:xfrm>
          <a:custGeom>
            <a:avLst/>
            <a:gdLst/>
            <a:ahLst/>
            <a:rect l="0" t="0" r="r" b="b"/>
            <a:pathLst>
              <a:path w="365" h="36">
                <a:moveTo>
                  <a:pt x="12" y="0"/>
                </a:moveTo>
                <a:lnTo>
                  <a:pt x="336" y="14"/>
                </a:lnTo>
                <a:lnTo>
                  <a:pt x="365" y="36"/>
                </a:lnTo>
                <a:lnTo>
                  <a:pt x="0" y="22"/>
                </a:lnTo>
                <a:cubicBezTo>
                  <a:pt x="4" y="15"/>
                  <a:pt x="8" y="8"/>
                  <a:pt x="12" y="0"/>
                </a:cubicBezTo>
                <a:close/>
              </a:path>
            </a:pathLst>
          </a:custGeom>
          <a:solidFill>
            <a:srgbClr val="ced1c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934" name=""/>
          <p:cNvSpPr/>
          <p:nvPr/>
        </p:nvSpPr>
        <p:spPr>
          <a:xfrm>
            <a:off x="6472440" y="8883360"/>
            <a:ext cx="116640" cy="12240"/>
          </a:xfrm>
          <a:custGeom>
            <a:avLst/>
            <a:gdLst/>
            <a:ahLst/>
            <a:rect l="0" t="0" r="r" b="b"/>
            <a:pathLst>
              <a:path w="324" h="34">
                <a:moveTo>
                  <a:pt x="12" y="0"/>
                </a:moveTo>
                <a:lnTo>
                  <a:pt x="294" y="11"/>
                </a:lnTo>
                <a:lnTo>
                  <a:pt x="324" y="34"/>
                </a:lnTo>
                <a:lnTo>
                  <a:pt x="0" y="21"/>
                </a:lnTo>
                <a:cubicBezTo>
                  <a:pt x="4" y="15"/>
                  <a:pt x="8" y="7"/>
                  <a:pt x="12" y="0"/>
                </a:cubicBezTo>
                <a:close/>
              </a:path>
            </a:pathLst>
          </a:custGeom>
          <a:solidFill>
            <a:srgbClr val="ced1d0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935" name=""/>
          <p:cNvSpPr/>
          <p:nvPr/>
        </p:nvSpPr>
        <p:spPr>
          <a:xfrm>
            <a:off x="6476760" y="8876160"/>
            <a:ext cx="101520" cy="11520"/>
          </a:xfrm>
          <a:custGeom>
            <a:avLst/>
            <a:gdLst/>
            <a:ahLst/>
            <a:rect l="0" t="0" r="r" b="b"/>
            <a:pathLst>
              <a:path w="282" h="32">
                <a:moveTo>
                  <a:pt x="13" y="0"/>
                </a:moveTo>
                <a:lnTo>
                  <a:pt x="252" y="10"/>
                </a:lnTo>
                <a:lnTo>
                  <a:pt x="282" y="32"/>
                </a:lnTo>
                <a:lnTo>
                  <a:pt x="0" y="21"/>
                </a:lnTo>
                <a:cubicBezTo>
                  <a:pt x="4" y="14"/>
                  <a:pt x="8" y="8"/>
                  <a:pt x="13" y="0"/>
                </a:cubicBezTo>
                <a:close/>
              </a:path>
            </a:pathLst>
          </a:custGeom>
          <a:solidFill>
            <a:srgbClr val="cfd2d1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936" name=""/>
          <p:cNvSpPr/>
          <p:nvPr/>
        </p:nvSpPr>
        <p:spPr>
          <a:xfrm>
            <a:off x="6481440" y="8868960"/>
            <a:ext cx="86040" cy="10800"/>
          </a:xfrm>
          <a:custGeom>
            <a:avLst/>
            <a:gdLst/>
            <a:ahLst/>
            <a:rect l="0" t="0" r="r" b="b"/>
            <a:pathLst>
              <a:path w="239" h="30">
                <a:moveTo>
                  <a:pt x="13" y="0"/>
                </a:moveTo>
                <a:lnTo>
                  <a:pt x="209" y="7"/>
                </a:lnTo>
                <a:lnTo>
                  <a:pt x="239" y="30"/>
                </a:lnTo>
                <a:lnTo>
                  <a:pt x="0" y="20"/>
                </a:lnTo>
                <a:cubicBezTo>
                  <a:pt x="4" y="13"/>
                  <a:pt x="8" y="6"/>
                  <a:pt x="13" y="0"/>
                </a:cubicBezTo>
                <a:close/>
              </a:path>
            </a:pathLst>
          </a:custGeom>
          <a:solidFill>
            <a:srgbClr val="d0d3d1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937" name=""/>
          <p:cNvSpPr/>
          <p:nvPr/>
        </p:nvSpPr>
        <p:spPr>
          <a:xfrm>
            <a:off x="6486120" y="8861760"/>
            <a:ext cx="70560" cy="10080"/>
          </a:xfrm>
          <a:custGeom>
            <a:avLst/>
            <a:gdLst/>
            <a:ahLst/>
            <a:rect l="0" t="0" r="r" b="b"/>
            <a:pathLst>
              <a:path w="196" h="28">
                <a:moveTo>
                  <a:pt x="13" y="0"/>
                </a:moveTo>
                <a:lnTo>
                  <a:pt x="166" y="5"/>
                </a:lnTo>
                <a:lnTo>
                  <a:pt x="196" y="28"/>
                </a:lnTo>
                <a:lnTo>
                  <a:pt x="0" y="20"/>
                </a:lnTo>
                <a:cubicBezTo>
                  <a:pt x="4" y="13"/>
                  <a:pt x="9" y="6"/>
                  <a:pt x="13" y="0"/>
                </a:cubicBezTo>
                <a:close/>
              </a:path>
            </a:pathLst>
          </a:custGeom>
          <a:solidFill>
            <a:srgbClr val="d1d3d2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938" name=""/>
          <p:cNvSpPr/>
          <p:nvPr/>
        </p:nvSpPr>
        <p:spPr>
          <a:xfrm>
            <a:off x="6490800" y="8854200"/>
            <a:ext cx="55080" cy="9720"/>
          </a:xfrm>
          <a:custGeom>
            <a:avLst/>
            <a:gdLst/>
            <a:ahLst/>
            <a:rect l="0" t="0" r="r" b="b"/>
            <a:pathLst>
              <a:path w="153" h="27">
                <a:moveTo>
                  <a:pt x="14" y="0"/>
                </a:moveTo>
                <a:lnTo>
                  <a:pt x="123" y="5"/>
                </a:lnTo>
                <a:lnTo>
                  <a:pt x="153" y="27"/>
                </a:lnTo>
                <a:lnTo>
                  <a:pt x="0" y="22"/>
                </a:lnTo>
                <a:cubicBezTo>
                  <a:pt x="5" y="15"/>
                  <a:pt x="9" y="7"/>
                  <a:pt x="14" y="0"/>
                </a:cubicBezTo>
                <a:close/>
              </a:path>
            </a:pathLst>
          </a:custGeom>
          <a:solidFill>
            <a:srgbClr val="d1d4d2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939" name=""/>
          <p:cNvSpPr/>
          <p:nvPr/>
        </p:nvSpPr>
        <p:spPr>
          <a:xfrm>
            <a:off x="6495840" y="8847000"/>
            <a:ext cx="39240" cy="9360"/>
          </a:xfrm>
          <a:custGeom>
            <a:avLst/>
            <a:gdLst/>
            <a:ahLst/>
            <a:rect l="0" t="0" r="r" b="b"/>
            <a:pathLst>
              <a:path w="109" h="26">
                <a:moveTo>
                  <a:pt x="14" y="0"/>
                </a:moveTo>
                <a:lnTo>
                  <a:pt x="78" y="3"/>
                </a:lnTo>
                <a:lnTo>
                  <a:pt x="109" y="26"/>
                </a:lnTo>
                <a:lnTo>
                  <a:pt x="0" y="21"/>
                </a:lnTo>
                <a:cubicBezTo>
                  <a:pt x="4" y="15"/>
                  <a:pt x="9" y="7"/>
                  <a:pt x="14" y="0"/>
                </a:cubicBezTo>
                <a:close/>
              </a:path>
            </a:pathLst>
          </a:custGeom>
          <a:solidFill>
            <a:srgbClr val="d2d5d3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940" name=""/>
          <p:cNvSpPr/>
          <p:nvPr/>
        </p:nvSpPr>
        <p:spPr>
          <a:xfrm>
            <a:off x="6500880" y="8839800"/>
            <a:ext cx="23400" cy="8640"/>
          </a:xfrm>
          <a:custGeom>
            <a:avLst/>
            <a:gdLst/>
            <a:ahLst/>
            <a:rect l="0" t="0" r="r" b="b"/>
            <a:pathLst>
              <a:path w="65" h="24">
                <a:moveTo>
                  <a:pt x="14" y="0"/>
                </a:moveTo>
                <a:lnTo>
                  <a:pt x="34" y="1"/>
                </a:lnTo>
                <a:lnTo>
                  <a:pt x="65" y="24"/>
                </a:lnTo>
                <a:lnTo>
                  <a:pt x="0" y="21"/>
                </a:lnTo>
                <a:cubicBezTo>
                  <a:pt x="5" y="14"/>
                  <a:pt x="9" y="7"/>
                  <a:pt x="14" y="0"/>
                </a:cubicBezTo>
                <a:close/>
              </a:path>
            </a:pathLst>
          </a:custGeom>
          <a:solidFill>
            <a:srgbClr val="d3d5d4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941" name=""/>
          <p:cNvSpPr/>
          <p:nvPr/>
        </p:nvSpPr>
        <p:spPr>
          <a:xfrm>
            <a:off x="6505920" y="8836560"/>
            <a:ext cx="7560" cy="3960"/>
          </a:xfrm>
          <a:custGeom>
            <a:avLst/>
            <a:gdLst/>
            <a:ahLst/>
            <a:rect l="0" t="0" r="r" b="b"/>
            <a:pathLst>
              <a:path w="21" h="11">
                <a:moveTo>
                  <a:pt x="8" y="0"/>
                </a:moveTo>
                <a:lnTo>
                  <a:pt x="21" y="11"/>
                </a:lnTo>
                <a:lnTo>
                  <a:pt x="0" y="10"/>
                </a:lnTo>
                <a:cubicBezTo>
                  <a:pt x="2" y="7"/>
                  <a:pt x="5" y="4"/>
                  <a:pt x="8" y="0"/>
                </a:cubicBezTo>
                <a:close/>
              </a:path>
            </a:pathLst>
          </a:custGeom>
          <a:solidFill>
            <a:srgbClr val="d4d6d4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942" name=""/>
          <p:cNvSpPr/>
          <p:nvPr/>
        </p:nvSpPr>
        <p:spPr>
          <a:xfrm>
            <a:off x="7327080" y="10686240"/>
            <a:ext cx="235800" cy="10440"/>
          </a:xfrm>
          <a:custGeom>
            <a:avLst/>
            <a:gdLst/>
            <a:ahLst/>
            <a:rect l="0" t="0" r="r" b="b"/>
            <a:pathLst>
              <a:path w="655" h="29">
                <a:moveTo>
                  <a:pt x="0" y="29"/>
                </a:moveTo>
                <a:lnTo>
                  <a:pt x="655" y="0"/>
                </a:lnTo>
                <a:lnTo>
                  <a:pt x="655" y="29"/>
                </a:lnTo>
                <a:lnTo>
                  <a:pt x="0" y="29"/>
                </a:lnTo>
                <a:close/>
              </a:path>
            </a:pathLst>
          </a:custGeom>
          <a:solidFill>
            <a:srgbClr val="9c9687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943" name=""/>
          <p:cNvSpPr/>
          <p:nvPr/>
        </p:nvSpPr>
        <p:spPr>
          <a:xfrm>
            <a:off x="7299720" y="10676160"/>
            <a:ext cx="263160" cy="20520"/>
          </a:xfrm>
          <a:custGeom>
            <a:avLst/>
            <a:gdLst/>
            <a:ahLst/>
            <a:rect l="0" t="0" r="r" b="b"/>
            <a:pathLst>
              <a:path w="731" h="57">
                <a:moveTo>
                  <a:pt x="0" y="31"/>
                </a:moveTo>
                <a:lnTo>
                  <a:pt x="731" y="0"/>
                </a:lnTo>
                <a:lnTo>
                  <a:pt x="731" y="28"/>
                </a:lnTo>
                <a:lnTo>
                  <a:pt x="76" y="57"/>
                </a:lnTo>
                <a:lnTo>
                  <a:pt x="0" y="31"/>
                </a:lnTo>
                <a:close/>
              </a:path>
            </a:pathLst>
          </a:custGeom>
          <a:solidFill>
            <a:srgbClr val="9c9587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944" name=""/>
          <p:cNvSpPr/>
          <p:nvPr/>
        </p:nvSpPr>
        <p:spPr>
          <a:xfrm>
            <a:off x="7272360" y="10666080"/>
            <a:ext cx="290520" cy="21600"/>
          </a:xfrm>
          <a:custGeom>
            <a:avLst/>
            <a:gdLst/>
            <a:ahLst/>
            <a:rect l="0" t="0" r="r" b="b"/>
            <a:pathLst>
              <a:path w="807" h="60">
                <a:moveTo>
                  <a:pt x="0" y="36"/>
                </a:moveTo>
                <a:lnTo>
                  <a:pt x="807" y="0"/>
                </a:lnTo>
                <a:lnTo>
                  <a:pt x="807" y="29"/>
                </a:lnTo>
                <a:lnTo>
                  <a:pt x="76" y="60"/>
                </a:lnTo>
                <a:lnTo>
                  <a:pt x="0" y="36"/>
                </a:lnTo>
                <a:close/>
              </a:path>
            </a:pathLst>
          </a:custGeom>
          <a:solidFill>
            <a:srgbClr val="9b9587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945" name=""/>
          <p:cNvSpPr/>
          <p:nvPr/>
        </p:nvSpPr>
        <p:spPr>
          <a:xfrm>
            <a:off x="7245360" y="10656000"/>
            <a:ext cx="317520" cy="23040"/>
          </a:xfrm>
          <a:custGeom>
            <a:avLst/>
            <a:gdLst/>
            <a:ahLst/>
            <a:rect l="0" t="0" r="r" b="b"/>
            <a:pathLst>
              <a:path w="882" h="64">
                <a:moveTo>
                  <a:pt x="0" y="39"/>
                </a:moveTo>
                <a:lnTo>
                  <a:pt x="882" y="0"/>
                </a:lnTo>
                <a:lnTo>
                  <a:pt x="882" y="29"/>
                </a:lnTo>
                <a:lnTo>
                  <a:pt x="75" y="64"/>
                </a:lnTo>
                <a:lnTo>
                  <a:pt x="0" y="39"/>
                </a:lnTo>
                <a:close/>
              </a:path>
            </a:pathLst>
          </a:custGeom>
          <a:solidFill>
            <a:srgbClr val="9a9587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946" name=""/>
          <p:cNvSpPr/>
          <p:nvPr/>
        </p:nvSpPr>
        <p:spPr>
          <a:xfrm>
            <a:off x="7218000" y="10645920"/>
            <a:ext cx="344880" cy="24120"/>
          </a:xfrm>
          <a:custGeom>
            <a:avLst/>
            <a:gdLst/>
            <a:ahLst/>
            <a:rect l="0" t="0" r="r" b="b"/>
            <a:pathLst>
              <a:path w="958" h="67">
                <a:moveTo>
                  <a:pt x="0" y="42"/>
                </a:moveTo>
                <a:lnTo>
                  <a:pt x="958" y="0"/>
                </a:lnTo>
                <a:lnTo>
                  <a:pt x="958" y="28"/>
                </a:lnTo>
                <a:lnTo>
                  <a:pt x="76" y="67"/>
                </a:lnTo>
                <a:lnTo>
                  <a:pt x="0" y="42"/>
                </a:lnTo>
                <a:close/>
              </a:path>
            </a:pathLst>
          </a:custGeom>
          <a:solidFill>
            <a:srgbClr val="9a9587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947" name=""/>
          <p:cNvSpPr/>
          <p:nvPr/>
        </p:nvSpPr>
        <p:spPr>
          <a:xfrm>
            <a:off x="7190640" y="10635840"/>
            <a:ext cx="372240" cy="25200"/>
          </a:xfrm>
          <a:custGeom>
            <a:avLst/>
            <a:gdLst/>
            <a:ahLst/>
            <a:rect l="0" t="0" r="r" b="b"/>
            <a:pathLst>
              <a:path w="1034" h="70">
                <a:moveTo>
                  <a:pt x="0" y="45"/>
                </a:moveTo>
                <a:lnTo>
                  <a:pt x="1034" y="0"/>
                </a:lnTo>
                <a:lnTo>
                  <a:pt x="1034" y="29"/>
                </a:lnTo>
                <a:lnTo>
                  <a:pt x="76" y="70"/>
                </a:lnTo>
                <a:lnTo>
                  <a:pt x="0" y="45"/>
                </a:lnTo>
                <a:close/>
              </a:path>
            </a:pathLst>
          </a:custGeom>
          <a:solidFill>
            <a:srgbClr val="999487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948" name=""/>
          <p:cNvSpPr/>
          <p:nvPr/>
        </p:nvSpPr>
        <p:spPr>
          <a:xfrm>
            <a:off x="7163640" y="10625760"/>
            <a:ext cx="399240" cy="26280"/>
          </a:xfrm>
          <a:custGeom>
            <a:avLst/>
            <a:gdLst/>
            <a:ahLst/>
            <a:rect l="0" t="0" r="r" b="b"/>
            <a:pathLst>
              <a:path w="1109" h="73">
                <a:moveTo>
                  <a:pt x="0" y="48"/>
                </a:moveTo>
                <a:lnTo>
                  <a:pt x="1109" y="0"/>
                </a:lnTo>
                <a:lnTo>
                  <a:pt x="1109" y="28"/>
                </a:lnTo>
                <a:lnTo>
                  <a:pt x="75" y="73"/>
                </a:lnTo>
                <a:lnTo>
                  <a:pt x="0" y="48"/>
                </a:lnTo>
                <a:close/>
              </a:path>
            </a:pathLst>
          </a:custGeom>
          <a:solidFill>
            <a:srgbClr val="989487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949" name=""/>
          <p:cNvSpPr/>
          <p:nvPr/>
        </p:nvSpPr>
        <p:spPr>
          <a:xfrm>
            <a:off x="7150680" y="10621080"/>
            <a:ext cx="412200" cy="21960"/>
          </a:xfrm>
          <a:custGeom>
            <a:avLst/>
            <a:gdLst/>
            <a:ahLst/>
            <a:rect l="0" t="0" r="r" b="b"/>
            <a:pathLst>
              <a:path w="1145" h="61">
                <a:moveTo>
                  <a:pt x="0" y="50"/>
                </a:moveTo>
                <a:lnTo>
                  <a:pt x="1145" y="0"/>
                </a:lnTo>
                <a:lnTo>
                  <a:pt x="1145" y="13"/>
                </a:lnTo>
                <a:lnTo>
                  <a:pt x="36" y="61"/>
                </a:lnTo>
                <a:lnTo>
                  <a:pt x="0" y="50"/>
                </a:lnTo>
                <a:close/>
              </a:path>
            </a:pathLst>
          </a:custGeom>
          <a:solidFill>
            <a:srgbClr val="989487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950" name=""/>
          <p:cNvSpPr/>
          <p:nvPr/>
        </p:nvSpPr>
        <p:spPr>
          <a:xfrm>
            <a:off x="7136280" y="10615680"/>
            <a:ext cx="426600" cy="23400"/>
          </a:xfrm>
          <a:custGeom>
            <a:avLst/>
            <a:gdLst/>
            <a:ahLst/>
            <a:rect l="0" t="0" r="r" b="b"/>
            <a:pathLst>
              <a:path w="1185" h="65">
                <a:moveTo>
                  <a:pt x="0" y="51"/>
                </a:moveTo>
                <a:lnTo>
                  <a:pt x="1185" y="0"/>
                </a:lnTo>
                <a:lnTo>
                  <a:pt x="1185" y="15"/>
                </a:lnTo>
                <a:lnTo>
                  <a:pt x="40" y="65"/>
                </a:lnTo>
                <a:lnTo>
                  <a:pt x="0" y="51"/>
                </a:lnTo>
                <a:close/>
              </a:path>
            </a:pathLst>
          </a:custGeom>
          <a:solidFill>
            <a:srgbClr val="979487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951" name=""/>
          <p:cNvSpPr/>
          <p:nvPr/>
        </p:nvSpPr>
        <p:spPr>
          <a:xfrm>
            <a:off x="7108920" y="10605600"/>
            <a:ext cx="453960" cy="28440"/>
          </a:xfrm>
          <a:custGeom>
            <a:avLst/>
            <a:gdLst/>
            <a:ahLst/>
            <a:rect l="0" t="0" r="r" b="b"/>
            <a:pathLst>
              <a:path w="1261" h="79">
                <a:moveTo>
                  <a:pt x="0" y="54"/>
                </a:moveTo>
                <a:lnTo>
                  <a:pt x="1261" y="0"/>
                </a:lnTo>
                <a:lnTo>
                  <a:pt x="1261" y="28"/>
                </a:lnTo>
                <a:lnTo>
                  <a:pt x="76" y="79"/>
                </a:lnTo>
                <a:lnTo>
                  <a:pt x="0" y="54"/>
                </a:lnTo>
                <a:close/>
              </a:path>
            </a:pathLst>
          </a:custGeom>
          <a:solidFill>
            <a:srgbClr val="979487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952" name=""/>
          <p:cNvSpPr/>
          <p:nvPr/>
        </p:nvSpPr>
        <p:spPr>
          <a:xfrm>
            <a:off x="7081920" y="10595160"/>
            <a:ext cx="480960" cy="30240"/>
          </a:xfrm>
          <a:custGeom>
            <a:avLst/>
            <a:gdLst/>
            <a:ahLst/>
            <a:rect l="0" t="0" r="r" b="b"/>
            <a:pathLst>
              <a:path w="1336" h="84">
                <a:moveTo>
                  <a:pt x="0" y="59"/>
                </a:moveTo>
                <a:lnTo>
                  <a:pt x="1336" y="0"/>
                </a:lnTo>
                <a:lnTo>
                  <a:pt x="1336" y="29"/>
                </a:lnTo>
                <a:lnTo>
                  <a:pt x="75" y="84"/>
                </a:lnTo>
                <a:lnTo>
                  <a:pt x="0" y="59"/>
                </a:lnTo>
                <a:close/>
              </a:path>
            </a:pathLst>
          </a:custGeom>
          <a:solidFill>
            <a:srgbClr val="96938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953" name=""/>
          <p:cNvSpPr/>
          <p:nvPr/>
        </p:nvSpPr>
        <p:spPr>
          <a:xfrm>
            <a:off x="7054560" y="10585080"/>
            <a:ext cx="508320" cy="31320"/>
          </a:xfrm>
          <a:custGeom>
            <a:avLst/>
            <a:gdLst/>
            <a:ahLst/>
            <a:rect l="0" t="0" r="r" b="b"/>
            <a:pathLst>
              <a:path w="1412" h="87">
                <a:moveTo>
                  <a:pt x="0" y="62"/>
                </a:moveTo>
                <a:lnTo>
                  <a:pt x="1412" y="0"/>
                </a:lnTo>
                <a:lnTo>
                  <a:pt x="1412" y="28"/>
                </a:lnTo>
                <a:lnTo>
                  <a:pt x="76" y="87"/>
                </a:lnTo>
                <a:lnTo>
                  <a:pt x="0" y="62"/>
                </a:lnTo>
                <a:close/>
              </a:path>
            </a:pathLst>
          </a:custGeom>
          <a:solidFill>
            <a:srgbClr val="96938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954" name=""/>
          <p:cNvSpPr/>
          <p:nvPr/>
        </p:nvSpPr>
        <p:spPr>
          <a:xfrm>
            <a:off x="7027200" y="10575000"/>
            <a:ext cx="535680" cy="32400"/>
          </a:xfrm>
          <a:custGeom>
            <a:avLst/>
            <a:gdLst/>
            <a:ahLst/>
            <a:rect l="0" t="0" r="r" b="b"/>
            <a:pathLst>
              <a:path w="1488" h="90">
                <a:moveTo>
                  <a:pt x="0" y="65"/>
                </a:moveTo>
                <a:lnTo>
                  <a:pt x="1488" y="0"/>
                </a:lnTo>
                <a:lnTo>
                  <a:pt x="1488" y="28"/>
                </a:lnTo>
                <a:lnTo>
                  <a:pt x="76" y="90"/>
                </a:lnTo>
                <a:lnTo>
                  <a:pt x="0" y="65"/>
                </a:lnTo>
                <a:close/>
              </a:path>
            </a:pathLst>
          </a:custGeom>
          <a:solidFill>
            <a:srgbClr val="95938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955" name=""/>
          <p:cNvSpPr/>
          <p:nvPr/>
        </p:nvSpPr>
        <p:spPr>
          <a:xfrm>
            <a:off x="7000200" y="10564920"/>
            <a:ext cx="562680" cy="33840"/>
          </a:xfrm>
          <a:custGeom>
            <a:avLst/>
            <a:gdLst/>
            <a:ahLst/>
            <a:rect l="0" t="0" r="r" b="b"/>
            <a:pathLst>
              <a:path w="1563" h="94">
                <a:moveTo>
                  <a:pt x="0" y="68"/>
                </a:moveTo>
                <a:lnTo>
                  <a:pt x="1563" y="0"/>
                </a:lnTo>
                <a:lnTo>
                  <a:pt x="1563" y="29"/>
                </a:lnTo>
                <a:lnTo>
                  <a:pt x="75" y="94"/>
                </a:lnTo>
                <a:lnTo>
                  <a:pt x="0" y="68"/>
                </a:lnTo>
                <a:close/>
              </a:path>
            </a:pathLst>
          </a:custGeom>
          <a:solidFill>
            <a:srgbClr val="94928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956" name=""/>
          <p:cNvSpPr/>
          <p:nvPr/>
        </p:nvSpPr>
        <p:spPr>
          <a:xfrm>
            <a:off x="6972840" y="10554840"/>
            <a:ext cx="590040" cy="34560"/>
          </a:xfrm>
          <a:custGeom>
            <a:avLst/>
            <a:gdLst/>
            <a:ahLst/>
            <a:rect l="0" t="0" r="r" b="b"/>
            <a:pathLst>
              <a:path w="1639" h="96">
                <a:moveTo>
                  <a:pt x="0" y="70"/>
                </a:moveTo>
                <a:lnTo>
                  <a:pt x="1639" y="0"/>
                </a:lnTo>
                <a:lnTo>
                  <a:pt x="1639" y="28"/>
                </a:lnTo>
                <a:lnTo>
                  <a:pt x="76" y="96"/>
                </a:lnTo>
                <a:lnTo>
                  <a:pt x="0" y="70"/>
                </a:lnTo>
                <a:close/>
              </a:path>
            </a:pathLst>
          </a:custGeom>
          <a:solidFill>
            <a:srgbClr val="94928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957" name=""/>
          <p:cNvSpPr/>
          <p:nvPr/>
        </p:nvSpPr>
        <p:spPr>
          <a:xfrm>
            <a:off x="6945480" y="10544760"/>
            <a:ext cx="617400" cy="35640"/>
          </a:xfrm>
          <a:custGeom>
            <a:avLst/>
            <a:gdLst/>
            <a:ahLst/>
            <a:rect l="0" t="0" r="r" b="b"/>
            <a:pathLst>
              <a:path w="1715" h="99">
                <a:moveTo>
                  <a:pt x="0" y="75"/>
                </a:moveTo>
                <a:lnTo>
                  <a:pt x="1715" y="0"/>
                </a:lnTo>
                <a:lnTo>
                  <a:pt x="1715" y="28"/>
                </a:lnTo>
                <a:lnTo>
                  <a:pt x="76" y="99"/>
                </a:lnTo>
                <a:lnTo>
                  <a:pt x="0" y="75"/>
                </a:lnTo>
                <a:close/>
              </a:path>
            </a:pathLst>
          </a:custGeom>
          <a:solidFill>
            <a:srgbClr val="93928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958" name=""/>
          <p:cNvSpPr/>
          <p:nvPr/>
        </p:nvSpPr>
        <p:spPr>
          <a:xfrm>
            <a:off x="6918480" y="10534680"/>
            <a:ext cx="644400" cy="37080"/>
          </a:xfrm>
          <a:custGeom>
            <a:avLst/>
            <a:gdLst/>
            <a:ahLst/>
            <a:rect l="0" t="0" r="r" b="b"/>
            <a:pathLst>
              <a:path w="1790" h="103">
                <a:moveTo>
                  <a:pt x="0" y="77"/>
                </a:moveTo>
                <a:lnTo>
                  <a:pt x="1790" y="0"/>
                </a:lnTo>
                <a:lnTo>
                  <a:pt x="1790" y="28"/>
                </a:lnTo>
                <a:lnTo>
                  <a:pt x="75" y="103"/>
                </a:lnTo>
                <a:lnTo>
                  <a:pt x="0" y="77"/>
                </a:lnTo>
                <a:close/>
              </a:path>
            </a:pathLst>
          </a:custGeom>
          <a:solidFill>
            <a:srgbClr val="92928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959" name=""/>
          <p:cNvSpPr/>
          <p:nvPr/>
        </p:nvSpPr>
        <p:spPr>
          <a:xfrm>
            <a:off x="6891120" y="10524600"/>
            <a:ext cx="671760" cy="38160"/>
          </a:xfrm>
          <a:custGeom>
            <a:avLst/>
            <a:gdLst/>
            <a:ahLst/>
            <a:rect l="0" t="0" r="r" b="b"/>
            <a:pathLst>
              <a:path w="1866" h="106">
                <a:moveTo>
                  <a:pt x="0" y="81"/>
                </a:moveTo>
                <a:lnTo>
                  <a:pt x="1866" y="0"/>
                </a:lnTo>
                <a:lnTo>
                  <a:pt x="1866" y="28"/>
                </a:lnTo>
                <a:lnTo>
                  <a:pt x="76" y="106"/>
                </a:lnTo>
                <a:lnTo>
                  <a:pt x="0" y="81"/>
                </a:lnTo>
                <a:close/>
              </a:path>
            </a:pathLst>
          </a:custGeom>
          <a:solidFill>
            <a:srgbClr val="92918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960" name=""/>
          <p:cNvSpPr/>
          <p:nvPr/>
        </p:nvSpPr>
        <p:spPr>
          <a:xfrm>
            <a:off x="6863760" y="10514520"/>
            <a:ext cx="699120" cy="39240"/>
          </a:xfrm>
          <a:custGeom>
            <a:avLst/>
            <a:gdLst/>
            <a:ahLst/>
            <a:rect l="0" t="0" r="r" b="b"/>
            <a:pathLst>
              <a:path w="1942" h="109">
                <a:moveTo>
                  <a:pt x="0" y="84"/>
                </a:moveTo>
                <a:lnTo>
                  <a:pt x="1942" y="0"/>
                </a:lnTo>
                <a:lnTo>
                  <a:pt x="1942" y="29"/>
                </a:lnTo>
                <a:lnTo>
                  <a:pt x="76" y="109"/>
                </a:lnTo>
                <a:lnTo>
                  <a:pt x="0" y="84"/>
                </a:lnTo>
                <a:close/>
              </a:path>
            </a:pathLst>
          </a:custGeom>
          <a:solidFill>
            <a:srgbClr val="91918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961" name=""/>
          <p:cNvSpPr/>
          <p:nvPr/>
        </p:nvSpPr>
        <p:spPr>
          <a:xfrm>
            <a:off x="6836760" y="10504440"/>
            <a:ext cx="726120" cy="40320"/>
          </a:xfrm>
          <a:custGeom>
            <a:avLst/>
            <a:gdLst/>
            <a:ahLst/>
            <a:rect l="0" t="0" r="r" b="b"/>
            <a:pathLst>
              <a:path w="2017" h="112">
                <a:moveTo>
                  <a:pt x="0" y="87"/>
                </a:moveTo>
                <a:lnTo>
                  <a:pt x="2017" y="0"/>
                </a:lnTo>
                <a:lnTo>
                  <a:pt x="2017" y="28"/>
                </a:lnTo>
                <a:lnTo>
                  <a:pt x="75" y="112"/>
                </a:lnTo>
                <a:lnTo>
                  <a:pt x="0" y="87"/>
                </a:lnTo>
                <a:close/>
              </a:path>
            </a:pathLst>
          </a:custGeom>
          <a:solidFill>
            <a:srgbClr val="90918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962" name=""/>
          <p:cNvSpPr/>
          <p:nvPr/>
        </p:nvSpPr>
        <p:spPr>
          <a:xfrm>
            <a:off x="6809400" y="10494360"/>
            <a:ext cx="753480" cy="41400"/>
          </a:xfrm>
          <a:custGeom>
            <a:avLst/>
            <a:gdLst/>
            <a:ahLst/>
            <a:rect l="0" t="0" r="r" b="b"/>
            <a:pathLst>
              <a:path w="2093" h="115">
                <a:moveTo>
                  <a:pt x="0" y="89"/>
                </a:moveTo>
                <a:lnTo>
                  <a:pt x="2093" y="0"/>
                </a:lnTo>
                <a:lnTo>
                  <a:pt x="2093" y="28"/>
                </a:lnTo>
                <a:lnTo>
                  <a:pt x="76" y="115"/>
                </a:lnTo>
                <a:lnTo>
                  <a:pt x="0" y="89"/>
                </a:lnTo>
                <a:close/>
              </a:path>
            </a:pathLst>
          </a:custGeom>
          <a:solidFill>
            <a:srgbClr val="90918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963" name=""/>
          <p:cNvSpPr/>
          <p:nvPr/>
        </p:nvSpPr>
        <p:spPr>
          <a:xfrm>
            <a:off x="6782040" y="10484280"/>
            <a:ext cx="780840" cy="42480"/>
          </a:xfrm>
          <a:custGeom>
            <a:avLst/>
            <a:gdLst/>
            <a:ahLst/>
            <a:rect l="0" t="0" r="r" b="b"/>
            <a:pathLst>
              <a:path w="2169" h="118">
                <a:moveTo>
                  <a:pt x="0" y="94"/>
                </a:moveTo>
                <a:lnTo>
                  <a:pt x="2169" y="0"/>
                </a:lnTo>
                <a:lnTo>
                  <a:pt x="2169" y="28"/>
                </a:lnTo>
                <a:lnTo>
                  <a:pt x="76" y="118"/>
                </a:lnTo>
                <a:lnTo>
                  <a:pt x="0" y="94"/>
                </a:lnTo>
                <a:close/>
              </a:path>
            </a:pathLst>
          </a:custGeom>
          <a:solidFill>
            <a:srgbClr val="8f9089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964" name=""/>
          <p:cNvSpPr/>
          <p:nvPr/>
        </p:nvSpPr>
        <p:spPr>
          <a:xfrm>
            <a:off x="6755040" y="10474200"/>
            <a:ext cx="807840" cy="43920"/>
          </a:xfrm>
          <a:custGeom>
            <a:avLst/>
            <a:gdLst/>
            <a:ahLst/>
            <a:rect l="0" t="0" r="r" b="b"/>
            <a:pathLst>
              <a:path w="2244" h="122">
                <a:moveTo>
                  <a:pt x="0" y="97"/>
                </a:moveTo>
                <a:lnTo>
                  <a:pt x="2244" y="0"/>
                </a:lnTo>
                <a:lnTo>
                  <a:pt x="2244" y="29"/>
                </a:lnTo>
                <a:lnTo>
                  <a:pt x="75" y="122"/>
                </a:lnTo>
                <a:lnTo>
                  <a:pt x="0" y="97"/>
                </a:lnTo>
                <a:close/>
              </a:path>
            </a:pathLst>
          </a:custGeom>
          <a:solidFill>
            <a:srgbClr val="8e9089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965" name=""/>
          <p:cNvSpPr/>
          <p:nvPr/>
        </p:nvSpPr>
        <p:spPr>
          <a:xfrm>
            <a:off x="6727680" y="10464120"/>
            <a:ext cx="835200" cy="45000"/>
          </a:xfrm>
          <a:custGeom>
            <a:avLst/>
            <a:gdLst/>
            <a:ahLst/>
            <a:rect l="0" t="0" r="r" b="b"/>
            <a:pathLst>
              <a:path w="2320" h="125">
                <a:moveTo>
                  <a:pt x="0" y="100"/>
                </a:moveTo>
                <a:lnTo>
                  <a:pt x="2320" y="0"/>
                </a:lnTo>
                <a:lnTo>
                  <a:pt x="2320" y="29"/>
                </a:lnTo>
                <a:lnTo>
                  <a:pt x="76" y="125"/>
                </a:lnTo>
                <a:lnTo>
                  <a:pt x="0" y="100"/>
                </a:lnTo>
                <a:close/>
              </a:path>
            </a:pathLst>
          </a:custGeom>
          <a:solidFill>
            <a:srgbClr val="8d9089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966" name=""/>
          <p:cNvSpPr/>
          <p:nvPr/>
        </p:nvSpPr>
        <p:spPr>
          <a:xfrm>
            <a:off x="6700320" y="10453680"/>
            <a:ext cx="862560" cy="46440"/>
          </a:xfrm>
          <a:custGeom>
            <a:avLst/>
            <a:gdLst/>
            <a:ahLst/>
            <a:rect l="0" t="0" r="r" b="b"/>
            <a:pathLst>
              <a:path w="2396" h="129">
                <a:moveTo>
                  <a:pt x="0" y="103"/>
                </a:moveTo>
                <a:lnTo>
                  <a:pt x="2396" y="0"/>
                </a:lnTo>
                <a:lnTo>
                  <a:pt x="2396" y="29"/>
                </a:lnTo>
                <a:lnTo>
                  <a:pt x="76" y="129"/>
                </a:lnTo>
                <a:lnTo>
                  <a:pt x="0" y="103"/>
                </a:lnTo>
                <a:close/>
              </a:path>
            </a:pathLst>
          </a:custGeom>
          <a:solidFill>
            <a:srgbClr val="8d9089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967" name=""/>
          <p:cNvSpPr/>
          <p:nvPr/>
        </p:nvSpPr>
        <p:spPr>
          <a:xfrm>
            <a:off x="6673320" y="10443600"/>
            <a:ext cx="889560" cy="47520"/>
          </a:xfrm>
          <a:custGeom>
            <a:avLst/>
            <a:gdLst/>
            <a:ahLst/>
            <a:rect l="0" t="0" r="r" b="b"/>
            <a:pathLst>
              <a:path w="2471" h="132">
                <a:moveTo>
                  <a:pt x="0" y="107"/>
                </a:moveTo>
                <a:lnTo>
                  <a:pt x="2471" y="0"/>
                </a:lnTo>
                <a:lnTo>
                  <a:pt x="2471" y="28"/>
                </a:lnTo>
                <a:lnTo>
                  <a:pt x="75" y="132"/>
                </a:lnTo>
                <a:lnTo>
                  <a:pt x="0" y="107"/>
                </a:lnTo>
                <a:close/>
              </a:path>
            </a:pathLst>
          </a:custGeom>
          <a:solidFill>
            <a:srgbClr val="8c8f89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968" name=""/>
          <p:cNvSpPr/>
          <p:nvPr/>
        </p:nvSpPr>
        <p:spPr>
          <a:xfrm>
            <a:off x="6645960" y="10433520"/>
            <a:ext cx="916920" cy="48600"/>
          </a:xfrm>
          <a:custGeom>
            <a:avLst/>
            <a:gdLst/>
            <a:ahLst/>
            <a:rect l="0" t="0" r="r" b="b"/>
            <a:pathLst>
              <a:path w="2547" h="135">
                <a:moveTo>
                  <a:pt x="0" y="110"/>
                </a:moveTo>
                <a:lnTo>
                  <a:pt x="2547" y="0"/>
                </a:lnTo>
                <a:lnTo>
                  <a:pt x="2547" y="28"/>
                </a:lnTo>
                <a:lnTo>
                  <a:pt x="76" y="135"/>
                </a:lnTo>
                <a:lnTo>
                  <a:pt x="0" y="110"/>
                </a:lnTo>
                <a:close/>
              </a:path>
            </a:pathLst>
          </a:custGeom>
          <a:solidFill>
            <a:srgbClr val="8b8f89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969" name=""/>
          <p:cNvSpPr/>
          <p:nvPr/>
        </p:nvSpPr>
        <p:spPr>
          <a:xfrm>
            <a:off x="6618600" y="10423440"/>
            <a:ext cx="944280" cy="49680"/>
          </a:xfrm>
          <a:custGeom>
            <a:avLst/>
            <a:gdLst/>
            <a:ahLst/>
            <a:rect l="0" t="0" r="r" b="b"/>
            <a:pathLst>
              <a:path w="2623" h="138">
                <a:moveTo>
                  <a:pt x="0" y="114"/>
                </a:moveTo>
                <a:lnTo>
                  <a:pt x="2623" y="0"/>
                </a:lnTo>
                <a:lnTo>
                  <a:pt x="2623" y="29"/>
                </a:lnTo>
                <a:lnTo>
                  <a:pt x="76" y="138"/>
                </a:lnTo>
                <a:lnTo>
                  <a:pt x="0" y="114"/>
                </a:lnTo>
                <a:close/>
              </a:path>
            </a:pathLst>
          </a:custGeom>
          <a:solidFill>
            <a:srgbClr val="8b8f89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970" name=""/>
          <p:cNvSpPr/>
          <p:nvPr/>
        </p:nvSpPr>
        <p:spPr>
          <a:xfrm>
            <a:off x="6591600" y="10413360"/>
            <a:ext cx="971280" cy="51120"/>
          </a:xfrm>
          <a:custGeom>
            <a:avLst/>
            <a:gdLst/>
            <a:ahLst/>
            <a:rect l="0" t="0" r="r" b="b"/>
            <a:pathLst>
              <a:path w="2698" h="142">
                <a:moveTo>
                  <a:pt x="0" y="116"/>
                </a:moveTo>
                <a:lnTo>
                  <a:pt x="2698" y="0"/>
                </a:lnTo>
                <a:lnTo>
                  <a:pt x="2698" y="28"/>
                </a:lnTo>
                <a:lnTo>
                  <a:pt x="75" y="142"/>
                </a:lnTo>
                <a:lnTo>
                  <a:pt x="0" y="116"/>
                </a:lnTo>
                <a:close/>
              </a:path>
            </a:pathLst>
          </a:custGeom>
          <a:solidFill>
            <a:srgbClr val="8a8e89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971" name=""/>
          <p:cNvSpPr/>
          <p:nvPr/>
        </p:nvSpPr>
        <p:spPr>
          <a:xfrm>
            <a:off x="6564240" y="10403280"/>
            <a:ext cx="998640" cy="52200"/>
          </a:xfrm>
          <a:custGeom>
            <a:avLst/>
            <a:gdLst/>
            <a:ahLst/>
            <a:rect l="0" t="0" r="r" b="b"/>
            <a:pathLst>
              <a:path w="2774" h="145">
                <a:moveTo>
                  <a:pt x="0" y="120"/>
                </a:moveTo>
                <a:lnTo>
                  <a:pt x="2774" y="0"/>
                </a:lnTo>
                <a:lnTo>
                  <a:pt x="2774" y="28"/>
                </a:lnTo>
                <a:lnTo>
                  <a:pt x="76" y="145"/>
                </a:lnTo>
                <a:lnTo>
                  <a:pt x="0" y="120"/>
                </a:lnTo>
                <a:close/>
              </a:path>
            </a:pathLst>
          </a:custGeom>
          <a:solidFill>
            <a:srgbClr val="898e89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972" name=""/>
          <p:cNvSpPr/>
          <p:nvPr/>
        </p:nvSpPr>
        <p:spPr>
          <a:xfrm>
            <a:off x="6536880" y="10393200"/>
            <a:ext cx="1026000" cy="53280"/>
          </a:xfrm>
          <a:custGeom>
            <a:avLst/>
            <a:gdLst/>
            <a:ahLst/>
            <a:rect l="0" t="0" r="r" b="b"/>
            <a:pathLst>
              <a:path w="2850" h="148">
                <a:moveTo>
                  <a:pt x="0" y="123"/>
                </a:moveTo>
                <a:lnTo>
                  <a:pt x="2850" y="0"/>
                </a:lnTo>
                <a:lnTo>
                  <a:pt x="2850" y="28"/>
                </a:lnTo>
                <a:lnTo>
                  <a:pt x="76" y="148"/>
                </a:lnTo>
                <a:lnTo>
                  <a:pt x="0" y="123"/>
                </a:lnTo>
                <a:close/>
              </a:path>
            </a:pathLst>
          </a:custGeom>
          <a:solidFill>
            <a:srgbClr val="898e89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973" name=""/>
          <p:cNvSpPr/>
          <p:nvPr/>
        </p:nvSpPr>
        <p:spPr>
          <a:xfrm>
            <a:off x="6509880" y="10383120"/>
            <a:ext cx="1053000" cy="54360"/>
          </a:xfrm>
          <a:custGeom>
            <a:avLst/>
            <a:gdLst/>
            <a:ahLst/>
            <a:rect l="0" t="0" r="r" b="b"/>
            <a:pathLst>
              <a:path w="2925" h="151">
                <a:moveTo>
                  <a:pt x="0" y="126"/>
                </a:moveTo>
                <a:lnTo>
                  <a:pt x="2925" y="0"/>
                </a:lnTo>
                <a:lnTo>
                  <a:pt x="2925" y="28"/>
                </a:lnTo>
                <a:lnTo>
                  <a:pt x="75" y="151"/>
                </a:lnTo>
                <a:lnTo>
                  <a:pt x="0" y="126"/>
                </a:lnTo>
                <a:close/>
              </a:path>
            </a:pathLst>
          </a:custGeom>
          <a:solidFill>
            <a:srgbClr val="888e89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974" name=""/>
          <p:cNvSpPr/>
          <p:nvPr/>
        </p:nvSpPr>
        <p:spPr>
          <a:xfrm>
            <a:off x="6482520" y="10373040"/>
            <a:ext cx="1080360" cy="55440"/>
          </a:xfrm>
          <a:custGeom>
            <a:avLst/>
            <a:gdLst/>
            <a:ahLst/>
            <a:rect l="0" t="0" r="r" b="b"/>
            <a:pathLst>
              <a:path w="3001" h="154">
                <a:moveTo>
                  <a:pt x="0" y="129"/>
                </a:moveTo>
                <a:lnTo>
                  <a:pt x="3001" y="0"/>
                </a:lnTo>
                <a:lnTo>
                  <a:pt x="3001" y="29"/>
                </a:lnTo>
                <a:lnTo>
                  <a:pt x="76" y="154"/>
                </a:lnTo>
                <a:lnTo>
                  <a:pt x="0" y="129"/>
                </a:lnTo>
                <a:close/>
              </a:path>
            </a:pathLst>
          </a:custGeom>
          <a:solidFill>
            <a:srgbClr val="878d8a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975" name=""/>
          <p:cNvSpPr/>
          <p:nvPr/>
        </p:nvSpPr>
        <p:spPr>
          <a:xfrm>
            <a:off x="6455160" y="10362960"/>
            <a:ext cx="1107720" cy="56520"/>
          </a:xfrm>
          <a:custGeom>
            <a:avLst/>
            <a:gdLst/>
            <a:ahLst/>
            <a:rect l="0" t="0" r="r" b="b"/>
            <a:pathLst>
              <a:path w="3077" h="157">
                <a:moveTo>
                  <a:pt x="0" y="132"/>
                </a:moveTo>
                <a:lnTo>
                  <a:pt x="3077" y="0"/>
                </a:lnTo>
                <a:lnTo>
                  <a:pt x="3077" y="28"/>
                </a:lnTo>
                <a:lnTo>
                  <a:pt x="76" y="157"/>
                </a:lnTo>
                <a:lnTo>
                  <a:pt x="0" y="132"/>
                </a:lnTo>
                <a:close/>
              </a:path>
            </a:pathLst>
          </a:custGeom>
          <a:solidFill>
            <a:srgbClr val="878d8a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976" name=""/>
          <p:cNvSpPr/>
          <p:nvPr/>
        </p:nvSpPr>
        <p:spPr>
          <a:xfrm>
            <a:off x="6428160" y="10352880"/>
            <a:ext cx="1134720" cy="57960"/>
          </a:xfrm>
          <a:custGeom>
            <a:avLst/>
            <a:gdLst/>
            <a:ahLst/>
            <a:rect l="0" t="0" r="r" b="b"/>
            <a:pathLst>
              <a:path w="3152" h="161">
                <a:moveTo>
                  <a:pt x="0" y="136"/>
                </a:moveTo>
                <a:lnTo>
                  <a:pt x="3152" y="0"/>
                </a:lnTo>
                <a:lnTo>
                  <a:pt x="3152" y="28"/>
                </a:lnTo>
                <a:lnTo>
                  <a:pt x="75" y="161"/>
                </a:lnTo>
                <a:lnTo>
                  <a:pt x="0" y="136"/>
                </a:lnTo>
                <a:close/>
              </a:path>
            </a:pathLst>
          </a:custGeom>
          <a:solidFill>
            <a:srgbClr val="868d8a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977" name=""/>
          <p:cNvSpPr/>
          <p:nvPr/>
        </p:nvSpPr>
        <p:spPr>
          <a:xfrm>
            <a:off x="6400800" y="10342800"/>
            <a:ext cx="1162080" cy="59040"/>
          </a:xfrm>
          <a:custGeom>
            <a:avLst/>
            <a:gdLst/>
            <a:ahLst/>
            <a:rect l="0" t="0" r="r" b="b"/>
            <a:pathLst>
              <a:path w="3228" h="164">
                <a:moveTo>
                  <a:pt x="0" y="139"/>
                </a:moveTo>
                <a:lnTo>
                  <a:pt x="3228" y="0"/>
                </a:lnTo>
                <a:lnTo>
                  <a:pt x="3228" y="28"/>
                </a:lnTo>
                <a:lnTo>
                  <a:pt x="76" y="164"/>
                </a:lnTo>
                <a:lnTo>
                  <a:pt x="0" y="139"/>
                </a:lnTo>
                <a:close/>
              </a:path>
            </a:pathLst>
          </a:custGeom>
          <a:solidFill>
            <a:srgbClr val="858d8a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978" name=""/>
          <p:cNvSpPr/>
          <p:nvPr/>
        </p:nvSpPr>
        <p:spPr>
          <a:xfrm>
            <a:off x="6374160" y="10332720"/>
            <a:ext cx="1188720" cy="60120"/>
          </a:xfrm>
          <a:custGeom>
            <a:avLst/>
            <a:gdLst/>
            <a:ahLst/>
            <a:rect l="0" t="0" r="r" b="b"/>
            <a:pathLst>
              <a:path w="3302" h="167">
                <a:moveTo>
                  <a:pt x="30" y="153"/>
                </a:moveTo>
                <a:cubicBezTo>
                  <a:pt x="20" y="149"/>
                  <a:pt x="10" y="146"/>
                  <a:pt x="0" y="142"/>
                </a:cubicBezTo>
                <a:lnTo>
                  <a:pt x="3302" y="0"/>
                </a:lnTo>
                <a:lnTo>
                  <a:pt x="3302" y="28"/>
                </a:lnTo>
                <a:lnTo>
                  <a:pt x="74" y="167"/>
                </a:lnTo>
                <a:lnTo>
                  <a:pt x="30" y="153"/>
                </a:lnTo>
                <a:close/>
              </a:path>
            </a:pathLst>
          </a:custGeom>
          <a:solidFill>
            <a:srgbClr val="858c8a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979" name=""/>
          <p:cNvSpPr/>
          <p:nvPr/>
        </p:nvSpPr>
        <p:spPr>
          <a:xfrm>
            <a:off x="6349320" y="10322640"/>
            <a:ext cx="1213560" cy="61200"/>
          </a:xfrm>
          <a:custGeom>
            <a:avLst/>
            <a:gdLst/>
            <a:ahLst/>
            <a:rect l="0" t="0" r="r" b="b"/>
            <a:pathLst>
              <a:path w="3371" h="170">
                <a:moveTo>
                  <a:pt x="0" y="145"/>
                </a:moveTo>
                <a:lnTo>
                  <a:pt x="3371" y="0"/>
                </a:lnTo>
                <a:lnTo>
                  <a:pt x="3371" y="28"/>
                </a:lnTo>
                <a:lnTo>
                  <a:pt x="69" y="170"/>
                </a:lnTo>
                <a:cubicBezTo>
                  <a:pt x="46" y="162"/>
                  <a:pt x="23" y="154"/>
                  <a:pt x="0" y="145"/>
                </a:cubicBezTo>
                <a:close/>
              </a:path>
            </a:pathLst>
          </a:custGeom>
          <a:solidFill>
            <a:srgbClr val="848c8a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980" name=""/>
          <p:cNvSpPr/>
          <p:nvPr/>
        </p:nvSpPr>
        <p:spPr>
          <a:xfrm>
            <a:off x="6327000" y="10312200"/>
            <a:ext cx="1235880" cy="62640"/>
          </a:xfrm>
          <a:custGeom>
            <a:avLst/>
            <a:gdLst/>
            <a:ahLst/>
            <a:rect l="0" t="0" r="r" b="b"/>
            <a:pathLst>
              <a:path w="3433" h="174">
                <a:moveTo>
                  <a:pt x="0" y="148"/>
                </a:moveTo>
                <a:lnTo>
                  <a:pt x="3433" y="0"/>
                </a:lnTo>
                <a:lnTo>
                  <a:pt x="3433" y="29"/>
                </a:lnTo>
                <a:lnTo>
                  <a:pt x="62" y="174"/>
                </a:lnTo>
                <a:cubicBezTo>
                  <a:pt x="41" y="166"/>
                  <a:pt x="20" y="157"/>
                  <a:pt x="0" y="148"/>
                </a:cubicBezTo>
                <a:close/>
              </a:path>
            </a:pathLst>
          </a:custGeom>
          <a:solidFill>
            <a:srgbClr val="838c8a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981" name=""/>
          <p:cNvSpPr/>
          <p:nvPr/>
        </p:nvSpPr>
        <p:spPr>
          <a:xfrm>
            <a:off x="6306120" y="10302120"/>
            <a:ext cx="1256760" cy="63720"/>
          </a:xfrm>
          <a:custGeom>
            <a:avLst/>
            <a:gdLst/>
            <a:ahLst/>
            <a:rect l="0" t="0" r="r" b="b"/>
            <a:pathLst>
              <a:path w="3491" h="177">
                <a:moveTo>
                  <a:pt x="0" y="150"/>
                </a:moveTo>
                <a:lnTo>
                  <a:pt x="3491" y="0"/>
                </a:lnTo>
                <a:lnTo>
                  <a:pt x="3491" y="28"/>
                </a:lnTo>
                <a:lnTo>
                  <a:pt x="58" y="177"/>
                </a:lnTo>
                <a:cubicBezTo>
                  <a:pt x="38" y="167"/>
                  <a:pt x="19" y="159"/>
                  <a:pt x="0" y="150"/>
                </a:cubicBezTo>
                <a:close/>
              </a:path>
            </a:pathLst>
          </a:custGeom>
          <a:solidFill>
            <a:srgbClr val="838c8a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982" name=""/>
          <p:cNvSpPr/>
          <p:nvPr/>
        </p:nvSpPr>
        <p:spPr>
          <a:xfrm>
            <a:off x="6286680" y="10292040"/>
            <a:ext cx="1276200" cy="64440"/>
          </a:xfrm>
          <a:custGeom>
            <a:avLst/>
            <a:gdLst/>
            <a:ahLst/>
            <a:rect l="0" t="0" r="r" b="b"/>
            <a:pathLst>
              <a:path w="3545" h="179">
                <a:moveTo>
                  <a:pt x="0" y="152"/>
                </a:moveTo>
                <a:lnTo>
                  <a:pt x="3545" y="0"/>
                </a:lnTo>
                <a:lnTo>
                  <a:pt x="3545" y="28"/>
                </a:lnTo>
                <a:lnTo>
                  <a:pt x="54" y="179"/>
                </a:lnTo>
                <a:cubicBezTo>
                  <a:pt x="36" y="170"/>
                  <a:pt x="18" y="161"/>
                  <a:pt x="0" y="152"/>
                </a:cubicBezTo>
                <a:close/>
              </a:path>
            </a:pathLst>
          </a:custGeom>
          <a:solidFill>
            <a:srgbClr val="828b8a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983" name=""/>
          <p:cNvSpPr/>
          <p:nvPr/>
        </p:nvSpPr>
        <p:spPr>
          <a:xfrm>
            <a:off x="6268680" y="10281960"/>
            <a:ext cx="1294200" cy="65160"/>
          </a:xfrm>
          <a:custGeom>
            <a:avLst/>
            <a:gdLst/>
            <a:ahLst/>
            <a:rect l="0" t="0" r="r" b="b"/>
            <a:pathLst>
              <a:path w="3595" h="181">
                <a:moveTo>
                  <a:pt x="0" y="154"/>
                </a:moveTo>
                <a:lnTo>
                  <a:pt x="3595" y="0"/>
                </a:lnTo>
                <a:lnTo>
                  <a:pt x="3595" y="28"/>
                </a:lnTo>
                <a:lnTo>
                  <a:pt x="50" y="181"/>
                </a:lnTo>
                <a:cubicBezTo>
                  <a:pt x="33" y="173"/>
                  <a:pt x="17" y="163"/>
                  <a:pt x="0" y="154"/>
                </a:cubicBezTo>
                <a:close/>
              </a:path>
            </a:pathLst>
          </a:custGeom>
          <a:solidFill>
            <a:srgbClr val="818b8a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984" name=""/>
          <p:cNvSpPr/>
          <p:nvPr/>
        </p:nvSpPr>
        <p:spPr>
          <a:xfrm>
            <a:off x="6251760" y="10271880"/>
            <a:ext cx="1311120" cy="65880"/>
          </a:xfrm>
          <a:custGeom>
            <a:avLst/>
            <a:gdLst/>
            <a:ahLst/>
            <a:rect l="0" t="0" r="r" b="b"/>
            <a:pathLst>
              <a:path w="3642" h="183">
                <a:moveTo>
                  <a:pt x="0" y="157"/>
                </a:moveTo>
                <a:lnTo>
                  <a:pt x="3642" y="0"/>
                </a:lnTo>
                <a:lnTo>
                  <a:pt x="3642" y="28"/>
                </a:lnTo>
                <a:lnTo>
                  <a:pt x="47" y="183"/>
                </a:lnTo>
                <a:cubicBezTo>
                  <a:pt x="31" y="175"/>
                  <a:pt x="16" y="166"/>
                  <a:pt x="0" y="157"/>
                </a:cubicBezTo>
                <a:close/>
              </a:path>
            </a:pathLst>
          </a:custGeom>
          <a:solidFill>
            <a:srgbClr val="818b8a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985" name=""/>
          <p:cNvSpPr/>
          <p:nvPr/>
        </p:nvSpPr>
        <p:spPr>
          <a:xfrm>
            <a:off x="6235920" y="10261800"/>
            <a:ext cx="1326960" cy="66600"/>
          </a:xfrm>
          <a:custGeom>
            <a:avLst/>
            <a:gdLst/>
            <a:ahLst/>
            <a:rect l="0" t="0" r="r" b="b"/>
            <a:pathLst>
              <a:path w="3686" h="185">
                <a:moveTo>
                  <a:pt x="0" y="159"/>
                </a:moveTo>
                <a:lnTo>
                  <a:pt x="3686" y="0"/>
                </a:lnTo>
                <a:lnTo>
                  <a:pt x="3686" y="28"/>
                </a:lnTo>
                <a:lnTo>
                  <a:pt x="44" y="185"/>
                </a:lnTo>
                <a:cubicBezTo>
                  <a:pt x="29" y="177"/>
                  <a:pt x="14" y="168"/>
                  <a:pt x="0" y="159"/>
                </a:cubicBezTo>
                <a:close/>
              </a:path>
            </a:pathLst>
          </a:custGeom>
          <a:solidFill>
            <a:srgbClr val="808b8a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986" name=""/>
          <p:cNvSpPr/>
          <p:nvPr/>
        </p:nvSpPr>
        <p:spPr>
          <a:xfrm>
            <a:off x="6220440" y="10251720"/>
            <a:ext cx="1342440" cy="67320"/>
          </a:xfrm>
          <a:custGeom>
            <a:avLst/>
            <a:gdLst/>
            <a:ahLst/>
            <a:rect l="0" t="0" r="r" b="b"/>
            <a:pathLst>
              <a:path w="3729" h="187">
                <a:moveTo>
                  <a:pt x="0" y="161"/>
                </a:moveTo>
                <a:lnTo>
                  <a:pt x="3729" y="0"/>
                </a:lnTo>
                <a:lnTo>
                  <a:pt x="3729" y="28"/>
                </a:lnTo>
                <a:lnTo>
                  <a:pt x="43" y="187"/>
                </a:lnTo>
                <a:cubicBezTo>
                  <a:pt x="28" y="179"/>
                  <a:pt x="14" y="170"/>
                  <a:pt x="0" y="161"/>
                </a:cubicBezTo>
                <a:close/>
              </a:path>
            </a:pathLst>
          </a:custGeom>
          <a:solidFill>
            <a:srgbClr val="7f8a8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987" name=""/>
          <p:cNvSpPr/>
          <p:nvPr/>
        </p:nvSpPr>
        <p:spPr>
          <a:xfrm>
            <a:off x="6206040" y="10241640"/>
            <a:ext cx="1356840" cy="68040"/>
          </a:xfrm>
          <a:custGeom>
            <a:avLst/>
            <a:gdLst/>
            <a:ahLst/>
            <a:rect l="0" t="0" r="r" b="b"/>
            <a:pathLst>
              <a:path w="3769" h="189">
                <a:moveTo>
                  <a:pt x="0" y="162"/>
                </a:moveTo>
                <a:lnTo>
                  <a:pt x="3769" y="0"/>
                </a:lnTo>
                <a:lnTo>
                  <a:pt x="3769" y="28"/>
                </a:lnTo>
                <a:lnTo>
                  <a:pt x="40" y="189"/>
                </a:lnTo>
                <a:cubicBezTo>
                  <a:pt x="27" y="180"/>
                  <a:pt x="14" y="171"/>
                  <a:pt x="0" y="162"/>
                </a:cubicBezTo>
                <a:close/>
              </a:path>
            </a:pathLst>
          </a:custGeom>
          <a:solidFill>
            <a:srgbClr val="7e8a8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988" name=""/>
          <p:cNvSpPr/>
          <p:nvPr/>
        </p:nvSpPr>
        <p:spPr>
          <a:xfrm>
            <a:off x="6192360" y="10231560"/>
            <a:ext cx="1370520" cy="68400"/>
          </a:xfrm>
          <a:custGeom>
            <a:avLst/>
            <a:gdLst/>
            <a:ahLst/>
            <a:rect l="0" t="0" r="r" b="b"/>
            <a:pathLst>
              <a:path w="3807" h="190">
                <a:moveTo>
                  <a:pt x="0" y="164"/>
                </a:moveTo>
                <a:lnTo>
                  <a:pt x="3807" y="0"/>
                </a:lnTo>
                <a:lnTo>
                  <a:pt x="3807" y="29"/>
                </a:lnTo>
                <a:lnTo>
                  <a:pt x="38" y="190"/>
                </a:lnTo>
                <a:cubicBezTo>
                  <a:pt x="26" y="182"/>
                  <a:pt x="13" y="173"/>
                  <a:pt x="0" y="164"/>
                </a:cubicBezTo>
                <a:close/>
              </a:path>
            </a:pathLst>
          </a:custGeom>
          <a:solidFill>
            <a:srgbClr val="7e8a8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989" name=""/>
          <p:cNvSpPr/>
          <p:nvPr/>
        </p:nvSpPr>
        <p:spPr>
          <a:xfrm>
            <a:off x="6179400" y="10221480"/>
            <a:ext cx="1383480" cy="69120"/>
          </a:xfrm>
          <a:custGeom>
            <a:avLst/>
            <a:gdLst/>
            <a:ahLst/>
            <a:rect l="0" t="0" r="r" b="b"/>
            <a:pathLst>
              <a:path w="3843" h="192">
                <a:moveTo>
                  <a:pt x="0" y="165"/>
                </a:moveTo>
                <a:lnTo>
                  <a:pt x="3843" y="0"/>
                </a:lnTo>
                <a:lnTo>
                  <a:pt x="3843" y="28"/>
                </a:lnTo>
                <a:lnTo>
                  <a:pt x="36" y="192"/>
                </a:lnTo>
                <a:cubicBezTo>
                  <a:pt x="24" y="183"/>
                  <a:pt x="12" y="175"/>
                  <a:pt x="0" y="165"/>
                </a:cubicBezTo>
                <a:close/>
              </a:path>
            </a:pathLst>
          </a:custGeom>
          <a:solidFill>
            <a:srgbClr val="7d898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990" name=""/>
          <p:cNvSpPr/>
          <p:nvPr/>
        </p:nvSpPr>
        <p:spPr>
          <a:xfrm>
            <a:off x="6166800" y="10211400"/>
            <a:ext cx="1396080" cy="69480"/>
          </a:xfrm>
          <a:custGeom>
            <a:avLst/>
            <a:gdLst/>
            <a:ahLst/>
            <a:rect l="0" t="0" r="r" b="b"/>
            <a:pathLst>
              <a:path w="3878" h="193">
                <a:moveTo>
                  <a:pt x="0" y="167"/>
                </a:moveTo>
                <a:lnTo>
                  <a:pt x="3878" y="0"/>
                </a:lnTo>
                <a:lnTo>
                  <a:pt x="3878" y="28"/>
                </a:lnTo>
                <a:lnTo>
                  <a:pt x="35" y="193"/>
                </a:lnTo>
                <a:cubicBezTo>
                  <a:pt x="23" y="185"/>
                  <a:pt x="11" y="176"/>
                  <a:pt x="0" y="167"/>
                </a:cubicBezTo>
                <a:close/>
              </a:path>
            </a:pathLst>
          </a:custGeom>
          <a:solidFill>
            <a:srgbClr val="7c898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991" name=""/>
          <p:cNvSpPr/>
          <p:nvPr/>
        </p:nvSpPr>
        <p:spPr>
          <a:xfrm>
            <a:off x="6160680" y="10206360"/>
            <a:ext cx="1402200" cy="65160"/>
          </a:xfrm>
          <a:custGeom>
            <a:avLst/>
            <a:gdLst/>
            <a:ahLst/>
            <a:rect l="0" t="0" r="r" b="b"/>
            <a:pathLst>
              <a:path w="3895" h="181">
                <a:moveTo>
                  <a:pt x="0" y="167"/>
                </a:moveTo>
                <a:lnTo>
                  <a:pt x="3895" y="0"/>
                </a:lnTo>
                <a:lnTo>
                  <a:pt x="3895" y="14"/>
                </a:lnTo>
                <a:lnTo>
                  <a:pt x="17" y="181"/>
                </a:lnTo>
                <a:cubicBezTo>
                  <a:pt x="11" y="176"/>
                  <a:pt x="6" y="171"/>
                  <a:pt x="0" y="167"/>
                </a:cubicBezTo>
                <a:close/>
              </a:path>
            </a:pathLst>
          </a:custGeom>
          <a:solidFill>
            <a:srgbClr val="7d8a8c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992" name=""/>
          <p:cNvSpPr/>
          <p:nvPr/>
        </p:nvSpPr>
        <p:spPr>
          <a:xfrm>
            <a:off x="6154920" y="10201320"/>
            <a:ext cx="1407960" cy="65520"/>
          </a:xfrm>
          <a:custGeom>
            <a:avLst/>
            <a:gdLst/>
            <a:ahLst/>
            <a:rect l="0" t="0" r="r" b="b"/>
            <a:pathLst>
              <a:path w="3911" h="182">
                <a:moveTo>
                  <a:pt x="0" y="168"/>
                </a:moveTo>
                <a:lnTo>
                  <a:pt x="3911" y="0"/>
                </a:lnTo>
                <a:lnTo>
                  <a:pt x="3911" y="15"/>
                </a:lnTo>
                <a:lnTo>
                  <a:pt x="16" y="182"/>
                </a:lnTo>
                <a:cubicBezTo>
                  <a:pt x="10" y="177"/>
                  <a:pt x="5" y="173"/>
                  <a:pt x="0" y="168"/>
                </a:cubicBezTo>
                <a:close/>
              </a:path>
            </a:pathLst>
          </a:custGeom>
          <a:solidFill>
            <a:srgbClr val="7d8a8c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993" name=""/>
          <p:cNvSpPr/>
          <p:nvPr/>
        </p:nvSpPr>
        <p:spPr>
          <a:xfrm>
            <a:off x="6148800" y="10196280"/>
            <a:ext cx="1414080" cy="65520"/>
          </a:xfrm>
          <a:custGeom>
            <a:avLst/>
            <a:gdLst/>
            <a:ahLst/>
            <a:rect l="0" t="0" r="r" b="b"/>
            <a:pathLst>
              <a:path w="3928" h="182">
                <a:moveTo>
                  <a:pt x="0" y="169"/>
                </a:moveTo>
                <a:lnTo>
                  <a:pt x="3928" y="0"/>
                </a:lnTo>
                <a:lnTo>
                  <a:pt x="3928" y="15"/>
                </a:lnTo>
                <a:lnTo>
                  <a:pt x="17" y="182"/>
                </a:lnTo>
                <a:cubicBezTo>
                  <a:pt x="11" y="178"/>
                  <a:pt x="6" y="173"/>
                  <a:pt x="0" y="169"/>
                </a:cubicBezTo>
                <a:close/>
              </a:path>
            </a:pathLst>
          </a:custGeom>
          <a:solidFill>
            <a:srgbClr val="7e8b8d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994" name=""/>
          <p:cNvSpPr/>
          <p:nvPr/>
        </p:nvSpPr>
        <p:spPr>
          <a:xfrm>
            <a:off x="6143400" y="10191240"/>
            <a:ext cx="1419480" cy="65880"/>
          </a:xfrm>
          <a:custGeom>
            <a:avLst/>
            <a:gdLst/>
            <a:ahLst/>
            <a:rect l="0" t="0" r="r" b="b"/>
            <a:pathLst>
              <a:path w="3943" h="183">
                <a:moveTo>
                  <a:pt x="0" y="169"/>
                </a:moveTo>
                <a:lnTo>
                  <a:pt x="3943" y="0"/>
                </a:lnTo>
                <a:lnTo>
                  <a:pt x="3943" y="14"/>
                </a:lnTo>
                <a:lnTo>
                  <a:pt x="15" y="183"/>
                </a:lnTo>
                <a:cubicBezTo>
                  <a:pt x="10" y="179"/>
                  <a:pt x="5" y="173"/>
                  <a:pt x="0" y="169"/>
                </a:cubicBezTo>
                <a:close/>
              </a:path>
            </a:pathLst>
          </a:custGeom>
          <a:solidFill>
            <a:srgbClr val="7f8b8d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995" name=""/>
          <p:cNvSpPr/>
          <p:nvPr/>
        </p:nvSpPr>
        <p:spPr>
          <a:xfrm>
            <a:off x="6137640" y="10186200"/>
            <a:ext cx="1425240" cy="66240"/>
          </a:xfrm>
          <a:custGeom>
            <a:avLst/>
            <a:gdLst/>
            <a:ahLst/>
            <a:rect l="0" t="0" r="r" b="b"/>
            <a:pathLst>
              <a:path w="3959" h="184">
                <a:moveTo>
                  <a:pt x="0" y="170"/>
                </a:moveTo>
                <a:lnTo>
                  <a:pt x="3959" y="0"/>
                </a:lnTo>
                <a:lnTo>
                  <a:pt x="3959" y="14"/>
                </a:lnTo>
                <a:lnTo>
                  <a:pt x="16" y="184"/>
                </a:lnTo>
                <a:cubicBezTo>
                  <a:pt x="10" y="179"/>
                  <a:pt x="5" y="175"/>
                  <a:pt x="0" y="170"/>
                </a:cubicBezTo>
                <a:close/>
              </a:path>
            </a:pathLst>
          </a:custGeom>
          <a:solidFill>
            <a:srgbClr val="808c8e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996" name=""/>
          <p:cNvSpPr/>
          <p:nvPr/>
        </p:nvSpPr>
        <p:spPr>
          <a:xfrm>
            <a:off x="6131880" y="10181160"/>
            <a:ext cx="1431000" cy="66240"/>
          </a:xfrm>
          <a:custGeom>
            <a:avLst/>
            <a:gdLst/>
            <a:ahLst/>
            <a:rect l="0" t="0" r="r" b="b"/>
            <a:pathLst>
              <a:path w="3975" h="184">
                <a:moveTo>
                  <a:pt x="0" y="170"/>
                </a:moveTo>
                <a:lnTo>
                  <a:pt x="3975" y="0"/>
                </a:lnTo>
                <a:lnTo>
                  <a:pt x="3975" y="14"/>
                </a:lnTo>
                <a:lnTo>
                  <a:pt x="16" y="184"/>
                </a:lnTo>
                <a:cubicBezTo>
                  <a:pt x="11" y="180"/>
                  <a:pt x="6" y="174"/>
                  <a:pt x="0" y="170"/>
                </a:cubicBezTo>
                <a:close/>
              </a:path>
            </a:pathLst>
          </a:custGeom>
          <a:solidFill>
            <a:srgbClr val="808d8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997" name=""/>
          <p:cNvSpPr/>
          <p:nvPr/>
        </p:nvSpPr>
        <p:spPr>
          <a:xfrm>
            <a:off x="6126840" y="10175760"/>
            <a:ext cx="1436040" cy="66960"/>
          </a:xfrm>
          <a:custGeom>
            <a:avLst/>
            <a:gdLst/>
            <a:ahLst/>
            <a:rect l="0" t="0" r="r" b="b"/>
            <a:pathLst>
              <a:path w="3989" h="186">
                <a:moveTo>
                  <a:pt x="0" y="172"/>
                </a:moveTo>
                <a:lnTo>
                  <a:pt x="3989" y="0"/>
                </a:lnTo>
                <a:lnTo>
                  <a:pt x="3989" y="15"/>
                </a:lnTo>
                <a:lnTo>
                  <a:pt x="14" y="186"/>
                </a:lnTo>
                <a:cubicBezTo>
                  <a:pt x="9" y="181"/>
                  <a:pt x="4" y="177"/>
                  <a:pt x="0" y="172"/>
                </a:cubicBezTo>
                <a:close/>
              </a:path>
            </a:pathLst>
          </a:custGeom>
          <a:solidFill>
            <a:srgbClr val="818e8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998" name=""/>
          <p:cNvSpPr/>
          <p:nvPr/>
        </p:nvSpPr>
        <p:spPr>
          <a:xfrm>
            <a:off x="6121440" y="10170720"/>
            <a:ext cx="1441440" cy="66960"/>
          </a:xfrm>
          <a:custGeom>
            <a:avLst/>
            <a:gdLst/>
            <a:ahLst/>
            <a:rect l="0" t="0" r="r" b="b"/>
            <a:pathLst>
              <a:path w="4004" h="186">
                <a:moveTo>
                  <a:pt x="0" y="172"/>
                </a:moveTo>
                <a:lnTo>
                  <a:pt x="4004" y="0"/>
                </a:lnTo>
                <a:lnTo>
                  <a:pt x="4004" y="14"/>
                </a:lnTo>
                <a:lnTo>
                  <a:pt x="15" y="186"/>
                </a:lnTo>
                <a:cubicBezTo>
                  <a:pt x="10" y="182"/>
                  <a:pt x="5" y="178"/>
                  <a:pt x="0" y="172"/>
                </a:cubicBezTo>
                <a:close/>
              </a:path>
            </a:pathLst>
          </a:custGeom>
          <a:solidFill>
            <a:srgbClr val="828e90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999" name=""/>
          <p:cNvSpPr/>
          <p:nvPr/>
        </p:nvSpPr>
        <p:spPr>
          <a:xfrm>
            <a:off x="6116040" y="10165680"/>
            <a:ext cx="1446840" cy="67320"/>
          </a:xfrm>
          <a:custGeom>
            <a:avLst/>
            <a:gdLst/>
            <a:ahLst/>
            <a:rect l="0" t="0" r="r" b="b"/>
            <a:pathLst>
              <a:path w="4019" h="187">
                <a:moveTo>
                  <a:pt x="0" y="174"/>
                </a:moveTo>
                <a:lnTo>
                  <a:pt x="4019" y="0"/>
                </a:lnTo>
                <a:lnTo>
                  <a:pt x="4019" y="14"/>
                </a:lnTo>
                <a:lnTo>
                  <a:pt x="15" y="187"/>
                </a:lnTo>
                <a:cubicBezTo>
                  <a:pt x="10" y="183"/>
                  <a:pt x="5" y="178"/>
                  <a:pt x="0" y="174"/>
                </a:cubicBezTo>
                <a:close/>
              </a:path>
            </a:pathLst>
          </a:custGeom>
          <a:solidFill>
            <a:srgbClr val="838f91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000" name=""/>
          <p:cNvSpPr/>
          <p:nvPr/>
        </p:nvSpPr>
        <p:spPr>
          <a:xfrm>
            <a:off x="6111360" y="10160640"/>
            <a:ext cx="1451520" cy="67680"/>
          </a:xfrm>
          <a:custGeom>
            <a:avLst/>
            <a:gdLst/>
            <a:ahLst/>
            <a:rect l="0" t="0" r="r" b="b"/>
            <a:pathLst>
              <a:path w="4032" h="188">
                <a:moveTo>
                  <a:pt x="0" y="174"/>
                </a:moveTo>
                <a:lnTo>
                  <a:pt x="4032" y="0"/>
                </a:lnTo>
                <a:lnTo>
                  <a:pt x="4032" y="14"/>
                </a:lnTo>
                <a:lnTo>
                  <a:pt x="13" y="188"/>
                </a:lnTo>
                <a:cubicBezTo>
                  <a:pt x="9" y="183"/>
                  <a:pt x="4" y="179"/>
                  <a:pt x="0" y="174"/>
                </a:cubicBezTo>
                <a:close/>
              </a:path>
            </a:pathLst>
          </a:custGeom>
          <a:solidFill>
            <a:srgbClr val="839091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001" name=""/>
          <p:cNvSpPr/>
          <p:nvPr/>
        </p:nvSpPr>
        <p:spPr>
          <a:xfrm>
            <a:off x="6106320" y="10155600"/>
            <a:ext cx="1456560" cy="67680"/>
          </a:xfrm>
          <a:custGeom>
            <a:avLst/>
            <a:gdLst/>
            <a:ahLst/>
            <a:rect l="0" t="0" r="r" b="b"/>
            <a:pathLst>
              <a:path w="4046" h="188">
                <a:moveTo>
                  <a:pt x="0" y="175"/>
                </a:moveTo>
                <a:lnTo>
                  <a:pt x="4046" y="0"/>
                </a:lnTo>
                <a:lnTo>
                  <a:pt x="4046" y="14"/>
                </a:lnTo>
                <a:lnTo>
                  <a:pt x="14" y="188"/>
                </a:lnTo>
                <a:cubicBezTo>
                  <a:pt x="9" y="184"/>
                  <a:pt x="4" y="179"/>
                  <a:pt x="0" y="175"/>
                </a:cubicBezTo>
                <a:close/>
              </a:path>
            </a:pathLst>
          </a:custGeom>
          <a:solidFill>
            <a:srgbClr val="849092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002" name=""/>
          <p:cNvSpPr/>
          <p:nvPr/>
        </p:nvSpPr>
        <p:spPr>
          <a:xfrm>
            <a:off x="6101280" y="10150560"/>
            <a:ext cx="1461600" cy="68040"/>
          </a:xfrm>
          <a:custGeom>
            <a:avLst/>
            <a:gdLst/>
            <a:ahLst/>
            <a:rect l="0" t="0" r="r" b="b"/>
            <a:pathLst>
              <a:path w="4060" h="189">
                <a:moveTo>
                  <a:pt x="0" y="175"/>
                </a:moveTo>
                <a:lnTo>
                  <a:pt x="4060" y="0"/>
                </a:lnTo>
                <a:lnTo>
                  <a:pt x="4060" y="14"/>
                </a:lnTo>
                <a:lnTo>
                  <a:pt x="14" y="189"/>
                </a:lnTo>
                <a:cubicBezTo>
                  <a:pt x="9" y="184"/>
                  <a:pt x="4" y="180"/>
                  <a:pt x="0" y="175"/>
                </a:cubicBezTo>
                <a:close/>
              </a:path>
            </a:pathLst>
          </a:custGeom>
          <a:solidFill>
            <a:srgbClr val="859193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003" name=""/>
          <p:cNvSpPr/>
          <p:nvPr/>
        </p:nvSpPr>
        <p:spPr>
          <a:xfrm>
            <a:off x="6096600" y="10145520"/>
            <a:ext cx="1466280" cy="68040"/>
          </a:xfrm>
          <a:custGeom>
            <a:avLst/>
            <a:gdLst/>
            <a:ahLst/>
            <a:rect l="0" t="0" r="r" b="b"/>
            <a:pathLst>
              <a:path w="4073" h="189">
                <a:moveTo>
                  <a:pt x="0" y="176"/>
                </a:moveTo>
                <a:lnTo>
                  <a:pt x="4073" y="0"/>
                </a:lnTo>
                <a:lnTo>
                  <a:pt x="4073" y="14"/>
                </a:lnTo>
                <a:lnTo>
                  <a:pt x="13" y="189"/>
                </a:lnTo>
                <a:cubicBezTo>
                  <a:pt x="8" y="185"/>
                  <a:pt x="4" y="180"/>
                  <a:pt x="0" y="176"/>
                </a:cubicBezTo>
                <a:close/>
              </a:path>
            </a:pathLst>
          </a:custGeom>
          <a:solidFill>
            <a:srgbClr val="869293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004" name=""/>
          <p:cNvSpPr/>
          <p:nvPr/>
        </p:nvSpPr>
        <p:spPr>
          <a:xfrm>
            <a:off x="6091920" y="10140480"/>
            <a:ext cx="1470960" cy="68400"/>
          </a:xfrm>
          <a:custGeom>
            <a:avLst/>
            <a:gdLst/>
            <a:ahLst/>
            <a:rect l="0" t="0" r="r" b="b"/>
            <a:pathLst>
              <a:path w="4086" h="190">
                <a:moveTo>
                  <a:pt x="0" y="176"/>
                </a:moveTo>
                <a:lnTo>
                  <a:pt x="4086" y="0"/>
                </a:lnTo>
                <a:lnTo>
                  <a:pt x="4086" y="14"/>
                </a:lnTo>
                <a:lnTo>
                  <a:pt x="13" y="190"/>
                </a:lnTo>
                <a:cubicBezTo>
                  <a:pt x="8" y="185"/>
                  <a:pt x="4" y="181"/>
                  <a:pt x="0" y="176"/>
                </a:cubicBezTo>
                <a:close/>
              </a:path>
            </a:pathLst>
          </a:custGeom>
          <a:solidFill>
            <a:srgbClr val="879294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005" name=""/>
          <p:cNvSpPr/>
          <p:nvPr/>
        </p:nvSpPr>
        <p:spPr>
          <a:xfrm>
            <a:off x="6087240" y="10135440"/>
            <a:ext cx="1475640" cy="68400"/>
          </a:xfrm>
          <a:custGeom>
            <a:avLst/>
            <a:gdLst/>
            <a:ahLst/>
            <a:rect l="0" t="0" r="r" b="b"/>
            <a:pathLst>
              <a:path w="4099" h="190">
                <a:moveTo>
                  <a:pt x="0" y="177"/>
                </a:moveTo>
                <a:lnTo>
                  <a:pt x="4099" y="0"/>
                </a:lnTo>
                <a:lnTo>
                  <a:pt x="4099" y="14"/>
                </a:lnTo>
                <a:lnTo>
                  <a:pt x="13" y="190"/>
                </a:lnTo>
                <a:cubicBezTo>
                  <a:pt x="8" y="186"/>
                  <a:pt x="4" y="181"/>
                  <a:pt x="0" y="177"/>
                </a:cubicBezTo>
                <a:close/>
              </a:path>
            </a:pathLst>
          </a:custGeom>
          <a:solidFill>
            <a:srgbClr val="879394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006" name=""/>
          <p:cNvSpPr/>
          <p:nvPr/>
        </p:nvSpPr>
        <p:spPr>
          <a:xfrm>
            <a:off x="6082560" y="10130400"/>
            <a:ext cx="1480320" cy="68760"/>
          </a:xfrm>
          <a:custGeom>
            <a:avLst/>
            <a:gdLst/>
            <a:ahLst/>
            <a:rect l="0" t="0" r="r" b="b"/>
            <a:pathLst>
              <a:path w="4112" h="191">
                <a:moveTo>
                  <a:pt x="0" y="177"/>
                </a:moveTo>
                <a:lnTo>
                  <a:pt x="4112" y="0"/>
                </a:lnTo>
                <a:lnTo>
                  <a:pt x="4112" y="14"/>
                </a:lnTo>
                <a:lnTo>
                  <a:pt x="13" y="191"/>
                </a:lnTo>
                <a:cubicBezTo>
                  <a:pt x="8" y="186"/>
                  <a:pt x="4" y="182"/>
                  <a:pt x="0" y="177"/>
                </a:cubicBezTo>
                <a:close/>
              </a:path>
            </a:pathLst>
          </a:custGeom>
          <a:solidFill>
            <a:srgbClr val="889495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007" name=""/>
          <p:cNvSpPr/>
          <p:nvPr/>
        </p:nvSpPr>
        <p:spPr>
          <a:xfrm>
            <a:off x="6078240" y="10125360"/>
            <a:ext cx="1484640" cy="68760"/>
          </a:xfrm>
          <a:custGeom>
            <a:avLst/>
            <a:gdLst/>
            <a:ahLst/>
            <a:rect l="0" t="0" r="r" b="b"/>
            <a:pathLst>
              <a:path w="4124" h="191">
                <a:moveTo>
                  <a:pt x="0" y="178"/>
                </a:moveTo>
                <a:lnTo>
                  <a:pt x="4124" y="0"/>
                </a:lnTo>
                <a:lnTo>
                  <a:pt x="4124" y="14"/>
                </a:lnTo>
                <a:lnTo>
                  <a:pt x="12" y="191"/>
                </a:lnTo>
                <a:cubicBezTo>
                  <a:pt x="8" y="187"/>
                  <a:pt x="4" y="182"/>
                  <a:pt x="0" y="178"/>
                </a:cubicBezTo>
                <a:close/>
              </a:path>
            </a:pathLst>
          </a:custGeom>
          <a:solidFill>
            <a:srgbClr val="899496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008" name=""/>
          <p:cNvSpPr/>
          <p:nvPr/>
        </p:nvSpPr>
        <p:spPr>
          <a:xfrm>
            <a:off x="6073560" y="10120320"/>
            <a:ext cx="1489320" cy="69120"/>
          </a:xfrm>
          <a:custGeom>
            <a:avLst/>
            <a:gdLst/>
            <a:ahLst/>
            <a:rect l="0" t="0" r="r" b="b"/>
            <a:pathLst>
              <a:path w="4137" h="192">
                <a:moveTo>
                  <a:pt x="0" y="178"/>
                </a:moveTo>
                <a:lnTo>
                  <a:pt x="4137" y="0"/>
                </a:lnTo>
                <a:lnTo>
                  <a:pt x="4137" y="14"/>
                </a:lnTo>
                <a:lnTo>
                  <a:pt x="13" y="192"/>
                </a:lnTo>
                <a:cubicBezTo>
                  <a:pt x="8" y="187"/>
                  <a:pt x="4" y="183"/>
                  <a:pt x="0" y="178"/>
                </a:cubicBezTo>
                <a:close/>
              </a:path>
            </a:pathLst>
          </a:custGeom>
          <a:solidFill>
            <a:srgbClr val="8a9596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009" name=""/>
          <p:cNvSpPr/>
          <p:nvPr/>
        </p:nvSpPr>
        <p:spPr>
          <a:xfrm>
            <a:off x="6069240" y="10115280"/>
            <a:ext cx="1493640" cy="69120"/>
          </a:xfrm>
          <a:custGeom>
            <a:avLst/>
            <a:gdLst/>
            <a:ahLst/>
            <a:rect l="0" t="0" r="r" b="b"/>
            <a:pathLst>
              <a:path w="4149" h="192">
                <a:moveTo>
                  <a:pt x="0" y="179"/>
                </a:moveTo>
                <a:lnTo>
                  <a:pt x="4149" y="0"/>
                </a:lnTo>
                <a:lnTo>
                  <a:pt x="4149" y="14"/>
                </a:lnTo>
                <a:lnTo>
                  <a:pt x="12" y="192"/>
                </a:lnTo>
                <a:cubicBezTo>
                  <a:pt x="8" y="188"/>
                  <a:pt x="4" y="183"/>
                  <a:pt x="0" y="179"/>
                </a:cubicBezTo>
                <a:close/>
              </a:path>
            </a:pathLst>
          </a:custGeom>
          <a:solidFill>
            <a:srgbClr val="8a9697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010" name=""/>
          <p:cNvSpPr/>
          <p:nvPr/>
        </p:nvSpPr>
        <p:spPr>
          <a:xfrm>
            <a:off x="6065280" y="10110240"/>
            <a:ext cx="1497600" cy="69480"/>
          </a:xfrm>
          <a:custGeom>
            <a:avLst/>
            <a:gdLst/>
            <a:ahLst/>
            <a:rect l="0" t="0" r="r" b="b"/>
            <a:pathLst>
              <a:path w="4160" h="193">
                <a:moveTo>
                  <a:pt x="0" y="179"/>
                </a:moveTo>
                <a:lnTo>
                  <a:pt x="4160" y="0"/>
                </a:lnTo>
                <a:lnTo>
                  <a:pt x="4160" y="14"/>
                </a:lnTo>
                <a:lnTo>
                  <a:pt x="11" y="193"/>
                </a:lnTo>
                <a:cubicBezTo>
                  <a:pt x="7" y="188"/>
                  <a:pt x="3" y="184"/>
                  <a:pt x="0" y="179"/>
                </a:cubicBezTo>
                <a:close/>
              </a:path>
            </a:pathLst>
          </a:custGeom>
          <a:solidFill>
            <a:srgbClr val="8b969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011" name=""/>
          <p:cNvSpPr/>
          <p:nvPr/>
        </p:nvSpPr>
        <p:spPr>
          <a:xfrm>
            <a:off x="6060960" y="10105200"/>
            <a:ext cx="1501920" cy="69480"/>
          </a:xfrm>
          <a:custGeom>
            <a:avLst/>
            <a:gdLst/>
            <a:ahLst/>
            <a:rect l="0" t="0" r="r" b="b"/>
            <a:pathLst>
              <a:path w="4172" h="193">
                <a:moveTo>
                  <a:pt x="0" y="180"/>
                </a:moveTo>
                <a:lnTo>
                  <a:pt x="4172" y="0"/>
                </a:lnTo>
                <a:lnTo>
                  <a:pt x="4172" y="14"/>
                </a:lnTo>
                <a:lnTo>
                  <a:pt x="12" y="193"/>
                </a:lnTo>
                <a:cubicBezTo>
                  <a:pt x="7" y="189"/>
                  <a:pt x="4" y="184"/>
                  <a:pt x="0" y="180"/>
                </a:cubicBezTo>
                <a:close/>
              </a:path>
            </a:pathLst>
          </a:custGeom>
          <a:solidFill>
            <a:srgbClr val="8c979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012" name=""/>
          <p:cNvSpPr/>
          <p:nvPr/>
        </p:nvSpPr>
        <p:spPr>
          <a:xfrm>
            <a:off x="6056640" y="10100160"/>
            <a:ext cx="1506240" cy="69840"/>
          </a:xfrm>
          <a:custGeom>
            <a:avLst/>
            <a:gdLst/>
            <a:ahLst/>
            <a:rect l="0" t="0" r="r" b="b"/>
            <a:pathLst>
              <a:path w="4184" h="194">
                <a:moveTo>
                  <a:pt x="0" y="180"/>
                </a:moveTo>
                <a:lnTo>
                  <a:pt x="4184" y="0"/>
                </a:lnTo>
                <a:lnTo>
                  <a:pt x="4184" y="14"/>
                </a:lnTo>
                <a:lnTo>
                  <a:pt x="12" y="194"/>
                </a:lnTo>
                <a:cubicBezTo>
                  <a:pt x="8" y="189"/>
                  <a:pt x="4" y="185"/>
                  <a:pt x="0" y="180"/>
                </a:cubicBezTo>
                <a:close/>
              </a:path>
            </a:pathLst>
          </a:custGeom>
          <a:solidFill>
            <a:srgbClr val="8d9899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013" name=""/>
          <p:cNvSpPr/>
          <p:nvPr/>
        </p:nvSpPr>
        <p:spPr>
          <a:xfrm>
            <a:off x="6052680" y="10095120"/>
            <a:ext cx="1510200" cy="69840"/>
          </a:xfrm>
          <a:custGeom>
            <a:avLst/>
            <a:gdLst/>
            <a:ahLst/>
            <a:rect l="0" t="0" r="r" b="b"/>
            <a:pathLst>
              <a:path w="4195" h="194">
                <a:moveTo>
                  <a:pt x="0" y="181"/>
                </a:moveTo>
                <a:lnTo>
                  <a:pt x="4195" y="0"/>
                </a:lnTo>
                <a:lnTo>
                  <a:pt x="4195" y="14"/>
                </a:lnTo>
                <a:lnTo>
                  <a:pt x="11" y="194"/>
                </a:lnTo>
                <a:cubicBezTo>
                  <a:pt x="8" y="190"/>
                  <a:pt x="4" y="185"/>
                  <a:pt x="0" y="181"/>
                </a:cubicBezTo>
                <a:close/>
              </a:path>
            </a:pathLst>
          </a:custGeom>
          <a:solidFill>
            <a:srgbClr val="8d989a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014" name=""/>
          <p:cNvSpPr/>
          <p:nvPr/>
        </p:nvSpPr>
        <p:spPr>
          <a:xfrm>
            <a:off x="6048720" y="10090080"/>
            <a:ext cx="1514160" cy="70200"/>
          </a:xfrm>
          <a:custGeom>
            <a:avLst/>
            <a:gdLst/>
            <a:ahLst/>
            <a:rect l="0" t="0" r="r" b="b"/>
            <a:pathLst>
              <a:path w="4206" h="195">
                <a:moveTo>
                  <a:pt x="0" y="181"/>
                </a:moveTo>
                <a:lnTo>
                  <a:pt x="4206" y="0"/>
                </a:lnTo>
                <a:lnTo>
                  <a:pt x="4206" y="14"/>
                </a:lnTo>
                <a:lnTo>
                  <a:pt x="11" y="195"/>
                </a:lnTo>
                <a:cubicBezTo>
                  <a:pt x="7" y="190"/>
                  <a:pt x="4" y="186"/>
                  <a:pt x="0" y="181"/>
                </a:cubicBezTo>
                <a:close/>
              </a:path>
            </a:pathLst>
          </a:custGeom>
          <a:solidFill>
            <a:srgbClr val="8e999a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015" name=""/>
          <p:cNvSpPr/>
          <p:nvPr/>
        </p:nvSpPr>
        <p:spPr>
          <a:xfrm>
            <a:off x="6044760" y="10085040"/>
            <a:ext cx="1518120" cy="70200"/>
          </a:xfrm>
          <a:custGeom>
            <a:avLst/>
            <a:gdLst/>
            <a:ahLst/>
            <a:rect l="0" t="0" r="r" b="b"/>
            <a:pathLst>
              <a:path w="4217" h="195">
                <a:moveTo>
                  <a:pt x="0" y="182"/>
                </a:moveTo>
                <a:lnTo>
                  <a:pt x="4217" y="0"/>
                </a:lnTo>
                <a:lnTo>
                  <a:pt x="4217" y="14"/>
                </a:lnTo>
                <a:lnTo>
                  <a:pt x="11" y="195"/>
                </a:lnTo>
                <a:cubicBezTo>
                  <a:pt x="8" y="191"/>
                  <a:pt x="4" y="186"/>
                  <a:pt x="0" y="182"/>
                </a:cubicBezTo>
                <a:close/>
              </a:path>
            </a:pathLst>
          </a:custGeom>
          <a:solidFill>
            <a:srgbClr val="8f9a9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016" name=""/>
          <p:cNvSpPr/>
          <p:nvPr/>
        </p:nvSpPr>
        <p:spPr>
          <a:xfrm>
            <a:off x="6041160" y="10080000"/>
            <a:ext cx="1521720" cy="70560"/>
          </a:xfrm>
          <a:custGeom>
            <a:avLst/>
            <a:gdLst/>
            <a:ahLst/>
            <a:rect l="0" t="0" r="r" b="b"/>
            <a:pathLst>
              <a:path w="4227" h="196">
                <a:moveTo>
                  <a:pt x="0" y="182"/>
                </a:moveTo>
                <a:lnTo>
                  <a:pt x="4227" y="0"/>
                </a:lnTo>
                <a:lnTo>
                  <a:pt x="4227" y="14"/>
                </a:lnTo>
                <a:lnTo>
                  <a:pt x="10" y="196"/>
                </a:lnTo>
                <a:cubicBezTo>
                  <a:pt x="7" y="191"/>
                  <a:pt x="3" y="187"/>
                  <a:pt x="0" y="182"/>
                </a:cubicBezTo>
                <a:close/>
              </a:path>
            </a:pathLst>
          </a:custGeom>
          <a:solidFill>
            <a:srgbClr val="909a9c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017" name=""/>
          <p:cNvSpPr/>
          <p:nvPr/>
        </p:nvSpPr>
        <p:spPr>
          <a:xfrm>
            <a:off x="6037200" y="10074960"/>
            <a:ext cx="1525680" cy="70560"/>
          </a:xfrm>
          <a:custGeom>
            <a:avLst/>
            <a:gdLst/>
            <a:ahLst/>
            <a:rect l="0" t="0" r="r" b="b"/>
            <a:pathLst>
              <a:path w="4238" h="196">
                <a:moveTo>
                  <a:pt x="0" y="181"/>
                </a:moveTo>
                <a:lnTo>
                  <a:pt x="4238" y="0"/>
                </a:lnTo>
                <a:lnTo>
                  <a:pt x="4238" y="14"/>
                </a:lnTo>
                <a:lnTo>
                  <a:pt x="11" y="196"/>
                </a:lnTo>
                <a:cubicBezTo>
                  <a:pt x="7" y="190"/>
                  <a:pt x="4" y="186"/>
                  <a:pt x="0" y="181"/>
                </a:cubicBezTo>
                <a:close/>
              </a:path>
            </a:pathLst>
          </a:custGeom>
          <a:solidFill>
            <a:srgbClr val="919b9c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018" name=""/>
          <p:cNvSpPr/>
          <p:nvPr/>
        </p:nvSpPr>
        <p:spPr>
          <a:xfrm>
            <a:off x="6033600" y="10069920"/>
            <a:ext cx="1529280" cy="70560"/>
          </a:xfrm>
          <a:custGeom>
            <a:avLst/>
            <a:gdLst/>
            <a:ahLst/>
            <a:rect l="0" t="0" r="r" b="b"/>
            <a:pathLst>
              <a:path w="4248" h="196">
                <a:moveTo>
                  <a:pt x="0" y="183"/>
                </a:moveTo>
                <a:lnTo>
                  <a:pt x="4248" y="0"/>
                </a:lnTo>
                <a:lnTo>
                  <a:pt x="4248" y="15"/>
                </a:lnTo>
                <a:lnTo>
                  <a:pt x="10" y="196"/>
                </a:lnTo>
                <a:cubicBezTo>
                  <a:pt x="7" y="192"/>
                  <a:pt x="3" y="187"/>
                  <a:pt x="0" y="183"/>
                </a:cubicBezTo>
                <a:close/>
              </a:path>
            </a:pathLst>
          </a:custGeom>
          <a:solidFill>
            <a:srgbClr val="919c9d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019" name=""/>
          <p:cNvSpPr/>
          <p:nvPr/>
        </p:nvSpPr>
        <p:spPr>
          <a:xfrm>
            <a:off x="6030000" y="10064880"/>
            <a:ext cx="1532880" cy="70920"/>
          </a:xfrm>
          <a:custGeom>
            <a:avLst/>
            <a:gdLst/>
            <a:ahLst/>
            <a:rect l="0" t="0" r="r" b="b"/>
            <a:pathLst>
              <a:path w="4258" h="197">
                <a:moveTo>
                  <a:pt x="0" y="183"/>
                </a:moveTo>
                <a:lnTo>
                  <a:pt x="4258" y="0"/>
                </a:lnTo>
                <a:lnTo>
                  <a:pt x="4258" y="14"/>
                </a:lnTo>
                <a:lnTo>
                  <a:pt x="10" y="197"/>
                </a:lnTo>
                <a:cubicBezTo>
                  <a:pt x="7" y="192"/>
                  <a:pt x="3" y="188"/>
                  <a:pt x="0" y="183"/>
                </a:cubicBezTo>
                <a:close/>
              </a:path>
            </a:pathLst>
          </a:custGeom>
          <a:solidFill>
            <a:srgbClr val="929c9d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020" name=""/>
          <p:cNvSpPr/>
          <p:nvPr/>
        </p:nvSpPr>
        <p:spPr>
          <a:xfrm>
            <a:off x="6026400" y="10059840"/>
            <a:ext cx="1536480" cy="70920"/>
          </a:xfrm>
          <a:custGeom>
            <a:avLst/>
            <a:gdLst/>
            <a:ahLst/>
            <a:rect l="0" t="0" r="r" b="b"/>
            <a:pathLst>
              <a:path w="4268" h="197">
                <a:moveTo>
                  <a:pt x="0" y="184"/>
                </a:moveTo>
                <a:lnTo>
                  <a:pt x="4268" y="0"/>
                </a:lnTo>
                <a:lnTo>
                  <a:pt x="4268" y="14"/>
                </a:lnTo>
                <a:lnTo>
                  <a:pt x="10" y="197"/>
                </a:lnTo>
                <a:cubicBezTo>
                  <a:pt x="6" y="193"/>
                  <a:pt x="3" y="188"/>
                  <a:pt x="0" y="184"/>
                </a:cubicBezTo>
                <a:close/>
              </a:path>
            </a:pathLst>
          </a:custGeom>
          <a:solidFill>
            <a:srgbClr val="939d9e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021" name=""/>
          <p:cNvSpPr/>
          <p:nvPr/>
        </p:nvSpPr>
        <p:spPr>
          <a:xfrm>
            <a:off x="6022800" y="10054800"/>
            <a:ext cx="1540080" cy="71280"/>
          </a:xfrm>
          <a:custGeom>
            <a:avLst/>
            <a:gdLst/>
            <a:ahLst/>
            <a:rect l="0" t="0" r="r" b="b"/>
            <a:pathLst>
              <a:path w="4278" h="198">
                <a:moveTo>
                  <a:pt x="0" y="183"/>
                </a:moveTo>
                <a:lnTo>
                  <a:pt x="4278" y="0"/>
                </a:lnTo>
                <a:lnTo>
                  <a:pt x="4278" y="14"/>
                </a:lnTo>
                <a:lnTo>
                  <a:pt x="10" y="198"/>
                </a:lnTo>
                <a:cubicBezTo>
                  <a:pt x="7" y="192"/>
                  <a:pt x="3" y="188"/>
                  <a:pt x="0" y="183"/>
                </a:cubicBezTo>
                <a:close/>
              </a:path>
            </a:pathLst>
          </a:custGeom>
          <a:solidFill>
            <a:srgbClr val="949e9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022" name=""/>
          <p:cNvSpPr/>
          <p:nvPr/>
        </p:nvSpPr>
        <p:spPr>
          <a:xfrm>
            <a:off x="6019560" y="10049760"/>
            <a:ext cx="1543320" cy="71280"/>
          </a:xfrm>
          <a:custGeom>
            <a:avLst/>
            <a:gdLst/>
            <a:ahLst/>
            <a:rect l="0" t="0" r="r" b="b"/>
            <a:pathLst>
              <a:path w="4287" h="198">
                <a:moveTo>
                  <a:pt x="0" y="184"/>
                </a:moveTo>
                <a:lnTo>
                  <a:pt x="4287" y="0"/>
                </a:lnTo>
                <a:lnTo>
                  <a:pt x="4287" y="14"/>
                </a:lnTo>
                <a:lnTo>
                  <a:pt x="9" y="198"/>
                </a:lnTo>
                <a:cubicBezTo>
                  <a:pt x="6" y="193"/>
                  <a:pt x="3" y="189"/>
                  <a:pt x="0" y="184"/>
                </a:cubicBezTo>
                <a:close/>
              </a:path>
            </a:pathLst>
          </a:custGeom>
          <a:solidFill>
            <a:srgbClr val="949e9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023" name=""/>
          <p:cNvSpPr/>
          <p:nvPr/>
        </p:nvSpPr>
        <p:spPr>
          <a:xfrm>
            <a:off x="6015960" y="10044720"/>
            <a:ext cx="1546920" cy="71280"/>
          </a:xfrm>
          <a:custGeom>
            <a:avLst/>
            <a:gdLst/>
            <a:ahLst/>
            <a:rect l="0" t="0" r="r" b="b"/>
            <a:pathLst>
              <a:path w="4297" h="198">
                <a:moveTo>
                  <a:pt x="0" y="185"/>
                </a:moveTo>
                <a:lnTo>
                  <a:pt x="4297" y="0"/>
                </a:lnTo>
                <a:lnTo>
                  <a:pt x="4297" y="14"/>
                </a:lnTo>
                <a:lnTo>
                  <a:pt x="10" y="198"/>
                </a:lnTo>
                <a:cubicBezTo>
                  <a:pt x="6" y="194"/>
                  <a:pt x="3" y="189"/>
                  <a:pt x="0" y="185"/>
                </a:cubicBezTo>
                <a:close/>
              </a:path>
            </a:pathLst>
          </a:custGeom>
          <a:solidFill>
            <a:srgbClr val="959fa0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024" name=""/>
          <p:cNvSpPr/>
          <p:nvPr/>
        </p:nvSpPr>
        <p:spPr>
          <a:xfrm>
            <a:off x="6012720" y="10039320"/>
            <a:ext cx="1550160" cy="72000"/>
          </a:xfrm>
          <a:custGeom>
            <a:avLst/>
            <a:gdLst/>
            <a:ahLst/>
            <a:rect l="0" t="0" r="r" b="b"/>
            <a:pathLst>
              <a:path w="4306" h="200">
                <a:moveTo>
                  <a:pt x="0" y="186"/>
                </a:moveTo>
                <a:lnTo>
                  <a:pt x="4306" y="0"/>
                </a:lnTo>
                <a:lnTo>
                  <a:pt x="4306" y="15"/>
                </a:lnTo>
                <a:lnTo>
                  <a:pt x="9" y="200"/>
                </a:lnTo>
                <a:cubicBezTo>
                  <a:pt x="6" y="195"/>
                  <a:pt x="3" y="191"/>
                  <a:pt x="0" y="186"/>
                </a:cubicBezTo>
                <a:close/>
              </a:path>
            </a:pathLst>
          </a:custGeom>
          <a:solidFill>
            <a:srgbClr val="96a0a1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025" name=""/>
          <p:cNvSpPr/>
          <p:nvPr/>
        </p:nvSpPr>
        <p:spPr>
          <a:xfrm>
            <a:off x="6009480" y="10034280"/>
            <a:ext cx="1553400" cy="72000"/>
          </a:xfrm>
          <a:custGeom>
            <a:avLst/>
            <a:gdLst/>
            <a:ahLst/>
            <a:rect l="0" t="0" r="r" b="b"/>
            <a:pathLst>
              <a:path w="4315" h="200">
                <a:moveTo>
                  <a:pt x="0" y="186"/>
                </a:moveTo>
                <a:lnTo>
                  <a:pt x="4315" y="0"/>
                </a:lnTo>
                <a:lnTo>
                  <a:pt x="4315" y="14"/>
                </a:lnTo>
                <a:lnTo>
                  <a:pt x="9" y="200"/>
                </a:lnTo>
                <a:cubicBezTo>
                  <a:pt x="6" y="196"/>
                  <a:pt x="3" y="191"/>
                  <a:pt x="0" y="186"/>
                </a:cubicBezTo>
                <a:close/>
              </a:path>
            </a:pathLst>
          </a:custGeom>
          <a:solidFill>
            <a:srgbClr val="97a0a1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026" name=""/>
          <p:cNvSpPr/>
          <p:nvPr/>
        </p:nvSpPr>
        <p:spPr>
          <a:xfrm>
            <a:off x="6006240" y="10029240"/>
            <a:ext cx="1556640" cy="72000"/>
          </a:xfrm>
          <a:custGeom>
            <a:avLst/>
            <a:gdLst/>
            <a:ahLst/>
            <a:rect l="0" t="0" r="r" b="b"/>
            <a:pathLst>
              <a:path w="4324" h="200">
                <a:moveTo>
                  <a:pt x="0" y="187"/>
                </a:moveTo>
                <a:lnTo>
                  <a:pt x="4324" y="0"/>
                </a:lnTo>
                <a:lnTo>
                  <a:pt x="4324" y="14"/>
                </a:lnTo>
                <a:lnTo>
                  <a:pt x="9" y="200"/>
                </a:lnTo>
                <a:cubicBezTo>
                  <a:pt x="6" y="196"/>
                  <a:pt x="3" y="191"/>
                  <a:pt x="0" y="187"/>
                </a:cubicBezTo>
                <a:close/>
              </a:path>
            </a:pathLst>
          </a:custGeom>
          <a:solidFill>
            <a:srgbClr val="97a1a2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027" name=""/>
          <p:cNvSpPr/>
          <p:nvPr/>
        </p:nvSpPr>
        <p:spPr>
          <a:xfrm>
            <a:off x="6003000" y="10024200"/>
            <a:ext cx="1559880" cy="72360"/>
          </a:xfrm>
          <a:custGeom>
            <a:avLst/>
            <a:gdLst/>
            <a:ahLst/>
            <a:rect l="0" t="0" r="r" b="b"/>
            <a:pathLst>
              <a:path w="4333" h="201">
                <a:moveTo>
                  <a:pt x="0" y="187"/>
                </a:moveTo>
                <a:lnTo>
                  <a:pt x="4333" y="0"/>
                </a:lnTo>
                <a:lnTo>
                  <a:pt x="4333" y="14"/>
                </a:lnTo>
                <a:lnTo>
                  <a:pt x="9" y="201"/>
                </a:lnTo>
                <a:cubicBezTo>
                  <a:pt x="6" y="196"/>
                  <a:pt x="3" y="192"/>
                  <a:pt x="0" y="187"/>
                </a:cubicBezTo>
                <a:close/>
              </a:path>
            </a:pathLst>
          </a:custGeom>
          <a:solidFill>
            <a:srgbClr val="98a2a3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028" name=""/>
          <p:cNvSpPr/>
          <p:nvPr/>
        </p:nvSpPr>
        <p:spPr>
          <a:xfrm>
            <a:off x="6000120" y="10019160"/>
            <a:ext cx="1562760" cy="72360"/>
          </a:xfrm>
          <a:custGeom>
            <a:avLst/>
            <a:gdLst/>
            <a:ahLst/>
            <a:rect l="0" t="0" r="r" b="b"/>
            <a:pathLst>
              <a:path w="4341" h="201">
                <a:moveTo>
                  <a:pt x="0" y="187"/>
                </a:moveTo>
                <a:lnTo>
                  <a:pt x="4341" y="0"/>
                </a:lnTo>
                <a:lnTo>
                  <a:pt x="4341" y="14"/>
                </a:lnTo>
                <a:lnTo>
                  <a:pt x="8" y="201"/>
                </a:lnTo>
                <a:cubicBezTo>
                  <a:pt x="5" y="197"/>
                  <a:pt x="2" y="192"/>
                  <a:pt x="0" y="187"/>
                </a:cubicBezTo>
                <a:close/>
              </a:path>
            </a:pathLst>
          </a:custGeom>
          <a:solidFill>
            <a:srgbClr val="99a2a3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029" name=""/>
          <p:cNvSpPr/>
          <p:nvPr/>
        </p:nvSpPr>
        <p:spPr>
          <a:xfrm>
            <a:off x="5996880" y="10014480"/>
            <a:ext cx="1566000" cy="72000"/>
          </a:xfrm>
          <a:custGeom>
            <a:avLst/>
            <a:gdLst/>
            <a:ahLst/>
            <a:rect l="0" t="0" r="r" b="b"/>
            <a:pathLst>
              <a:path w="4350" h="200">
                <a:moveTo>
                  <a:pt x="0" y="187"/>
                </a:moveTo>
                <a:lnTo>
                  <a:pt x="4340" y="0"/>
                </a:lnTo>
                <a:lnTo>
                  <a:pt x="4350" y="3"/>
                </a:lnTo>
                <a:lnTo>
                  <a:pt x="4350" y="13"/>
                </a:lnTo>
                <a:lnTo>
                  <a:pt x="9" y="200"/>
                </a:lnTo>
                <a:cubicBezTo>
                  <a:pt x="5" y="196"/>
                  <a:pt x="3" y="191"/>
                  <a:pt x="0" y="187"/>
                </a:cubicBezTo>
                <a:close/>
              </a:path>
            </a:pathLst>
          </a:custGeom>
          <a:solidFill>
            <a:srgbClr val="9aa3a4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030" name=""/>
          <p:cNvSpPr/>
          <p:nvPr/>
        </p:nvSpPr>
        <p:spPr>
          <a:xfrm>
            <a:off x="5993640" y="10009800"/>
            <a:ext cx="1565640" cy="72000"/>
          </a:xfrm>
          <a:custGeom>
            <a:avLst/>
            <a:gdLst/>
            <a:ahLst/>
            <a:rect l="0" t="0" r="r" b="b"/>
            <a:pathLst>
              <a:path w="4349" h="200">
                <a:moveTo>
                  <a:pt x="0" y="186"/>
                </a:moveTo>
                <a:lnTo>
                  <a:pt x="4311" y="0"/>
                </a:lnTo>
                <a:lnTo>
                  <a:pt x="4349" y="13"/>
                </a:lnTo>
                <a:lnTo>
                  <a:pt x="9" y="200"/>
                </a:lnTo>
                <a:cubicBezTo>
                  <a:pt x="6" y="195"/>
                  <a:pt x="3" y="191"/>
                  <a:pt x="0" y="186"/>
                </a:cubicBezTo>
                <a:close/>
              </a:path>
            </a:pathLst>
          </a:custGeom>
          <a:solidFill>
            <a:srgbClr val="9ba4a5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031" name=""/>
          <p:cNvSpPr/>
          <p:nvPr/>
        </p:nvSpPr>
        <p:spPr>
          <a:xfrm>
            <a:off x="5990760" y="10005480"/>
            <a:ext cx="1554840" cy="71280"/>
          </a:xfrm>
          <a:custGeom>
            <a:avLst/>
            <a:gdLst/>
            <a:ahLst/>
            <a:rect l="0" t="0" r="r" b="b"/>
            <a:pathLst>
              <a:path w="4319" h="198">
                <a:moveTo>
                  <a:pt x="0" y="184"/>
                </a:moveTo>
                <a:lnTo>
                  <a:pt x="4281" y="0"/>
                </a:lnTo>
                <a:lnTo>
                  <a:pt x="4319" y="12"/>
                </a:lnTo>
                <a:lnTo>
                  <a:pt x="8" y="198"/>
                </a:lnTo>
                <a:cubicBezTo>
                  <a:pt x="6" y="194"/>
                  <a:pt x="3" y="189"/>
                  <a:pt x="0" y="184"/>
                </a:cubicBezTo>
                <a:close/>
              </a:path>
            </a:pathLst>
          </a:custGeom>
          <a:solidFill>
            <a:srgbClr val="9ba4a5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032" name=""/>
          <p:cNvSpPr/>
          <p:nvPr/>
        </p:nvSpPr>
        <p:spPr>
          <a:xfrm>
            <a:off x="5987880" y="10001160"/>
            <a:ext cx="1544040" cy="70560"/>
          </a:xfrm>
          <a:custGeom>
            <a:avLst/>
            <a:gdLst/>
            <a:ahLst/>
            <a:rect l="0" t="0" r="r" b="b"/>
            <a:pathLst>
              <a:path w="4289" h="196">
                <a:moveTo>
                  <a:pt x="0" y="183"/>
                </a:moveTo>
                <a:lnTo>
                  <a:pt x="4251" y="0"/>
                </a:lnTo>
                <a:lnTo>
                  <a:pt x="4289" y="13"/>
                </a:lnTo>
                <a:lnTo>
                  <a:pt x="8" y="196"/>
                </a:lnTo>
                <a:cubicBezTo>
                  <a:pt x="6" y="192"/>
                  <a:pt x="3" y="187"/>
                  <a:pt x="0" y="183"/>
                </a:cubicBezTo>
                <a:close/>
              </a:path>
            </a:pathLst>
          </a:custGeom>
          <a:solidFill>
            <a:srgbClr val="9ca5a6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033" name=""/>
          <p:cNvSpPr/>
          <p:nvPr/>
        </p:nvSpPr>
        <p:spPr>
          <a:xfrm>
            <a:off x="5985000" y="9996480"/>
            <a:ext cx="1533240" cy="70560"/>
          </a:xfrm>
          <a:custGeom>
            <a:avLst/>
            <a:gdLst/>
            <a:ahLst/>
            <a:rect l="0" t="0" r="r" b="b"/>
            <a:pathLst>
              <a:path w="4259" h="196">
                <a:moveTo>
                  <a:pt x="0" y="182"/>
                </a:moveTo>
                <a:lnTo>
                  <a:pt x="4222" y="0"/>
                </a:lnTo>
                <a:lnTo>
                  <a:pt x="4259" y="13"/>
                </a:lnTo>
                <a:lnTo>
                  <a:pt x="8" y="196"/>
                </a:lnTo>
                <a:cubicBezTo>
                  <a:pt x="5" y="191"/>
                  <a:pt x="3" y="187"/>
                  <a:pt x="0" y="182"/>
                </a:cubicBezTo>
                <a:close/>
              </a:path>
            </a:pathLst>
          </a:custGeom>
          <a:solidFill>
            <a:srgbClr val="9da6a6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034" name=""/>
          <p:cNvSpPr/>
          <p:nvPr/>
        </p:nvSpPr>
        <p:spPr>
          <a:xfrm>
            <a:off x="5982120" y="9992160"/>
            <a:ext cx="1522800" cy="69840"/>
          </a:xfrm>
          <a:custGeom>
            <a:avLst/>
            <a:gdLst/>
            <a:ahLst/>
            <a:rect l="0" t="0" r="r" b="b"/>
            <a:pathLst>
              <a:path w="4230" h="194">
                <a:moveTo>
                  <a:pt x="0" y="180"/>
                </a:moveTo>
                <a:lnTo>
                  <a:pt x="4192" y="0"/>
                </a:lnTo>
                <a:lnTo>
                  <a:pt x="4230" y="12"/>
                </a:lnTo>
                <a:lnTo>
                  <a:pt x="8" y="194"/>
                </a:lnTo>
                <a:cubicBezTo>
                  <a:pt x="6" y="189"/>
                  <a:pt x="3" y="185"/>
                  <a:pt x="0" y="180"/>
                </a:cubicBezTo>
                <a:close/>
              </a:path>
            </a:pathLst>
          </a:custGeom>
          <a:solidFill>
            <a:srgbClr val="9ea6a7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035" name=""/>
          <p:cNvSpPr/>
          <p:nvPr/>
        </p:nvSpPr>
        <p:spPr>
          <a:xfrm>
            <a:off x="5979600" y="9987480"/>
            <a:ext cx="1511640" cy="69480"/>
          </a:xfrm>
          <a:custGeom>
            <a:avLst/>
            <a:gdLst/>
            <a:ahLst/>
            <a:rect l="0" t="0" r="r" b="b"/>
            <a:pathLst>
              <a:path w="4199" h="193">
                <a:moveTo>
                  <a:pt x="0" y="180"/>
                </a:moveTo>
                <a:lnTo>
                  <a:pt x="4161" y="0"/>
                </a:lnTo>
                <a:lnTo>
                  <a:pt x="4199" y="14"/>
                </a:lnTo>
                <a:lnTo>
                  <a:pt x="7" y="193"/>
                </a:lnTo>
                <a:cubicBezTo>
                  <a:pt x="5" y="189"/>
                  <a:pt x="2" y="184"/>
                  <a:pt x="0" y="180"/>
                </a:cubicBezTo>
                <a:close/>
              </a:path>
            </a:pathLst>
          </a:custGeom>
          <a:solidFill>
            <a:srgbClr val="9ea7a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036" name=""/>
          <p:cNvSpPr/>
          <p:nvPr/>
        </p:nvSpPr>
        <p:spPr>
          <a:xfrm>
            <a:off x="5976720" y="9983160"/>
            <a:ext cx="1500840" cy="69120"/>
          </a:xfrm>
          <a:custGeom>
            <a:avLst/>
            <a:gdLst/>
            <a:ahLst/>
            <a:rect l="0" t="0" r="r" b="b"/>
            <a:pathLst>
              <a:path w="4169" h="192">
                <a:moveTo>
                  <a:pt x="0" y="178"/>
                </a:moveTo>
                <a:lnTo>
                  <a:pt x="4131" y="0"/>
                </a:lnTo>
                <a:lnTo>
                  <a:pt x="4169" y="12"/>
                </a:lnTo>
                <a:lnTo>
                  <a:pt x="8" y="192"/>
                </a:lnTo>
                <a:cubicBezTo>
                  <a:pt x="5" y="187"/>
                  <a:pt x="3" y="183"/>
                  <a:pt x="0" y="178"/>
                </a:cubicBezTo>
                <a:close/>
              </a:path>
            </a:pathLst>
          </a:custGeom>
          <a:solidFill>
            <a:srgbClr val="9fa8a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037" name=""/>
          <p:cNvSpPr/>
          <p:nvPr/>
        </p:nvSpPr>
        <p:spPr>
          <a:xfrm>
            <a:off x="5974200" y="9978480"/>
            <a:ext cx="1489680" cy="68760"/>
          </a:xfrm>
          <a:custGeom>
            <a:avLst/>
            <a:gdLst/>
            <a:ahLst/>
            <a:rect l="0" t="0" r="r" b="b"/>
            <a:pathLst>
              <a:path w="4138" h="191">
                <a:moveTo>
                  <a:pt x="0" y="177"/>
                </a:moveTo>
                <a:lnTo>
                  <a:pt x="4100" y="0"/>
                </a:lnTo>
                <a:lnTo>
                  <a:pt x="4138" y="13"/>
                </a:lnTo>
                <a:lnTo>
                  <a:pt x="7" y="191"/>
                </a:lnTo>
                <a:cubicBezTo>
                  <a:pt x="5" y="186"/>
                  <a:pt x="2" y="182"/>
                  <a:pt x="0" y="177"/>
                </a:cubicBezTo>
                <a:close/>
              </a:path>
            </a:pathLst>
          </a:custGeom>
          <a:solidFill>
            <a:srgbClr val="a0a9a9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038" name=""/>
          <p:cNvSpPr/>
          <p:nvPr/>
        </p:nvSpPr>
        <p:spPr>
          <a:xfrm>
            <a:off x="5971680" y="9974160"/>
            <a:ext cx="1478520" cy="68040"/>
          </a:xfrm>
          <a:custGeom>
            <a:avLst/>
            <a:gdLst/>
            <a:ahLst/>
            <a:rect l="0" t="0" r="r" b="b"/>
            <a:pathLst>
              <a:path w="4107" h="189">
                <a:moveTo>
                  <a:pt x="0" y="175"/>
                </a:moveTo>
                <a:lnTo>
                  <a:pt x="4069" y="0"/>
                </a:lnTo>
                <a:lnTo>
                  <a:pt x="4107" y="12"/>
                </a:lnTo>
                <a:lnTo>
                  <a:pt x="7" y="189"/>
                </a:lnTo>
                <a:cubicBezTo>
                  <a:pt x="4" y="185"/>
                  <a:pt x="2" y="180"/>
                  <a:pt x="0" y="175"/>
                </a:cubicBezTo>
                <a:close/>
              </a:path>
            </a:pathLst>
          </a:custGeom>
          <a:solidFill>
            <a:srgbClr val="a1a9aa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039" name=""/>
          <p:cNvSpPr/>
          <p:nvPr/>
        </p:nvSpPr>
        <p:spPr>
          <a:xfrm>
            <a:off x="5969160" y="9969840"/>
            <a:ext cx="1467360" cy="67320"/>
          </a:xfrm>
          <a:custGeom>
            <a:avLst/>
            <a:gdLst/>
            <a:ahLst/>
            <a:rect l="0" t="0" r="r" b="b"/>
            <a:pathLst>
              <a:path w="4076" h="187">
                <a:moveTo>
                  <a:pt x="0" y="174"/>
                </a:moveTo>
                <a:lnTo>
                  <a:pt x="4039" y="0"/>
                </a:lnTo>
                <a:lnTo>
                  <a:pt x="4076" y="12"/>
                </a:lnTo>
                <a:lnTo>
                  <a:pt x="7" y="187"/>
                </a:lnTo>
                <a:cubicBezTo>
                  <a:pt x="4" y="183"/>
                  <a:pt x="2" y="178"/>
                  <a:pt x="0" y="174"/>
                </a:cubicBezTo>
                <a:close/>
              </a:path>
            </a:pathLst>
          </a:custGeom>
          <a:solidFill>
            <a:srgbClr val="a1aaaa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040" name=""/>
          <p:cNvSpPr/>
          <p:nvPr/>
        </p:nvSpPr>
        <p:spPr>
          <a:xfrm>
            <a:off x="5966640" y="9965160"/>
            <a:ext cx="1456560" cy="67320"/>
          </a:xfrm>
          <a:custGeom>
            <a:avLst/>
            <a:gdLst/>
            <a:ahLst/>
            <a:rect l="0" t="0" r="r" b="b"/>
            <a:pathLst>
              <a:path w="4046" h="187">
                <a:moveTo>
                  <a:pt x="0" y="173"/>
                </a:moveTo>
                <a:lnTo>
                  <a:pt x="4008" y="0"/>
                </a:lnTo>
                <a:lnTo>
                  <a:pt x="4046" y="13"/>
                </a:lnTo>
                <a:lnTo>
                  <a:pt x="7" y="187"/>
                </a:lnTo>
                <a:cubicBezTo>
                  <a:pt x="4" y="182"/>
                  <a:pt x="2" y="178"/>
                  <a:pt x="0" y="173"/>
                </a:cubicBezTo>
                <a:close/>
              </a:path>
            </a:pathLst>
          </a:custGeom>
          <a:solidFill>
            <a:srgbClr val="a2aba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041" name=""/>
          <p:cNvSpPr/>
          <p:nvPr/>
        </p:nvSpPr>
        <p:spPr>
          <a:xfrm>
            <a:off x="5964120" y="9960840"/>
            <a:ext cx="1445400" cy="66600"/>
          </a:xfrm>
          <a:custGeom>
            <a:avLst/>
            <a:gdLst/>
            <a:ahLst/>
            <a:rect l="0" t="0" r="r" b="b"/>
            <a:pathLst>
              <a:path w="4015" h="185">
                <a:moveTo>
                  <a:pt x="0" y="171"/>
                </a:moveTo>
                <a:lnTo>
                  <a:pt x="3977" y="0"/>
                </a:lnTo>
                <a:lnTo>
                  <a:pt x="4015" y="12"/>
                </a:lnTo>
                <a:lnTo>
                  <a:pt x="7" y="185"/>
                </a:lnTo>
                <a:cubicBezTo>
                  <a:pt x="4" y="180"/>
                  <a:pt x="2" y="176"/>
                  <a:pt x="0" y="171"/>
                </a:cubicBezTo>
                <a:close/>
              </a:path>
            </a:pathLst>
          </a:custGeom>
          <a:solidFill>
            <a:srgbClr val="a3abac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042" name=""/>
          <p:cNvSpPr/>
          <p:nvPr/>
        </p:nvSpPr>
        <p:spPr>
          <a:xfrm>
            <a:off x="5961600" y="9956160"/>
            <a:ext cx="1434240" cy="66240"/>
          </a:xfrm>
          <a:custGeom>
            <a:avLst/>
            <a:gdLst/>
            <a:ahLst/>
            <a:rect l="0" t="0" r="r" b="b"/>
            <a:pathLst>
              <a:path w="3984" h="184">
                <a:moveTo>
                  <a:pt x="0" y="170"/>
                </a:moveTo>
                <a:lnTo>
                  <a:pt x="3946" y="0"/>
                </a:lnTo>
                <a:lnTo>
                  <a:pt x="3984" y="13"/>
                </a:lnTo>
                <a:lnTo>
                  <a:pt x="7" y="184"/>
                </a:lnTo>
                <a:cubicBezTo>
                  <a:pt x="4" y="180"/>
                  <a:pt x="2" y="175"/>
                  <a:pt x="0" y="170"/>
                </a:cubicBezTo>
                <a:close/>
              </a:path>
            </a:pathLst>
          </a:custGeom>
          <a:solidFill>
            <a:srgbClr val="a4acac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043" name=""/>
          <p:cNvSpPr/>
          <p:nvPr/>
        </p:nvSpPr>
        <p:spPr>
          <a:xfrm>
            <a:off x="5959080" y="9951840"/>
            <a:ext cx="1423080" cy="65520"/>
          </a:xfrm>
          <a:custGeom>
            <a:avLst/>
            <a:gdLst/>
            <a:ahLst/>
            <a:rect l="0" t="0" r="r" b="b"/>
            <a:pathLst>
              <a:path w="3953" h="182">
                <a:moveTo>
                  <a:pt x="0" y="169"/>
                </a:moveTo>
                <a:lnTo>
                  <a:pt x="3915" y="0"/>
                </a:lnTo>
                <a:lnTo>
                  <a:pt x="3953" y="12"/>
                </a:lnTo>
                <a:lnTo>
                  <a:pt x="7" y="182"/>
                </a:lnTo>
                <a:cubicBezTo>
                  <a:pt x="5" y="178"/>
                  <a:pt x="2" y="173"/>
                  <a:pt x="0" y="169"/>
                </a:cubicBezTo>
                <a:close/>
              </a:path>
            </a:pathLst>
          </a:custGeom>
          <a:solidFill>
            <a:srgbClr val="a5adad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044" name=""/>
          <p:cNvSpPr/>
          <p:nvPr/>
        </p:nvSpPr>
        <p:spPr>
          <a:xfrm>
            <a:off x="5956920" y="9947520"/>
            <a:ext cx="1411560" cy="65160"/>
          </a:xfrm>
          <a:custGeom>
            <a:avLst/>
            <a:gdLst/>
            <a:ahLst/>
            <a:rect l="0" t="0" r="r" b="b"/>
            <a:pathLst>
              <a:path w="3921" h="181">
                <a:moveTo>
                  <a:pt x="0" y="166"/>
                </a:moveTo>
                <a:lnTo>
                  <a:pt x="3883" y="0"/>
                </a:lnTo>
                <a:lnTo>
                  <a:pt x="3921" y="12"/>
                </a:lnTo>
                <a:lnTo>
                  <a:pt x="6" y="181"/>
                </a:lnTo>
                <a:cubicBezTo>
                  <a:pt x="4" y="175"/>
                  <a:pt x="2" y="171"/>
                  <a:pt x="0" y="166"/>
                </a:cubicBezTo>
                <a:close/>
              </a:path>
            </a:pathLst>
          </a:custGeom>
          <a:solidFill>
            <a:srgbClr val="a5adae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045" name=""/>
          <p:cNvSpPr/>
          <p:nvPr/>
        </p:nvSpPr>
        <p:spPr>
          <a:xfrm>
            <a:off x="5954760" y="9942840"/>
            <a:ext cx="1400040" cy="64800"/>
          </a:xfrm>
          <a:custGeom>
            <a:avLst/>
            <a:gdLst/>
            <a:ahLst/>
            <a:rect l="0" t="0" r="r" b="b"/>
            <a:pathLst>
              <a:path w="3889" h="180">
                <a:moveTo>
                  <a:pt x="0" y="166"/>
                </a:moveTo>
                <a:lnTo>
                  <a:pt x="3852" y="0"/>
                </a:lnTo>
                <a:lnTo>
                  <a:pt x="3889" y="13"/>
                </a:lnTo>
                <a:lnTo>
                  <a:pt x="6" y="180"/>
                </a:lnTo>
                <a:cubicBezTo>
                  <a:pt x="4" y="175"/>
                  <a:pt x="2" y="171"/>
                  <a:pt x="0" y="166"/>
                </a:cubicBezTo>
                <a:close/>
              </a:path>
            </a:pathLst>
          </a:custGeom>
          <a:solidFill>
            <a:srgbClr val="a6aeae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046" name=""/>
          <p:cNvSpPr/>
          <p:nvPr/>
        </p:nvSpPr>
        <p:spPr>
          <a:xfrm>
            <a:off x="5952240" y="9938520"/>
            <a:ext cx="1389240" cy="64080"/>
          </a:xfrm>
          <a:custGeom>
            <a:avLst/>
            <a:gdLst/>
            <a:ahLst/>
            <a:rect l="0" t="0" r="r" b="b"/>
            <a:pathLst>
              <a:path w="3859" h="178">
                <a:moveTo>
                  <a:pt x="0" y="164"/>
                </a:moveTo>
                <a:lnTo>
                  <a:pt x="3821" y="0"/>
                </a:lnTo>
                <a:lnTo>
                  <a:pt x="3859" y="12"/>
                </a:lnTo>
                <a:lnTo>
                  <a:pt x="7" y="178"/>
                </a:lnTo>
                <a:cubicBezTo>
                  <a:pt x="4" y="174"/>
                  <a:pt x="2" y="169"/>
                  <a:pt x="0" y="164"/>
                </a:cubicBezTo>
                <a:close/>
              </a:path>
            </a:pathLst>
          </a:custGeom>
          <a:solidFill>
            <a:srgbClr val="a7afa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047" name=""/>
          <p:cNvSpPr/>
          <p:nvPr/>
        </p:nvSpPr>
        <p:spPr>
          <a:xfrm>
            <a:off x="5950080" y="9933840"/>
            <a:ext cx="1377720" cy="63720"/>
          </a:xfrm>
          <a:custGeom>
            <a:avLst/>
            <a:gdLst/>
            <a:ahLst/>
            <a:rect l="0" t="0" r="r" b="b"/>
            <a:pathLst>
              <a:path w="3827" h="177">
                <a:moveTo>
                  <a:pt x="0" y="164"/>
                </a:moveTo>
                <a:lnTo>
                  <a:pt x="3789" y="0"/>
                </a:lnTo>
                <a:lnTo>
                  <a:pt x="3827" y="13"/>
                </a:lnTo>
                <a:lnTo>
                  <a:pt x="6" y="177"/>
                </a:lnTo>
                <a:cubicBezTo>
                  <a:pt x="4" y="173"/>
                  <a:pt x="2" y="168"/>
                  <a:pt x="0" y="164"/>
                </a:cubicBezTo>
                <a:close/>
              </a:path>
            </a:pathLst>
          </a:custGeom>
          <a:solidFill>
            <a:srgbClr val="a8afa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048" name=""/>
          <p:cNvSpPr/>
          <p:nvPr/>
        </p:nvSpPr>
        <p:spPr>
          <a:xfrm>
            <a:off x="5947920" y="9929520"/>
            <a:ext cx="1366200" cy="63360"/>
          </a:xfrm>
          <a:custGeom>
            <a:avLst/>
            <a:gdLst/>
            <a:ahLst/>
            <a:rect l="0" t="0" r="r" b="b"/>
            <a:pathLst>
              <a:path w="3795" h="176">
                <a:moveTo>
                  <a:pt x="0" y="161"/>
                </a:moveTo>
                <a:lnTo>
                  <a:pt x="3757" y="0"/>
                </a:lnTo>
                <a:lnTo>
                  <a:pt x="3795" y="12"/>
                </a:lnTo>
                <a:lnTo>
                  <a:pt x="6" y="176"/>
                </a:lnTo>
                <a:cubicBezTo>
                  <a:pt x="4" y="170"/>
                  <a:pt x="2" y="166"/>
                  <a:pt x="0" y="161"/>
                </a:cubicBezTo>
                <a:close/>
              </a:path>
            </a:pathLst>
          </a:custGeom>
          <a:solidFill>
            <a:srgbClr val="a8b0b0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049" name=""/>
          <p:cNvSpPr/>
          <p:nvPr/>
        </p:nvSpPr>
        <p:spPr>
          <a:xfrm>
            <a:off x="5945760" y="9924840"/>
            <a:ext cx="1354680" cy="63000"/>
          </a:xfrm>
          <a:custGeom>
            <a:avLst/>
            <a:gdLst/>
            <a:ahLst/>
            <a:rect l="0" t="0" r="r" b="b"/>
            <a:pathLst>
              <a:path w="3763" h="175">
                <a:moveTo>
                  <a:pt x="0" y="161"/>
                </a:moveTo>
                <a:lnTo>
                  <a:pt x="3725" y="0"/>
                </a:lnTo>
                <a:lnTo>
                  <a:pt x="3763" y="13"/>
                </a:lnTo>
                <a:lnTo>
                  <a:pt x="6" y="175"/>
                </a:lnTo>
                <a:cubicBezTo>
                  <a:pt x="4" y="170"/>
                  <a:pt x="2" y="166"/>
                  <a:pt x="0" y="161"/>
                </a:cubicBezTo>
                <a:close/>
              </a:path>
            </a:pathLst>
          </a:custGeom>
          <a:solidFill>
            <a:srgbClr val="a9b1b1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050" name=""/>
          <p:cNvSpPr/>
          <p:nvPr/>
        </p:nvSpPr>
        <p:spPr>
          <a:xfrm>
            <a:off x="5943960" y="9920520"/>
            <a:ext cx="1342800" cy="62280"/>
          </a:xfrm>
          <a:custGeom>
            <a:avLst/>
            <a:gdLst/>
            <a:ahLst/>
            <a:rect l="0" t="0" r="r" b="b"/>
            <a:pathLst>
              <a:path w="3730" h="173">
                <a:moveTo>
                  <a:pt x="0" y="159"/>
                </a:moveTo>
                <a:lnTo>
                  <a:pt x="3692" y="0"/>
                </a:lnTo>
                <a:lnTo>
                  <a:pt x="3730" y="12"/>
                </a:lnTo>
                <a:lnTo>
                  <a:pt x="5" y="173"/>
                </a:lnTo>
                <a:cubicBezTo>
                  <a:pt x="3" y="169"/>
                  <a:pt x="1" y="164"/>
                  <a:pt x="0" y="159"/>
                </a:cubicBezTo>
                <a:close/>
              </a:path>
            </a:pathLst>
          </a:custGeom>
          <a:solidFill>
            <a:srgbClr val="aab1b1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051" name=""/>
          <p:cNvSpPr/>
          <p:nvPr/>
        </p:nvSpPr>
        <p:spPr>
          <a:xfrm>
            <a:off x="5941800" y="9916200"/>
            <a:ext cx="1331280" cy="61560"/>
          </a:xfrm>
          <a:custGeom>
            <a:avLst/>
            <a:gdLst/>
            <a:ahLst/>
            <a:rect l="0" t="0" r="r" b="b"/>
            <a:pathLst>
              <a:path w="3698" h="171">
                <a:moveTo>
                  <a:pt x="0" y="157"/>
                </a:moveTo>
                <a:lnTo>
                  <a:pt x="3661" y="0"/>
                </a:lnTo>
                <a:lnTo>
                  <a:pt x="3698" y="12"/>
                </a:lnTo>
                <a:lnTo>
                  <a:pt x="6" y="171"/>
                </a:lnTo>
                <a:cubicBezTo>
                  <a:pt x="4" y="167"/>
                  <a:pt x="2" y="162"/>
                  <a:pt x="0" y="157"/>
                </a:cubicBezTo>
                <a:close/>
              </a:path>
            </a:pathLst>
          </a:custGeom>
          <a:solidFill>
            <a:srgbClr val="abb2b2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052" name=""/>
          <p:cNvSpPr/>
          <p:nvPr/>
        </p:nvSpPr>
        <p:spPr>
          <a:xfrm>
            <a:off x="5940000" y="9911520"/>
            <a:ext cx="1319760" cy="61200"/>
          </a:xfrm>
          <a:custGeom>
            <a:avLst/>
            <a:gdLst/>
            <a:ahLst/>
            <a:rect l="0" t="0" r="r" b="b"/>
            <a:pathLst>
              <a:path w="3666" h="170">
                <a:moveTo>
                  <a:pt x="0" y="157"/>
                </a:moveTo>
                <a:lnTo>
                  <a:pt x="3627" y="0"/>
                </a:lnTo>
                <a:lnTo>
                  <a:pt x="3666" y="13"/>
                </a:lnTo>
                <a:lnTo>
                  <a:pt x="5" y="170"/>
                </a:lnTo>
                <a:cubicBezTo>
                  <a:pt x="3" y="166"/>
                  <a:pt x="1" y="161"/>
                  <a:pt x="0" y="157"/>
                </a:cubicBezTo>
                <a:close/>
              </a:path>
            </a:pathLst>
          </a:custGeom>
          <a:solidFill>
            <a:srgbClr val="abb3b3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053" name=""/>
          <p:cNvSpPr/>
          <p:nvPr/>
        </p:nvSpPr>
        <p:spPr>
          <a:xfrm>
            <a:off x="5937840" y="9907200"/>
            <a:ext cx="1308240" cy="60840"/>
          </a:xfrm>
          <a:custGeom>
            <a:avLst/>
            <a:gdLst/>
            <a:ahLst/>
            <a:rect l="0" t="0" r="r" b="b"/>
            <a:pathLst>
              <a:path w="3634" h="169">
                <a:moveTo>
                  <a:pt x="0" y="155"/>
                </a:moveTo>
                <a:lnTo>
                  <a:pt x="3596" y="0"/>
                </a:lnTo>
                <a:lnTo>
                  <a:pt x="3634" y="12"/>
                </a:lnTo>
                <a:lnTo>
                  <a:pt x="6" y="169"/>
                </a:lnTo>
                <a:cubicBezTo>
                  <a:pt x="4" y="164"/>
                  <a:pt x="2" y="160"/>
                  <a:pt x="0" y="155"/>
                </a:cubicBezTo>
                <a:close/>
              </a:path>
            </a:pathLst>
          </a:custGeom>
          <a:solidFill>
            <a:srgbClr val="acb3b3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054" name=""/>
          <p:cNvSpPr/>
          <p:nvPr/>
        </p:nvSpPr>
        <p:spPr>
          <a:xfrm>
            <a:off x="5936040" y="9902520"/>
            <a:ext cx="1296360" cy="60480"/>
          </a:xfrm>
          <a:custGeom>
            <a:avLst/>
            <a:gdLst/>
            <a:ahLst/>
            <a:rect l="0" t="0" r="r" b="b"/>
            <a:pathLst>
              <a:path w="3601" h="168">
                <a:moveTo>
                  <a:pt x="0" y="154"/>
                </a:moveTo>
                <a:lnTo>
                  <a:pt x="3563" y="0"/>
                </a:lnTo>
                <a:lnTo>
                  <a:pt x="3601" y="13"/>
                </a:lnTo>
                <a:lnTo>
                  <a:pt x="5" y="168"/>
                </a:lnTo>
                <a:cubicBezTo>
                  <a:pt x="3" y="163"/>
                  <a:pt x="1" y="159"/>
                  <a:pt x="0" y="154"/>
                </a:cubicBezTo>
                <a:close/>
              </a:path>
            </a:pathLst>
          </a:custGeom>
          <a:solidFill>
            <a:srgbClr val="adb4b4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055" name=""/>
          <p:cNvSpPr/>
          <p:nvPr/>
        </p:nvSpPr>
        <p:spPr>
          <a:xfrm>
            <a:off x="5934240" y="9898200"/>
            <a:ext cx="1284480" cy="59760"/>
          </a:xfrm>
          <a:custGeom>
            <a:avLst/>
            <a:gdLst/>
            <a:ahLst/>
            <a:rect l="0" t="0" r="r" b="b"/>
            <a:pathLst>
              <a:path w="3568" h="166">
                <a:moveTo>
                  <a:pt x="0" y="152"/>
                </a:moveTo>
                <a:lnTo>
                  <a:pt x="3530" y="0"/>
                </a:lnTo>
                <a:lnTo>
                  <a:pt x="3568" y="12"/>
                </a:lnTo>
                <a:lnTo>
                  <a:pt x="5" y="166"/>
                </a:lnTo>
                <a:cubicBezTo>
                  <a:pt x="3" y="161"/>
                  <a:pt x="1" y="157"/>
                  <a:pt x="0" y="152"/>
                </a:cubicBezTo>
                <a:close/>
              </a:path>
            </a:pathLst>
          </a:custGeom>
          <a:solidFill>
            <a:srgbClr val="aeb5b5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056" name=""/>
          <p:cNvSpPr/>
          <p:nvPr/>
        </p:nvSpPr>
        <p:spPr>
          <a:xfrm>
            <a:off x="5932440" y="9893880"/>
            <a:ext cx="1272600" cy="59040"/>
          </a:xfrm>
          <a:custGeom>
            <a:avLst/>
            <a:gdLst/>
            <a:ahLst/>
            <a:rect l="0" t="0" r="r" b="b"/>
            <a:pathLst>
              <a:path w="3535" h="164">
                <a:moveTo>
                  <a:pt x="0" y="150"/>
                </a:moveTo>
                <a:lnTo>
                  <a:pt x="3497" y="0"/>
                </a:lnTo>
                <a:lnTo>
                  <a:pt x="3535" y="12"/>
                </a:lnTo>
                <a:lnTo>
                  <a:pt x="5" y="164"/>
                </a:lnTo>
                <a:cubicBezTo>
                  <a:pt x="3" y="160"/>
                  <a:pt x="1" y="155"/>
                  <a:pt x="0" y="150"/>
                </a:cubicBezTo>
                <a:close/>
              </a:path>
            </a:pathLst>
          </a:custGeom>
          <a:solidFill>
            <a:srgbClr val="afb5b5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057" name=""/>
          <p:cNvSpPr/>
          <p:nvPr/>
        </p:nvSpPr>
        <p:spPr>
          <a:xfrm>
            <a:off x="5930640" y="9889200"/>
            <a:ext cx="1260720" cy="58680"/>
          </a:xfrm>
          <a:custGeom>
            <a:avLst/>
            <a:gdLst/>
            <a:ahLst/>
            <a:rect l="0" t="0" r="r" b="b"/>
            <a:pathLst>
              <a:path w="3502" h="163">
                <a:moveTo>
                  <a:pt x="0" y="149"/>
                </a:moveTo>
                <a:lnTo>
                  <a:pt x="3465" y="0"/>
                </a:lnTo>
                <a:lnTo>
                  <a:pt x="3502" y="13"/>
                </a:lnTo>
                <a:lnTo>
                  <a:pt x="5" y="163"/>
                </a:lnTo>
                <a:cubicBezTo>
                  <a:pt x="3" y="159"/>
                  <a:pt x="1" y="154"/>
                  <a:pt x="0" y="149"/>
                </a:cubicBezTo>
                <a:close/>
              </a:path>
            </a:pathLst>
          </a:custGeom>
          <a:solidFill>
            <a:srgbClr val="afb6b6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058" name=""/>
          <p:cNvSpPr/>
          <p:nvPr/>
        </p:nvSpPr>
        <p:spPr>
          <a:xfrm>
            <a:off x="5928840" y="9884880"/>
            <a:ext cx="1249200" cy="58320"/>
          </a:xfrm>
          <a:custGeom>
            <a:avLst/>
            <a:gdLst/>
            <a:ahLst/>
            <a:rect l="0" t="0" r="r" b="b"/>
            <a:pathLst>
              <a:path w="3470" h="162">
                <a:moveTo>
                  <a:pt x="0" y="148"/>
                </a:moveTo>
                <a:lnTo>
                  <a:pt x="3432" y="0"/>
                </a:lnTo>
                <a:lnTo>
                  <a:pt x="3470" y="12"/>
                </a:lnTo>
                <a:lnTo>
                  <a:pt x="5" y="162"/>
                </a:lnTo>
                <a:cubicBezTo>
                  <a:pt x="3" y="157"/>
                  <a:pt x="1" y="152"/>
                  <a:pt x="0" y="148"/>
                </a:cubicBezTo>
                <a:close/>
              </a:path>
            </a:pathLst>
          </a:custGeom>
          <a:solidFill>
            <a:srgbClr val="b0b7b7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059" name=""/>
          <p:cNvSpPr/>
          <p:nvPr/>
        </p:nvSpPr>
        <p:spPr>
          <a:xfrm>
            <a:off x="5927040" y="9880200"/>
            <a:ext cx="1237320" cy="57960"/>
          </a:xfrm>
          <a:custGeom>
            <a:avLst/>
            <a:gdLst/>
            <a:ahLst/>
            <a:rect l="0" t="0" r="r" b="b"/>
            <a:pathLst>
              <a:path w="3437" h="161">
                <a:moveTo>
                  <a:pt x="0" y="147"/>
                </a:moveTo>
                <a:lnTo>
                  <a:pt x="3399" y="0"/>
                </a:lnTo>
                <a:lnTo>
                  <a:pt x="3437" y="13"/>
                </a:lnTo>
                <a:lnTo>
                  <a:pt x="5" y="161"/>
                </a:lnTo>
                <a:cubicBezTo>
                  <a:pt x="3" y="156"/>
                  <a:pt x="1" y="152"/>
                  <a:pt x="0" y="147"/>
                </a:cubicBezTo>
                <a:close/>
              </a:path>
            </a:pathLst>
          </a:custGeom>
          <a:solidFill>
            <a:srgbClr val="b1b7b7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060" name=""/>
          <p:cNvSpPr/>
          <p:nvPr/>
        </p:nvSpPr>
        <p:spPr>
          <a:xfrm>
            <a:off x="5925600" y="9875880"/>
            <a:ext cx="1225080" cy="57240"/>
          </a:xfrm>
          <a:custGeom>
            <a:avLst/>
            <a:gdLst/>
            <a:ahLst/>
            <a:rect l="0" t="0" r="r" b="b"/>
            <a:pathLst>
              <a:path w="3403" h="159">
                <a:moveTo>
                  <a:pt x="0" y="145"/>
                </a:moveTo>
                <a:lnTo>
                  <a:pt x="3365" y="0"/>
                </a:lnTo>
                <a:lnTo>
                  <a:pt x="3403" y="12"/>
                </a:lnTo>
                <a:lnTo>
                  <a:pt x="4" y="159"/>
                </a:lnTo>
                <a:cubicBezTo>
                  <a:pt x="2" y="154"/>
                  <a:pt x="1" y="150"/>
                  <a:pt x="0" y="145"/>
                </a:cubicBezTo>
                <a:close/>
              </a:path>
            </a:pathLst>
          </a:custGeom>
          <a:solidFill>
            <a:srgbClr val="b2b8b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061" name=""/>
          <p:cNvSpPr/>
          <p:nvPr/>
        </p:nvSpPr>
        <p:spPr>
          <a:xfrm>
            <a:off x="5923800" y="9871200"/>
            <a:ext cx="1213200" cy="56880"/>
          </a:xfrm>
          <a:custGeom>
            <a:avLst/>
            <a:gdLst/>
            <a:ahLst/>
            <a:rect l="0" t="0" r="r" b="b"/>
            <a:pathLst>
              <a:path w="3370" h="158">
                <a:moveTo>
                  <a:pt x="0" y="144"/>
                </a:moveTo>
                <a:lnTo>
                  <a:pt x="3332" y="0"/>
                </a:lnTo>
                <a:lnTo>
                  <a:pt x="3370" y="13"/>
                </a:lnTo>
                <a:lnTo>
                  <a:pt x="5" y="158"/>
                </a:lnTo>
                <a:cubicBezTo>
                  <a:pt x="3" y="154"/>
                  <a:pt x="1" y="149"/>
                  <a:pt x="0" y="144"/>
                </a:cubicBezTo>
                <a:close/>
              </a:path>
            </a:pathLst>
          </a:custGeom>
          <a:solidFill>
            <a:srgbClr val="b2b9b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062" name=""/>
          <p:cNvSpPr/>
          <p:nvPr/>
        </p:nvSpPr>
        <p:spPr>
          <a:xfrm>
            <a:off x="5922000" y="9866880"/>
            <a:ext cx="1201320" cy="56160"/>
          </a:xfrm>
          <a:custGeom>
            <a:avLst/>
            <a:gdLst/>
            <a:ahLst/>
            <a:rect l="0" t="0" r="r" b="b"/>
            <a:pathLst>
              <a:path w="3337" h="156">
                <a:moveTo>
                  <a:pt x="0" y="142"/>
                </a:moveTo>
                <a:lnTo>
                  <a:pt x="3299" y="0"/>
                </a:lnTo>
                <a:lnTo>
                  <a:pt x="3337" y="12"/>
                </a:lnTo>
                <a:lnTo>
                  <a:pt x="5" y="156"/>
                </a:lnTo>
                <a:cubicBezTo>
                  <a:pt x="3" y="152"/>
                  <a:pt x="2" y="147"/>
                  <a:pt x="0" y="142"/>
                </a:cubicBezTo>
                <a:close/>
              </a:path>
            </a:pathLst>
          </a:custGeom>
          <a:solidFill>
            <a:srgbClr val="b3b9b9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063" name=""/>
          <p:cNvSpPr/>
          <p:nvPr/>
        </p:nvSpPr>
        <p:spPr>
          <a:xfrm>
            <a:off x="5920560" y="9862560"/>
            <a:ext cx="1189080" cy="55440"/>
          </a:xfrm>
          <a:custGeom>
            <a:avLst/>
            <a:gdLst/>
            <a:ahLst/>
            <a:rect l="0" t="0" r="r" b="b"/>
            <a:pathLst>
              <a:path w="3303" h="154">
                <a:moveTo>
                  <a:pt x="0" y="141"/>
                </a:moveTo>
                <a:lnTo>
                  <a:pt x="3266" y="0"/>
                </a:lnTo>
                <a:lnTo>
                  <a:pt x="3303" y="12"/>
                </a:lnTo>
                <a:lnTo>
                  <a:pt x="4" y="154"/>
                </a:lnTo>
                <a:cubicBezTo>
                  <a:pt x="3" y="150"/>
                  <a:pt x="1" y="145"/>
                  <a:pt x="0" y="141"/>
                </a:cubicBezTo>
                <a:close/>
              </a:path>
            </a:pathLst>
          </a:custGeom>
          <a:solidFill>
            <a:srgbClr val="b4baba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064" name=""/>
          <p:cNvSpPr/>
          <p:nvPr/>
        </p:nvSpPr>
        <p:spPr>
          <a:xfrm>
            <a:off x="5919120" y="9857880"/>
            <a:ext cx="1177200" cy="55440"/>
          </a:xfrm>
          <a:custGeom>
            <a:avLst/>
            <a:gdLst/>
            <a:ahLst/>
            <a:rect l="0" t="0" r="r" b="b"/>
            <a:pathLst>
              <a:path w="3270" h="154">
                <a:moveTo>
                  <a:pt x="0" y="140"/>
                </a:moveTo>
                <a:lnTo>
                  <a:pt x="3232" y="0"/>
                </a:lnTo>
                <a:lnTo>
                  <a:pt x="3270" y="13"/>
                </a:lnTo>
                <a:lnTo>
                  <a:pt x="4" y="154"/>
                </a:lnTo>
                <a:cubicBezTo>
                  <a:pt x="3" y="149"/>
                  <a:pt x="1" y="144"/>
                  <a:pt x="0" y="140"/>
                </a:cubicBezTo>
                <a:close/>
              </a:path>
            </a:pathLst>
          </a:custGeom>
          <a:solidFill>
            <a:srgbClr val="b5bbba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065" name=""/>
          <p:cNvSpPr/>
          <p:nvPr/>
        </p:nvSpPr>
        <p:spPr>
          <a:xfrm>
            <a:off x="5917680" y="9853560"/>
            <a:ext cx="1164960" cy="54720"/>
          </a:xfrm>
          <a:custGeom>
            <a:avLst/>
            <a:gdLst/>
            <a:ahLst/>
            <a:rect l="0" t="0" r="r" b="b"/>
            <a:pathLst>
              <a:path w="3236" h="152">
                <a:moveTo>
                  <a:pt x="0" y="138"/>
                </a:moveTo>
                <a:lnTo>
                  <a:pt x="3198" y="0"/>
                </a:lnTo>
                <a:lnTo>
                  <a:pt x="3236" y="13"/>
                </a:lnTo>
                <a:lnTo>
                  <a:pt x="4" y="152"/>
                </a:lnTo>
                <a:cubicBezTo>
                  <a:pt x="3" y="147"/>
                  <a:pt x="1" y="143"/>
                  <a:pt x="0" y="138"/>
                </a:cubicBezTo>
                <a:close/>
              </a:path>
            </a:pathLst>
          </a:custGeom>
          <a:solidFill>
            <a:srgbClr val="b5bbb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066" name=""/>
          <p:cNvSpPr/>
          <p:nvPr/>
        </p:nvSpPr>
        <p:spPr>
          <a:xfrm>
            <a:off x="5916240" y="9848880"/>
            <a:ext cx="1152720" cy="54360"/>
          </a:xfrm>
          <a:custGeom>
            <a:avLst/>
            <a:gdLst/>
            <a:ahLst/>
            <a:rect l="0" t="0" r="r" b="b"/>
            <a:pathLst>
              <a:path w="3202" h="151">
                <a:moveTo>
                  <a:pt x="0" y="137"/>
                </a:moveTo>
                <a:lnTo>
                  <a:pt x="3164" y="0"/>
                </a:lnTo>
                <a:lnTo>
                  <a:pt x="3202" y="13"/>
                </a:lnTo>
                <a:lnTo>
                  <a:pt x="4" y="151"/>
                </a:lnTo>
                <a:cubicBezTo>
                  <a:pt x="2" y="146"/>
                  <a:pt x="1" y="142"/>
                  <a:pt x="0" y="137"/>
                </a:cubicBezTo>
                <a:close/>
              </a:path>
            </a:pathLst>
          </a:custGeom>
          <a:solidFill>
            <a:srgbClr val="b6bcbc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067" name=""/>
          <p:cNvSpPr/>
          <p:nvPr/>
        </p:nvSpPr>
        <p:spPr>
          <a:xfrm>
            <a:off x="5914800" y="9844560"/>
            <a:ext cx="1140480" cy="53640"/>
          </a:xfrm>
          <a:custGeom>
            <a:avLst/>
            <a:gdLst/>
            <a:ahLst/>
            <a:rect l="0" t="0" r="r" b="b"/>
            <a:pathLst>
              <a:path w="3168" h="149">
                <a:moveTo>
                  <a:pt x="0" y="135"/>
                </a:moveTo>
                <a:lnTo>
                  <a:pt x="3130" y="0"/>
                </a:lnTo>
                <a:lnTo>
                  <a:pt x="3168" y="12"/>
                </a:lnTo>
                <a:lnTo>
                  <a:pt x="4" y="149"/>
                </a:lnTo>
                <a:cubicBezTo>
                  <a:pt x="3" y="144"/>
                  <a:pt x="1" y="140"/>
                  <a:pt x="0" y="135"/>
                </a:cubicBezTo>
                <a:close/>
              </a:path>
            </a:pathLst>
          </a:custGeom>
          <a:solidFill>
            <a:srgbClr val="b7bdbc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068" name=""/>
          <p:cNvSpPr/>
          <p:nvPr/>
        </p:nvSpPr>
        <p:spPr>
          <a:xfrm>
            <a:off x="5913360" y="9840240"/>
            <a:ext cx="1128240" cy="52920"/>
          </a:xfrm>
          <a:custGeom>
            <a:avLst/>
            <a:gdLst/>
            <a:ahLst/>
            <a:rect l="0" t="0" r="r" b="b"/>
            <a:pathLst>
              <a:path w="3134" h="147">
                <a:moveTo>
                  <a:pt x="0" y="133"/>
                </a:moveTo>
                <a:lnTo>
                  <a:pt x="3097" y="0"/>
                </a:lnTo>
                <a:lnTo>
                  <a:pt x="3134" y="12"/>
                </a:lnTo>
                <a:lnTo>
                  <a:pt x="4" y="147"/>
                </a:lnTo>
                <a:cubicBezTo>
                  <a:pt x="3" y="143"/>
                  <a:pt x="1" y="138"/>
                  <a:pt x="0" y="133"/>
                </a:cubicBezTo>
                <a:close/>
              </a:path>
            </a:pathLst>
          </a:custGeom>
          <a:solidFill>
            <a:srgbClr val="b8bdbd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069" name=""/>
          <p:cNvSpPr/>
          <p:nvPr/>
        </p:nvSpPr>
        <p:spPr>
          <a:xfrm>
            <a:off x="5912280" y="9835560"/>
            <a:ext cx="1116000" cy="52560"/>
          </a:xfrm>
          <a:custGeom>
            <a:avLst/>
            <a:gdLst/>
            <a:ahLst/>
            <a:rect l="0" t="0" r="r" b="b"/>
            <a:pathLst>
              <a:path w="3100" h="146">
                <a:moveTo>
                  <a:pt x="0" y="132"/>
                </a:moveTo>
                <a:lnTo>
                  <a:pt x="3062" y="0"/>
                </a:lnTo>
                <a:lnTo>
                  <a:pt x="3100" y="14"/>
                </a:lnTo>
                <a:lnTo>
                  <a:pt x="3" y="146"/>
                </a:lnTo>
                <a:cubicBezTo>
                  <a:pt x="2" y="142"/>
                  <a:pt x="1" y="137"/>
                  <a:pt x="0" y="132"/>
                </a:cubicBezTo>
                <a:close/>
              </a:path>
            </a:pathLst>
          </a:custGeom>
          <a:solidFill>
            <a:srgbClr val="b9bebe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070" name=""/>
          <p:cNvSpPr/>
          <p:nvPr/>
        </p:nvSpPr>
        <p:spPr>
          <a:xfrm>
            <a:off x="5910840" y="9831240"/>
            <a:ext cx="1103760" cy="51840"/>
          </a:xfrm>
          <a:custGeom>
            <a:avLst/>
            <a:gdLst/>
            <a:ahLst/>
            <a:rect l="0" t="0" r="r" b="b"/>
            <a:pathLst>
              <a:path w="3066" h="144">
                <a:moveTo>
                  <a:pt x="0" y="130"/>
                </a:moveTo>
                <a:lnTo>
                  <a:pt x="3028" y="0"/>
                </a:lnTo>
                <a:lnTo>
                  <a:pt x="3066" y="12"/>
                </a:lnTo>
                <a:lnTo>
                  <a:pt x="4" y="144"/>
                </a:lnTo>
                <a:cubicBezTo>
                  <a:pt x="2" y="140"/>
                  <a:pt x="1" y="135"/>
                  <a:pt x="0" y="130"/>
                </a:cubicBezTo>
                <a:close/>
              </a:path>
            </a:pathLst>
          </a:custGeom>
          <a:solidFill>
            <a:srgbClr val="b9bfbe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071" name=""/>
          <p:cNvSpPr/>
          <p:nvPr/>
        </p:nvSpPr>
        <p:spPr>
          <a:xfrm>
            <a:off x="5909760" y="9826560"/>
            <a:ext cx="1091160" cy="51480"/>
          </a:xfrm>
          <a:custGeom>
            <a:avLst/>
            <a:gdLst/>
            <a:ahLst/>
            <a:rect l="0" t="0" r="r" b="b"/>
            <a:pathLst>
              <a:path w="3031" h="143">
                <a:moveTo>
                  <a:pt x="0" y="130"/>
                </a:moveTo>
                <a:lnTo>
                  <a:pt x="2993" y="0"/>
                </a:lnTo>
                <a:lnTo>
                  <a:pt x="3031" y="13"/>
                </a:lnTo>
                <a:lnTo>
                  <a:pt x="3" y="143"/>
                </a:lnTo>
                <a:cubicBezTo>
                  <a:pt x="2" y="139"/>
                  <a:pt x="1" y="134"/>
                  <a:pt x="0" y="130"/>
                </a:cubicBezTo>
                <a:close/>
              </a:path>
            </a:pathLst>
          </a:custGeom>
          <a:solidFill>
            <a:srgbClr val="babfb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072" name=""/>
          <p:cNvSpPr/>
          <p:nvPr/>
        </p:nvSpPr>
        <p:spPr>
          <a:xfrm>
            <a:off x="5908680" y="9822240"/>
            <a:ext cx="1078560" cy="51120"/>
          </a:xfrm>
          <a:custGeom>
            <a:avLst/>
            <a:gdLst/>
            <a:ahLst/>
            <a:rect l="0" t="0" r="r" b="b"/>
            <a:pathLst>
              <a:path w="2996" h="142">
                <a:moveTo>
                  <a:pt x="0" y="128"/>
                </a:moveTo>
                <a:lnTo>
                  <a:pt x="2958" y="0"/>
                </a:lnTo>
                <a:lnTo>
                  <a:pt x="2996" y="12"/>
                </a:lnTo>
                <a:lnTo>
                  <a:pt x="3" y="142"/>
                </a:lnTo>
                <a:cubicBezTo>
                  <a:pt x="2" y="137"/>
                  <a:pt x="0" y="132"/>
                  <a:pt x="0" y="128"/>
                </a:cubicBezTo>
                <a:close/>
              </a:path>
            </a:pathLst>
          </a:custGeom>
          <a:solidFill>
            <a:srgbClr val="bbc0c0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073" name=""/>
          <p:cNvSpPr/>
          <p:nvPr/>
        </p:nvSpPr>
        <p:spPr>
          <a:xfrm>
            <a:off x="5907240" y="9817560"/>
            <a:ext cx="1066320" cy="50760"/>
          </a:xfrm>
          <a:custGeom>
            <a:avLst/>
            <a:gdLst/>
            <a:ahLst/>
            <a:rect l="0" t="0" r="r" b="b"/>
            <a:pathLst>
              <a:path w="2962" h="141">
                <a:moveTo>
                  <a:pt x="0" y="127"/>
                </a:moveTo>
                <a:lnTo>
                  <a:pt x="2924" y="0"/>
                </a:lnTo>
                <a:lnTo>
                  <a:pt x="2962" y="13"/>
                </a:lnTo>
                <a:lnTo>
                  <a:pt x="4" y="141"/>
                </a:lnTo>
                <a:cubicBezTo>
                  <a:pt x="2" y="136"/>
                  <a:pt x="1" y="131"/>
                  <a:pt x="0" y="127"/>
                </a:cubicBezTo>
                <a:close/>
              </a:path>
            </a:pathLst>
          </a:custGeom>
          <a:solidFill>
            <a:srgbClr val="bcc1c0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074" name=""/>
          <p:cNvSpPr/>
          <p:nvPr/>
        </p:nvSpPr>
        <p:spPr>
          <a:xfrm>
            <a:off x="5906160" y="9813240"/>
            <a:ext cx="1053720" cy="50040"/>
          </a:xfrm>
          <a:custGeom>
            <a:avLst/>
            <a:gdLst/>
            <a:ahLst/>
            <a:rect l="0" t="0" r="r" b="b"/>
            <a:pathLst>
              <a:path w="2927" h="139">
                <a:moveTo>
                  <a:pt x="0" y="125"/>
                </a:moveTo>
                <a:lnTo>
                  <a:pt x="2890" y="0"/>
                </a:lnTo>
                <a:lnTo>
                  <a:pt x="2927" y="12"/>
                </a:lnTo>
                <a:lnTo>
                  <a:pt x="3" y="139"/>
                </a:lnTo>
                <a:cubicBezTo>
                  <a:pt x="2" y="134"/>
                  <a:pt x="1" y="130"/>
                  <a:pt x="0" y="125"/>
                </a:cubicBezTo>
                <a:close/>
              </a:path>
            </a:pathLst>
          </a:custGeom>
          <a:solidFill>
            <a:srgbClr val="bcc1c1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075" name=""/>
          <p:cNvSpPr/>
          <p:nvPr/>
        </p:nvSpPr>
        <p:spPr>
          <a:xfrm>
            <a:off x="5905080" y="9808920"/>
            <a:ext cx="1041480" cy="49320"/>
          </a:xfrm>
          <a:custGeom>
            <a:avLst/>
            <a:gdLst/>
            <a:ahLst/>
            <a:rect l="0" t="0" r="r" b="b"/>
            <a:pathLst>
              <a:path w="2893" h="137">
                <a:moveTo>
                  <a:pt x="0" y="123"/>
                </a:moveTo>
                <a:lnTo>
                  <a:pt x="2855" y="0"/>
                </a:lnTo>
                <a:lnTo>
                  <a:pt x="2893" y="12"/>
                </a:lnTo>
                <a:lnTo>
                  <a:pt x="3" y="137"/>
                </a:lnTo>
                <a:cubicBezTo>
                  <a:pt x="2" y="132"/>
                  <a:pt x="1" y="128"/>
                  <a:pt x="0" y="123"/>
                </a:cubicBezTo>
                <a:close/>
              </a:path>
            </a:pathLst>
          </a:custGeom>
          <a:solidFill>
            <a:srgbClr val="bdc2c1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076" name=""/>
          <p:cNvSpPr/>
          <p:nvPr/>
        </p:nvSpPr>
        <p:spPr>
          <a:xfrm>
            <a:off x="5904000" y="9804240"/>
            <a:ext cx="1028880" cy="48960"/>
          </a:xfrm>
          <a:custGeom>
            <a:avLst/>
            <a:gdLst/>
            <a:ahLst/>
            <a:rect l="0" t="0" r="r" b="b"/>
            <a:pathLst>
              <a:path w="2858" h="136">
                <a:moveTo>
                  <a:pt x="0" y="122"/>
                </a:moveTo>
                <a:lnTo>
                  <a:pt x="2820" y="0"/>
                </a:lnTo>
                <a:lnTo>
                  <a:pt x="2858" y="13"/>
                </a:lnTo>
                <a:lnTo>
                  <a:pt x="3" y="136"/>
                </a:lnTo>
                <a:cubicBezTo>
                  <a:pt x="2" y="131"/>
                  <a:pt x="1" y="127"/>
                  <a:pt x="0" y="122"/>
                </a:cubicBezTo>
                <a:close/>
              </a:path>
            </a:pathLst>
          </a:custGeom>
          <a:solidFill>
            <a:srgbClr val="bec3c2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077" name=""/>
          <p:cNvSpPr/>
          <p:nvPr/>
        </p:nvSpPr>
        <p:spPr>
          <a:xfrm>
            <a:off x="5902920" y="9799920"/>
            <a:ext cx="1016280" cy="48240"/>
          </a:xfrm>
          <a:custGeom>
            <a:avLst/>
            <a:gdLst/>
            <a:ahLst/>
            <a:rect l="0" t="0" r="r" b="b"/>
            <a:pathLst>
              <a:path w="2823" h="134">
                <a:moveTo>
                  <a:pt x="0" y="120"/>
                </a:moveTo>
                <a:lnTo>
                  <a:pt x="2785" y="0"/>
                </a:lnTo>
                <a:lnTo>
                  <a:pt x="2823" y="12"/>
                </a:lnTo>
                <a:lnTo>
                  <a:pt x="3" y="134"/>
                </a:lnTo>
                <a:cubicBezTo>
                  <a:pt x="2" y="129"/>
                  <a:pt x="1" y="125"/>
                  <a:pt x="0" y="120"/>
                </a:cubicBezTo>
                <a:close/>
              </a:path>
            </a:pathLst>
          </a:custGeom>
          <a:solidFill>
            <a:srgbClr val="bfc4c3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078" name=""/>
          <p:cNvSpPr/>
          <p:nvPr/>
        </p:nvSpPr>
        <p:spPr>
          <a:xfrm>
            <a:off x="5902200" y="9795240"/>
            <a:ext cx="1003320" cy="47880"/>
          </a:xfrm>
          <a:custGeom>
            <a:avLst/>
            <a:gdLst/>
            <a:ahLst/>
            <a:rect l="0" t="0" r="r" b="b"/>
            <a:pathLst>
              <a:path w="2787" h="133">
                <a:moveTo>
                  <a:pt x="0" y="119"/>
                </a:moveTo>
                <a:lnTo>
                  <a:pt x="2749" y="0"/>
                </a:lnTo>
                <a:lnTo>
                  <a:pt x="2787" y="13"/>
                </a:lnTo>
                <a:lnTo>
                  <a:pt x="2" y="133"/>
                </a:lnTo>
                <a:cubicBezTo>
                  <a:pt x="1" y="129"/>
                  <a:pt x="0" y="124"/>
                  <a:pt x="0" y="119"/>
                </a:cubicBezTo>
                <a:close/>
              </a:path>
            </a:pathLst>
          </a:custGeom>
          <a:solidFill>
            <a:srgbClr val="bfc4c3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079" name=""/>
          <p:cNvSpPr/>
          <p:nvPr/>
        </p:nvSpPr>
        <p:spPr>
          <a:xfrm>
            <a:off x="5901120" y="9790920"/>
            <a:ext cx="990720" cy="47160"/>
          </a:xfrm>
          <a:custGeom>
            <a:avLst/>
            <a:gdLst/>
            <a:ahLst/>
            <a:rect l="0" t="0" r="r" b="b"/>
            <a:pathLst>
              <a:path w="2752" h="131">
                <a:moveTo>
                  <a:pt x="0" y="117"/>
                </a:moveTo>
                <a:lnTo>
                  <a:pt x="2714" y="0"/>
                </a:lnTo>
                <a:lnTo>
                  <a:pt x="2752" y="12"/>
                </a:lnTo>
                <a:lnTo>
                  <a:pt x="3" y="131"/>
                </a:lnTo>
                <a:cubicBezTo>
                  <a:pt x="2" y="127"/>
                  <a:pt x="1" y="122"/>
                  <a:pt x="0" y="117"/>
                </a:cubicBezTo>
                <a:close/>
              </a:path>
            </a:pathLst>
          </a:custGeom>
          <a:solidFill>
            <a:srgbClr val="c0c5c4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080" name=""/>
          <p:cNvSpPr/>
          <p:nvPr/>
        </p:nvSpPr>
        <p:spPr>
          <a:xfrm>
            <a:off x="5900040" y="9786600"/>
            <a:ext cx="978120" cy="46440"/>
          </a:xfrm>
          <a:custGeom>
            <a:avLst/>
            <a:gdLst/>
            <a:ahLst/>
            <a:rect l="0" t="0" r="r" b="b"/>
            <a:pathLst>
              <a:path w="2717" h="129">
                <a:moveTo>
                  <a:pt x="0" y="115"/>
                </a:moveTo>
                <a:lnTo>
                  <a:pt x="2680" y="0"/>
                </a:lnTo>
                <a:lnTo>
                  <a:pt x="2717" y="12"/>
                </a:lnTo>
                <a:lnTo>
                  <a:pt x="3" y="129"/>
                </a:lnTo>
                <a:cubicBezTo>
                  <a:pt x="2" y="125"/>
                  <a:pt x="1" y="120"/>
                  <a:pt x="0" y="115"/>
                </a:cubicBezTo>
                <a:close/>
              </a:path>
            </a:pathLst>
          </a:custGeom>
          <a:solidFill>
            <a:srgbClr val="c1c6c5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081" name=""/>
          <p:cNvSpPr/>
          <p:nvPr/>
        </p:nvSpPr>
        <p:spPr>
          <a:xfrm>
            <a:off x="5899320" y="9781920"/>
            <a:ext cx="965520" cy="46080"/>
          </a:xfrm>
          <a:custGeom>
            <a:avLst/>
            <a:gdLst/>
            <a:ahLst/>
            <a:rect l="0" t="0" r="r" b="b"/>
            <a:pathLst>
              <a:path w="2682" h="128">
                <a:moveTo>
                  <a:pt x="0" y="114"/>
                </a:moveTo>
                <a:lnTo>
                  <a:pt x="2644" y="0"/>
                </a:lnTo>
                <a:lnTo>
                  <a:pt x="2682" y="13"/>
                </a:lnTo>
                <a:lnTo>
                  <a:pt x="2" y="128"/>
                </a:lnTo>
                <a:cubicBezTo>
                  <a:pt x="2" y="124"/>
                  <a:pt x="1" y="119"/>
                  <a:pt x="0" y="114"/>
                </a:cubicBezTo>
                <a:close/>
              </a:path>
            </a:pathLst>
          </a:custGeom>
          <a:solidFill>
            <a:srgbClr val="c2c6c5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082" name=""/>
          <p:cNvSpPr/>
          <p:nvPr/>
        </p:nvSpPr>
        <p:spPr>
          <a:xfrm>
            <a:off x="5898600" y="9777600"/>
            <a:ext cx="952560" cy="45360"/>
          </a:xfrm>
          <a:custGeom>
            <a:avLst/>
            <a:gdLst/>
            <a:ahLst/>
            <a:rect l="0" t="0" r="r" b="b"/>
            <a:pathLst>
              <a:path w="2646" h="126">
                <a:moveTo>
                  <a:pt x="0" y="112"/>
                </a:moveTo>
                <a:lnTo>
                  <a:pt x="2608" y="0"/>
                </a:lnTo>
                <a:lnTo>
                  <a:pt x="2646" y="12"/>
                </a:lnTo>
                <a:lnTo>
                  <a:pt x="2" y="126"/>
                </a:lnTo>
                <a:cubicBezTo>
                  <a:pt x="1" y="122"/>
                  <a:pt x="0" y="117"/>
                  <a:pt x="0" y="112"/>
                </a:cubicBezTo>
                <a:close/>
              </a:path>
            </a:pathLst>
          </a:custGeom>
          <a:solidFill>
            <a:srgbClr val="c3c7c6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083" name=""/>
          <p:cNvSpPr/>
          <p:nvPr/>
        </p:nvSpPr>
        <p:spPr>
          <a:xfrm>
            <a:off x="5897520" y="9772920"/>
            <a:ext cx="939960" cy="45000"/>
          </a:xfrm>
          <a:custGeom>
            <a:avLst/>
            <a:gdLst/>
            <a:ahLst/>
            <a:rect l="0" t="0" r="r" b="b"/>
            <a:pathLst>
              <a:path w="2611" h="125">
                <a:moveTo>
                  <a:pt x="0" y="112"/>
                </a:moveTo>
                <a:lnTo>
                  <a:pt x="2573" y="0"/>
                </a:lnTo>
                <a:lnTo>
                  <a:pt x="2611" y="13"/>
                </a:lnTo>
                <a:lnTo>
                  <a:pt x="3" y="125"/>
                </a:lnTo>
                <a:cubicBezTo>
                  <a:pt x="2" y="121"/>
                  <a:pt x="1" y="116"/>
                  <a:pt x="0" y="112"/>
                </a:cubicBezTo>
                <a:close/>
              </a:path>
            </a:pathLst>
          </a:custGeom>
          <a:solidFill>
            <a:srgbClr val="c3c8c7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084" name=""/>
          <p:cNvSpPr/>
          <p:nvPr/>
        </p:nvSpPr>
        <p:spPr>
          <a:xfrm>
            <a:off x="5896800" y="9768600"/>
            <a:ext cx="927000" cy="44640"/>
          </a:xfrm>
          <a:custGeom>
            <a:avLst/>
            <a:gdLst/>
            <a:ahLst/>
            <a:rect l="0" t="0" r="r" b="b"/>
            <a:pathLst>
              <a:path w="2575" h="124">
                <a:moveTo>
                  <a:pt x="0" y="110"/>
                </a:moveTo>
                <a:lnTo>
                  <a:pt x="2537" y="0"/>
                </a:lnTo>
                <a:lnTo>
                  <a:pt x="2575" y="13"/>
                </a:lnTo>
                <a:lnTo>
                  <a:pt x="2" y="124"/>
                </a:lnTo>
                <a:cubicBezTo>
                  <a:pt x="2" y="119"/>
                  <a:pt x="1" y="114"/>
                  <a:pt x="0" y="110"/>
                </a:cubicBezTo>
                <a:close/>
              </a:path>
            </a:pathLst>
          </a:custGeom>
          <a:solidFill>
            <a:srgbClr val="c4c8c7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085" name=""/>
          <p:cNvSpPr/>
          <p:nvPr/>
        </p:nvSpPr>
        <p:spPr>
          <a:xfrm>
            <a:off x="5896080" y="9764280"/>
            <a:ext cx="914040" cy="43920"/>
          </a:xfrm>
          <a:custGeom>
            <a:avLst/>
            <a:gdLst/>
            <a:ahLst/>
            <a:rect l="0" t="0" r="r" b="b"/>
            <a:pathLst>
              <a:path w="2539" h="122">
                <a:moveTo>
                  <a:pt x="0" y="108"/>
                </a:moveTo>
                <a:lnTo>
                  <a:pt x="2501" y="0"/>
                </a:lnTo>
                <a:lnTo>
                  <a:pt x="2539" y="12"/>
                </a:lnTo>
                <a:lnTo>
                  <a:pt x="2" y="122"/>
                </a:lnTo>
                <a:cubicBezTo>
                  <a:pt x="2" y="117"/>
                  <a:pt x="1" y="112"/>
                  <a:pt x="0" y="108"/>
                </a:cubicBezTo>
                <a:close/>
              </a:path>
            </a:pathLst>
          </a:custGeom>
          <a:solidFill>
            <a:srgbClr val="c5c9c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086" name=""/>
          <p:cNvSpPr/>
          <p:nvPr/>
        </p:nvSpPr>
        <p:spPr>
          <a:xfrm>
            <a:off x="5895720" y="9759600"/>
            <a:ext cx="900720" cy="43560"/>
          </a:xfrm>
          <a:custGeom>
            <a:avLst/>
            <a:gdLst/>
            <a:ahLst/>
            <a:rect l="0" t="0" r="r" b="b"/>
            <a:pathLst>
              <a:path w="2502" h="121">
                <a:moveTo>
                  <a:pt x="0" y="107"/>
                </a:moveTo>
                <a:lnTo>
                  <a:pt x="2465" y="0"/>
                </a:lnTo>
                <a:lnTo>
                  <a:pt x="2502" y="13"/>
                </a:lnTo>
                <a:lnTo>
                  <a:pt x="1" y="121"/>
                </a:lnTo>
                <a:cubicBezTo>
                  <a:pt x="1" y="116"/>
                  <a:pt x="0" y="111"/>
                  <a:pt x="0" y="107"/>
                </a:cubicBezTo>
                <a:close/>
              </a:path>
            </a:pathLst>
          </a:custGeom>
          <a:solidFill>
            <a:srgbClr val="c6cac9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087" name=""/>
          <p:cNvSpPr/>
          <p:nvPr/>
        </p:nvSpPr>
        <p:spPr>
          <a:xfrm>
            <a:off x="5895000" y="9755280"/>
            <a:ext cx="888120" cy="42840"/>
          </a:xfrm>
          <a:custGeom>
            <a:avLst/>
            <a:gdLst/>
            <a:ahLst/>
            <a:rect l="0" t="0" r="r" b="b"/>
            <a:pathLst>
              <a:path w="2467" h="119">
                <a:moveTo>
                  <a:pt x="0" y="105"/>
                </a:moveTo>
                <a:lnTo>
                  <a:pt x="2429" y="0"/>
                </a:lnTo>
                <a:lnTo>
                  <a:pt x="2467" y="12"/>
                </a:lnTo>
                <a:lnTo>
                  <a:pt x="2" y="119"/>
                </a:lnTo>
                <a:cubicBezTo>
                  <a:pt x="1" y="114"/>
                  <a:pt x="0" y="109"/>
                  <a:pt x="0" y="105"/>
                </a:cubicBezTo>
                <a:close/>
              </a:path>
            </a:pathLst>
          </a:custGeom>
          <a:solidFill>
            <a:srgbClr val="c6cac9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088" name=""/>
          <p:cNvSpPr/>
          <p:nvPr/>
        </p:nvSpPr>
        <p:spPr>
          <a:xfrm>
            <a:off x="5894280" y="9750600"/>
            <a:ext cx="875160" cy="42840"/>
          </a:xfrm>
          <a:custGeom>
            <a:avLst/>
            <a:gdLst/>
            <a:ahLst/>
            <a:rect l="0" t="0" r="r" b="b"/>
            <a:pathLst>
              <a:path w="2431" h="119">
                <a:moveTo>
                  <a:pt x="0" y="104"/>
                </a:moveTo>
                <a:lnTo>
                  <a:pt x="2393" y="0"/>
                </a:lnTo>
                <a:lnTo>
                  <a:pt x="2431" y="14"/>
                </a:lnTo>
                <a:lnTo>
                  <a:pt x="2" y="119"/>
                </a:lnTo>
                <a:cubicBezTo>
                  <a:pt x="1" y="113"/>
                  <a:pt x="0" y="108"/>
                  <a:pt x="0" y="104"/>
                </a:cubicBezTo>
                <a:close/>
              </a:path>
            </a:pathLst>
          </a:custGeom>
          <a:solidFill>
            <a:srgbClr val="c7cbca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089" name=""/>
          <p:cNvSpPr/>
          <p:nvPr/>
        </p:nvSpPr>
        <p:spPr>
          <a:xfrm>
            <a:off x="5893560" y="9746280"/>
            <a:ext cx="862200" cy="41760"/>
          </a:xfrm>
          <a:custGeom>
            <a:avLst/>
            <a:gdLst/>
            <a:ahLst/>
            <a:rect l="0" t="0" r="r" b="b"/>
            <a:pathLst>
              <a:path w="2395" h="116">
                <a:moveTo>
                  <a:pt x="0" y="102"/>
                </a:moveTo>
                <a:lnTo>
                  <a:pt x="2357" y="0"/>
                </a:lnTo>
                <a:lnTo>
                  <a:pt x="2395" y="13"/>
                </a:lnTo>
                <a:lnTo>
                  <a:pt x="2" y="116"/>
                </a:lnTo>
                <a:cubicBezTo>
                  <a:pt x="1" y="111"/>
                  <a:pt x="1" y="107"/>
                  <a:pt x="0" y="102"/>
                </a:cubicBezTo>
                <a:close/>
              </a:path>
            </a:pathLst>
          </a:custGeom>
          <a:solidFill>
            <a:srgbClr val="c8ccca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090" name=""/>
          <p:cNvSpPr/>
          <p:nvPr/>
        </p:nvSpPr>
        <p:spPr>
          <a:xfrm>
            <a:off x="5893200" y="9741600"/>
            <a:ext cx="848880" cy="41400"/>
          </a:xfrm>
          <a:custGeom>
            <a:avLst/>
            <a:gdLst/>
            <a:ahLst/>
            <a:rect l="0" t="0" r="r" b="b"/>
            <a:pathLst>
              <a:path w="2358" h="115">
                <a:moveTo>
                  <a:pt x="0" y="101"/>
                </a:moveTo>
                <a:lnTo>
                  <a:pt x="2320" y="0"/>
                </a:lnTo>
                <a:lnTo>
                  <a:pt x="2358" y="14"/>
                </a:lnTo>
                <a:lnTo>
                  <a:pt x="1" y="115"/>
                </a:lnTo>
                <a:cubicBezTo>
                  <a:pt x="1" y="110"/>
                  <a:pt x="0" y="106"/>
                  <a:pt x="0" y="101"/>
                </a:cubicBezTo>
                <a:close/>
              </a:path>
            </a:pathLst>
          </a:custGeom>
          <a:solidFill>
            <a:srgbClr val="c9ccc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091" name=""/>
          <p:cNvSpPr/>
          <p:nvPr/>
        </p:nvSpPr>
        <p:spPr>
          <a:xfrm>
            <a:off x="5892480" y="9737280"/>
            <a:ext cx="835920" cy="40680"/>
          </a:xfrm>
          <a:custGeom>
            <a:avLst/>
            <a:gdLst/>
            <a:ahLst/>
            <a:rect l="0" t="0" r="r" b="b"/>
            <a:pathLst>
              <a:path w="2322" h="113">
                <a:moveTo>
                  <a:pt x="0" y="99"/>
                </a:moveTo>
                <a:lnTo>
                  <a:pt x="2284" y="0"/>
                </a:lnTo>
                <a:lnTo>
                  <a:pt x="2322" y="12"/>
                </a:lnTo>
                <a:lnTo>
                  <a:pt x="2" y="113"/>
                </a:lnTo>
                <a:cubicBezTo>
                  <a:pt x="1" y="108"/>
                  <a:pt x="1" y="104"/>
                  <a:pt x="0" y="99"/>
                </a:cubicBezTo>
                <a:close/>
              </a:path>
            </a:pathLst>
          </a:custGeom>
          <a:solidFill>
            <a:srgbClr val="c9cdcc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092" name=""/>
          <p:cNvSpPr/>
          <p:nvPr/>
        </p:nvSpPr>
        <p:spPr>
          <a:xfrm>
            <a:off x="5892120" y="9732960"/>
            <a:ext cx="822600" cy="39960"/>
          </a:xfrm>
          <a:custGeom>
            <a:avLst/>
            <a:gdLst/>
            <a:ahLst/>
            <a:rect l="0" t="0" r="r" b="b"/>
            <a:pathLst>
              <a:path w="2285" h="111">
                <a:moveTo>
                  <a:pt x="0" y="97"/>
                </a:moveTo>
                <a:lnTo>
                  <a:pt x="2248" y="0"/>
                </a:lnTo>
                <a:lnTo>
                  <a:pt x="2285" y="12"/>
                </a:lnTo>
                <a:lnTo>
                  <a:pt x="1" y="111"/>
                </a:lnTo>
                <a:cubicBezTo>
                  <a:pt x="1" y="106"/>
                  <a:pt x="0" y="102"/>
                  <a:pt x="0" y="97"/>
                </a:cubicBezTo>
                <a:close/>
              </a:path>
            </a:pathLst>
          </a:custGeom>
          <a:solidFill>
            <a:srgbClr val="cacecc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093" name=""/>
          <p:cNvSpPr/>
          <p:nvPr/>
        </p:nvSpPr>
        <p:spPr>
          <a:xfrm>
            <a:off x="5891760" y="9728280"/>
            <a:ext cx="809640" cy="39600"/>
          </a:xfrm>
          <a:custGeom>
            <a:avLst/>
            <a:gdLst/>
            <a:ahLst/>
            <a:rect l="0" t="0" r="r" b="b"/>
            <a:pathLst>
              <a:path w="2249" h="110">
                <a:moveTo>
                  <a:pt x="0" y="96"/>
                </a:moveTo>
                <a:lnTo>
                  <a:pt x="2211" y="0"/>
                </a:lnTo>
                <a:lnTo>
                  <a:pt x="2249" y="13"/>
                </a:lnTo>
                <a:lnTo>
                  <a:pt x="1" y="110"/>
                </a:lnTo>
                <a:cubicBezTo>
                  <a:pt x="1" y="105"/>
                  <a:pt x="0" y="101"/>
                  <a:pt x="0" y="96"/>
                </a:cubicBezTo>
                <a:close/>
              </a:path>
            </a:pathLst>
          </a:custGeom>
          <a:solidFill>
            <a:srgbClr val="cbcecd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094" name=""/>
          <p:cNvSpPr/>
          <p:nvPr/>
        </p:nvSpPr>
        <p:spPr>
          <a:xfrm>
            <a:off x="5891400" y="9723960"/>
            <a:ext cx="796320" cy="38880"/>
          </a:xfrm>
          <a:custGeom>
            <a:avLst/>
            <a:gdLst/>
            <a:ahLst/>
            <a:rect l="0" t="0" r="r" b="b"/>
            <a:pathLst>
              <a:path w="2212" h="108">
                <a:moveTo>
                  <a:pt x="0" y="94"/>
                </a:moveTo>
                <a:lnTo>
                  <a:pt x="2174" y="0"/>
                </a:lnTo>
                <a:lnTo>
                  <a:pt x="2212" y="13"/>
                </a:lnTo>
                <a:lnTo>
                  <a:pt x="1" y="108"/>
                </a:lnTo>
                <a:cubicBezTo>
                  <a:pt x="0" y="103"/>
                  <a:pt x="0" y="99"/>
                  <a:pt x="0" y="94"/>
                </a:cubicBezTo>
                <a:close/>
              </a:path>
            </a:pathLst>
          </a:custGeom>
          <a:solidFill>
            <a:srgbClr val="cccfce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095" name=""/>
          <p:cNvSpPr/>
          <p:nvPr/>
        </p:nvSpPr>
        <p:spPr>
          <a:xfrm>
            <a:off x="5891040" y="9719280"/>
            <a:ext cx="783000" cy="38520"/>
          </a:xfrm>
          <a:custGeom>
            <a:avLst/>
            <a:gdLst/>
            <a:ahLst/>
            <a:rect l="0" t="0" r="r" b="b"/>
            <a:pathLst>
              <a:path w="2175" h="107">
                <a:moveTo>
                  <a:pt x="0" y="93"/>
                </a:moveTo>
                <a:lnTo>
                  <a:pt x="2137" y="0"/>
                </a:lnTo>
                <a:lnTo>
                  <a:pt x="2175" y="13"/>
                </a:lnTo>
                <a:lnTo>
                  <a:pt x="1" y="107"/>
                </a:lnTo>
                <a:cubicBezTo>
                  <a:pt x="0" y="102"/>
                  <a:pt x="0" y="98"/>
                  <a:pt x="0" y="93"/>
                </a:cubicBezTo>
                <a:close/>
              </a:path>
            </a:pathLst>
          </a:custGeom>
          <a:solidFill>
            <a:srgbClr val="cdd0ce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096" name=""/>
          <p:cNvSpPr/>
          <p:nvPr/>
        </p:nvSpPr>
        <p:spPr>
          <a:xfrm>
            <a:off x="5890680" y="9714960"/>
            <a:ext cx="769680" cy="37800"/>
          </a:xfrm>
          <a:custGeom>
            <a:avLst/>
            <a:gdLst/>
            <a:ahLst/>
            <a:rect l="0" t="0" r="r" b="b"/>
            <a:pathLst>
              <a:path w="2138" h="105">
                <a:moveTo>
                  <a:pt x="0" y="91"/>
                </a:moveTo>
                <a:lnTo>
                  <a:pt x="2100" y="0"/>
                </a:lnTo>
                <a:lnTo>
                  <a:pt x="2138" y="12"/>
                </a:lnTo>
                <a:lnTo>
                  <a:pt x="1" y="105"/>
                </a:lnTo>
                <a:cubicBezTo>
                  <a:pt x="0" y="100"/>
                  <a:pt x="0" y="96"/>
                  <a:pt x="0" y="91"/>
                </a:cubicBezTo>
                <a:close/>
              </a:path>
            </a:pathLst>
          </a:custGeom>
          <a:solidFill>
            <a:srgbClr val="cdd0c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097" name=""/>
          <p:cNvSpPr/>
          <p:nvPr/>
        </p:nvSpPr>
        <p:spPr>
          <a:xfrm>
            <a:off x="5890320" y="9710640"/>
            <a:ext cx="756360" cy="37080"/>
          </a:xfrm>
          <a:custGeom>
            <a:avLst/>
            <a:gdLst/>
            <a:ahLst/>
            <a:rect l="0" t="0" r="r" b="b"/>
            <a:pathLst>
              <a:path w="2101" h="103">
                <a:moveTo>
                  <a:pt x="0" y="89"/>
                </a:moveTo>
                <a:lnTo>
                  <a:pt x="2063" y="0"/>
                </a:lnTo>
                <a:lnTo>
                  <a:pt x="2101" y="13"/>
                </a:lnTo>
                <a:lnTo>
                  <a:pt x="1" y="103"/>
                </a:lnTo>
                <a:cubicBezTo>
                  <a:pt x="0" y="98"/>
                  <a:pt x="0" y="94"/>
                  <a:pt x="0" y="89"/>
                </a:cubicBezTo>
                <a:close/>
              </a:path>
            </a:pathLst>
          </a:custGeom>
          <a:solidFill>
            <a:srgbClr val="ced1d0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098" name=""/>
          <p:cNvSpPr/>
          <p:nvPr/>
        </p:nvSpPr>
        <p:spPr>
          <a:xfrm>
            <a:off x="5889960" y="9705960"/>
            <a:ext cx="743040" cy="36720"/>
          </a:xfrm>
          <a:custGeom>
            <a:avLst/>
            <a:gdLst/>
            <a:ahLst/>
            <a:rect l="0" t="0" r="r" b="b"/>
            <a:pathLst>
              <a:path w="2064" h="102">
                <a:moveTo>
                  <a:pt x="0" y="87"/>
                </a:moveTo>
                <a:lnTo>
                  <a:pt x="2027" y="0"/>
                </a:lnTo>
                <a:lnTo>
                  <a:pt x="2064" y="13"/>
                </a:lnTo>
                <a:lnTo>
                  <a:pt x="1" y="102"/>
                </a:lnTo>
                <a:cubicBezTo>
                  <a:pt x="1" y="97"/>
                  <a:pt x="0" y="93"/>
                  <a:pt x="0" y="87"/>
                </a:cubicBezTo>
                <a:close/>
              </a:path>
            </a:pathLst>
          </a:custGeom>
          <a:solidFill>
            <a:srgbClr val="cfd2d0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099" name=""/>
          <p:cNvSpPr/>
          <p:nvPr/>
        </p:nvSpPr>
        <p:spPr>
          <a:xfrm>
            <a:off x="5889960" y="9701640"/>
            <a:ext cx="729720" cy="36000"/>
          </a:xfrm>
          <a:custGeom>
            <a:avLst/>
            <a:gdLst/>
            <a:ahLst/>
            <a:rect l="0" t="0" r="r" b="b"/>
            <a:pathLst>
              <a:path w="2027" h="100">
                <a:moveTo>
                  <a:pt x="0" y="86"/>
                </a:moveTo>
                <a:lnTo>
                  <a:pt x="1989" y="0"/>
                </a:lnTo>
                <a:lnTo>
                  <a:pt x="2027" y="12"/>
                </a:lnTo>
                <a:lnTo>
                  <a:pt x="0" y="100"/>
                </a:lnTo>
                <a:cubicBezTo>
                  <a:pt x="0" y="95"/>
                  <a:pt x="0" y="91"/>
                  <a:pt x="0" y="86"/>
                </a:cubicBezTo>
                <a:close/>
              </a:path>
            </a:pathLst>
          </a:custGeom>
          <a:solidFill>
            <a:srgbClr val="d0d2d1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100" name=""/>
          <p:cNvSpPr/>
          <p:nvPr/>
        </p:nvSpPr>
        <p:spPr>
          <a:xfrm>
            <a:off x="5889600" y="9696960"/>
            <a:ext cx="716400" cy="35640"/>
          </a:xfrm>
          <a:custGeom>
            <a:avLst/>
            <a:gdLst/>
            <a:ahLst/>
            <a:rect l="0" t="0" r="r" b="b"/>
            <a:pathLst>
              <a:path w="1990" h="99">
                <a:moveTo>
                  <a:pt x="0" y="85"/>
                </a:moveTo>
                <a:lnTo>
                  <a:pt x="1952" y="0"/>
                </a:lnTo>
                <a:lnTo>
                  <a:pt x="1990" y="13"/>
                </a:lnTo>
                <a:lnTo>
                  <a:pt x="1" y="99"/>
                </a:lnTo>
                <a:cubicBezTo>
                  <a:pt x="0" y="94"/>
                  <a:pt x="0" y="90"/>
                  <a:pt x="0" y="85"/>
                </a:cubicBezTo>
                <a:close/>
              </a:path>
            </a:pathLst>
          </a:custGeom>
          <a:solidFill>
            <a:srgbClr val="d0d3d2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101" name=""/>
          <p:cNvSpPr/>
          <p:nvPr/>
        </p:nvSpPr>
        <p:spPr>
          <a:xfrm>
            <a:off x="5889600" y="9692640"/>
            <a:ext cx="702720" cy="34920"/>
          </a:xfrm>
          <a:custGeom>
            <a:avLst/>
            <a:gdLst/>
            <a:ahLst/>
            <a:rect l="0" t="0" r="r" b="b"/>
            <a:pathLst>
              <a:path w="1952" h="97">
                <a:moveTo>
                  <a:pt x="0" y="83"/>
                </a:moveTo>
                <a:lnTo>
                  <a:pt x="1914" y="0"/>
                </a:lnTo>
                <a:lnTo>
                  <a:pt x="1952" y="13"/>
                </a:lnTo>
                <a:lnTo>
                  <a:pt x="0" y="97"/>
                </a:lnTo>
                <a:cubicBezTo>
                  <a:pt x="0" y="92"/>
                  <a:pt x="0" y="88"/>
                  <a:pt x="0" y="83"/>
                </a:cubicBezTo>
                <a:close/>
              </a:path>
            </a:pathLst>
          </a:custGeom>
          <a:solidFill>
            <a:srgbClr val="d1d4d2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102" name=""/>
          <p:cNvSpPr/>
          <p:nvPr/>
        </p:nvSpPr>
        <p:spPr>
          <a:xfrm>
            <a:off x="5889240" y="9687960"/>
            <a:ext cx="689400" cy="34560"/>
          </a:xfrm>
          <a:custGeom>
            <a:avLst/>
            <a:gdLst/>
            <a:ahLst/>
            <a:rect l="0" t="0" r="r" b="b"/>
            <a:pathLst>
              <a:path w="1915" h="96">
                <a:moveTo>
                  <a:pt x="0" y="82"/>
                </a:moveTo>
                <a:lnTo>
                  <a:pt x="1877" y="0"/>
                </a:lnTo>
                <a:lnTo>
                  <a:pt x="1915" y="13"/>
                </a:lnTo>
                <a:lnTo>
                  <a:pt x="1" y="96"/>
                </a:lnTo>
                <a:cubicBezTo>
                  <a:pt x="0" y="91"/>
                  <a:pt x="0" y="87"/>
                  <a:pt x="0" y="82"/>
                </a:cubicBezTo>
                <a:close/>
              </a:path>
            </a:pathLst>
          </a:custGeom>
          <a:solidFill>
            <a:srgbClr val="d2d4d3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103" name=""/>
          <p:cNvSpPr/>
          <p:nvPr/>
        </p:nvSpPr>
        <p:spPr>
          <a:xfrm>
            <a:off x="5889240" y="9683640"/>
            <a:ext cx="675720" cy="33840"/>
          </a:xfrm>
          <a:custGeom>
            <a:avLst/>
            <a:gdLst/>
            <a:ahLst/>
            <a:rect l="0" t="0" r="r" b="b"/>
            <a:pathLst>
              <a:path w="1877" h="94">
                <a:moveTo>
                  <a:pt x="0" y="80"/>
                </a:moveTo>
                <a:lnTo>
                  <a:pt x="1839" y="0"/>
                </a:lnTo>
                <a:lnTo>
                  <a:pt x="1877" y="13"/>
                </a:lnTo>
                <a:lnTo>
                  <a:pt x="0" y="94"/>
                </a:lnTo>
                <a:cubicBezTo>
                  <a:pt x="0" y="89"/>
                  <a:pt x="0" y="85"/>
                  <a:pt x="0" y="80"/>
                </a:cubicBezTo>
                <a:close/>
              </a:path>
            </a:pathLst>
          </a:custGeom>
          <a:solidFill>
            <a:srgbClr val="d3d5d3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104" name=""/>
          <p:cNvSpPr/>
          <p:nvPr/>
        </p:nvSpPr>
        <p:spPr>
          <a:xfrm>
            <a:off x="5889240" y="9679320"/>
            <a:ext cx="662040" cy="33120"/>
          </a:xfrm>
          <a:custGeom>
            <a:avLst/>
            <a:gdLst/>
            <a:ahLst/>
            <a:rect l="0" t="0" r="r" b="b"/>
            <a:pathLst>
              <a:path w="1839" h="92">
                <a:moveTo>
                  <a:pt x="0" y="78"/>
                </a:moveTo>
                <a:lnTo>
                  <a:pt x="1802" y="0"/>
                </a:lnTo>
                <a:lnTo>
                  <a:pt x="1839" y="13"/>
                </a:lnTo>
                <a:lnTo>
                  <a:pt x="0" y="92"/>
                </a:lnTo>
                <a:cubicBezTo>
                  <a:pt x="0" y="87"/>
                  <a:pt x="0" y="82"/>
                  <a:pt x="0" y="78"/>
                </a:cubicBezTo>
                <a:close/>
              </a:path>
            </a:pathLst>
          </a:custGeom>
          <a:solidFill>
            <a:srgbClr val="d3d6d4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105" name=""/>
          <p:cNvSpPr/>
          <p:nvPr/>
        </p:nvSpPr>
        <p:spPr>
          <a:xfrm>
            <a:off x="5889240" y="9674640"/>
            <a:ext cx="648720" cy="32760"/>
          </a:xfrm>
          <a:custGeom>
            <a:avLst/>
            <a:gdLst/>
            <a:ahLst/>
            <a:rect l="0" t="0" r="r" b="b"/>
            <a:pathLst>
              <a:path w="1802" h="91">
                <a:moveTo>
                  <a:pt x="0" y="77"/>
                </a:moveTo>
                <a:lnTo>
                  <a:pt x="1764" y="0"/>
                </a:lnTo>
                <a:lnTo>
                  <a:pt x="1802" y="13"/>
                </a:lnTo>
                <a:lnTo>
                  <a:pt x="0" y="91"/>
                </a:lnTo>
                <a:cubicBezTo>
                  <a:pt x="0" y="86"/>
                  <a:pt x="0" y="81"/>
                  <a:pt x="0" y="77"/>
                </a:cubicBezTo>
                <a:close/>
              </a:path>
            </a:pathLst>
          </a:custGeom>
          <a:solidFill>
            <a:srgbClr val="d4d6d5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106" name=""/>
          <p:cNvSpPr/>
          <p:nvPr/>
        </p:nvSpPr>
        <p:spPr>
          <a:xfrm>
            <a:off x="5889240" y="9670320"/>
            <a:ext cx="635040" cy="32040"/>
          </a:xfrm>
          <a:custGeom>
            <a:avLst/>
            <a:gdLst/>
            <a:ahLst/>
            <a:rect l="0" t="0" r="r" b="b"/>
            <a:pathLst>
              <a:path w="1764" h="89">
                <a:moveTo>
                  <a:pt x="0" y="75"/>
                </a:moveTo>
                <a:lnTo>
                  <a:pt x="1726" y="0"/>
                </a:lnTo>
                <a:lnTo>
                  <a:pt x="1764" y="12"/>
                </a:lnTo>
                <a:lnTo>
                  <a:pt x="0" y="89"/>
                </a:lnTo>
                <a:cubicBezTo>
                  <a:pt x="0" y="84"/>
                  <a:pt x="0" y="79"/>
                  <a:pt x="0" y="75"/>
                </a:cubicBezTo>
                <a:close/>
              </a:path>
            </a:pathLst>
          </a:custGeom>
          <a:solidFill>
            <a:srgbClr val="d5d7d5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107" name=""/>
          <p:cNvSpPr/>
          <p:nvPr/>
        </p:nvSpPr>
        <p:spPr>
          <a:xfrm>
            <a:off x="5889240" y="9665640"/>
            <a:ext cx="621360" cy="31680"/>
          </a:xfrm>
          <a:custGeom>
            <a:avLst/>
            <a:gdLst/>
            <a:ahLst/>
            <a:rect l="0" t="0" r="r" b="b"/>
            <a:pathLst>
              <a:path w="1726" h="88">
                <a:moveTo>
                  <a:pt x="0" y="74"/>
                </a:moveTo>
                <a:lnTo>
                  <a:pt x="1688" y="0"/>
                </a:lnTo>
                <a:lnTo>
                  <a:pt x="1726" y="13"/>
                </a:lnTo>
                <a:lnTo>
                  <a:pt x="0" y="88"/>
                </a:lnTo>
                <a:cubicBezTo>
                  <a:pt x="0" y="83"/>
                  <a:pt x="0" y="78"/>
                  <a:pt x="0" y="74"/>
                </a:cubicBezTo>
                <a:close/>
              </a:path>
            </a:pathLst>
          </a:custGeom>
          <a:solidFill>
            <a:srgbClr val="d6d8d6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108" name=""/>
          <p:cNvSpPr/>
          <p:nvPr/>
        </p:nvSpPr>
        <p:spPr>
          <a:xfrm>
            <a:off x="5889240" y="9661320"/>
            <a:ext cx="607680" cy="31320"/>
          </a:xfrm>
          <a:custGeom>
            <a:avLst/>
            <a:gdLst/>
            <a:ahLst/>
            <a:rect l="0" t="0" r="r" b="b"/>
            <a:pathLst>
              <a:path w="1688" h="87">
                <a:moveTo>
                  <a:pt x="1" y="72"/>
                </a:moveTo>
                <a:lnTo>
                  <a:pt x="1650" y="0"/>
                </a:lnTo>
                <a:lnTo>
                  <a:pt x="1688" y="13"/>
                </a:lnTo>
                <a:lnTo>
                  <a:pt x="0" y="87"/>
                </a:lnTo>
                <a:cubicBezTo>
                  <a:pt x="0" y="81"/>
                  <a:pt x="0" y="76"/>
                  <a:pt x="1" y="72"/>
                </a:cubicBezTo>
                <a:close/>
              </a:path>
            </a:pathLst>
          </a:custGeom>
          <a:solidFill>
            <a:srgbClr val="d7d8d7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109" name=""/>
          <p:cNvSpPr/>
          <p:nvPr/>
        </p:nvSpPr>
        <p:spPr>
          <a:xfrm>
            <a:off x="5889600" y="9657000"/>
            <a:ext cx="593640" cy="30240"/>
          </a:xfrm>
          <a:custGeom>
            <a:avLst/>
            <a:gdLst/>
            <a:ahLst/>
            <a:rect l="0" t="0" r="r" b="b"/>
            <a:pathLst>
              <a:path w="1649" h="84">
                <a:moveTo>
                  <a:pt x="0" y="70"/>
                </a:moveTo>
                <a:lnTo>
                  <a:pt x="1611" y="0"/>
                </a:lnTo>
                <a:lnTo>
                  <a:pt x="1649" y="12"/>
                </a:lnTo>
                <a:lnTo>
                  <a:pt x="0" y="84"/>
                </a:lnTo>
                <a:cubicBezTo>
                  <a:pt x="0" y="79"/>
                  <a:pt x="0" y="74"/>
                  <a:pt x="0" y="70"/>
                </a:cubicBezTo>
                <a:close/>
              </a:path>
            </a:pathLst>
          </a:custGeom>
          <a:solidFill>
            <a:srgbClr val="d7d9d7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110" name=""/>
          <p:cNvSpPr/>
          <p:nvPr/>
        </p:nvSpPr>
        <p:spPr>
          <a:xfrm>
            <a:off x="5889600" y="9652320"/>
            <a:ext cx="579960" cy="29880"/>
          </a:xfrm>
          <a:custGeom>
            <a:avLst/>
            <a:gdLst/>
            <a:ahLst/>
            <a:rect l="0" t="0" r="r" b="b"/>
            <a:pathLst>
              <a:path w="1611" h="83">
                <a:moveTo>
                  <a:pt x="0" y="69"/>
                </a:moveTo>
                <a:lnTo>
                  <a:pt x="1574" y="0"/>
                </a:lnTo>
                <a:lnTo>
                  <a:pt x="1611" y="13"/>
                </a:lnTo>
                <a:lnTo>
                  <a:pt x="0" y="83"/>
                </a:lnTo>
                <a:cubicBezTo>
                  <a:pt x="0" y="78"/>
                  <a:pt x="0" y="73"/>
                  <a:pt x="0" y="69"/>
                </a:cubicBezTo>
                <a:close/>
              </a:path>
            </a:pathLst>
          </a:custGeom>
          <a:solidFill>
            <a:srgbClr val="d8dad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111" name=""/>
          <p:cNvSpPr/>
          <p:nvPr/>
        </p:nvSpPr>
        <p:spPr>
          <a:xfrm>
            <a:off x="5889600" y="9648000"/>
            <a:ext cx="566640" cy="29160"/>
          </a:xfrm>
          <a:custGeom>
            <a:avLst/>
            <a:gdLst/>
            <a:ahLst/>
            <a:rect l="0" t="0" r="r" b="b"/>
            <a:pathLst>
              <a:path w="1574" h="81">
                <a:moveTo>
                  <a:pt x="1" y="66"/>
                </a:moveTo>
                <a:lnTo>
                  <a:pt x="1536" y="0"/>
                </a:lnTo>
                <a:lnTo>
                  <a:pt x="1574" y="12"/>
                </a:lnTo>
                <a:lnTo>
                  <a:pt x="0" y="81"/>
                </a:lnTo>
                <a:cubicBezTo>
                  <a:pt x="0" y="76"/>
                  <a:pt x="1" y="71"/>
                  <a:pt x="1" y="66"/>
                </a:cubicBezTo>
                <a:close/>
              </a:path>
            </a:pathLst>
          </a:custGeom>
          <a:solidFill>
            <a:srgbClr val="d9dad9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112" name=""/>
          <p:cNvSpPr/>
          <p:nvPr/>
        </p:nvSpPr>
        <p:spPr>
          <a:xfrm>
            <a:off x="5889960" y="9643320"/>
            <a:ext cx="552600" cy="28440"/>
          </a:xfrm>
          <a:custGeom>
            <a:avLst/>
            <a:gdLst/>
            <a:ahLst/>
            <a:rect l="0" t="0" r="r" b="b"/>
            <a:pathLst>
              <a:path w="1535" h="79">
                <a:moveTo>
                  <a:pt x="1" y="65"/>
                </a:moveTo>
                <a:lnTo>
                  <a:pt x="1497" y="0"/>
                </a:lnTo>
                <a:lnTo>
                  <a:pt x="1535" y="14"/>
                </a:lnTo>
                <a:lnTo>
                  <a:pt x="0" y="79"/>
                </a:lnTo>
                <a:cubicBezTo>
                  <a:pt x="0" y="75"/>
                  <a:pt x="0" y="70"/>
                  <a:pt x="1" y="65"/>
                </a:cubicBezTo>
                <a:close/>
              </a:path>
            </a:pathLst>
          </a:custGeom>
          <a:solidFill>
            <a:srgbClr val="dadbd9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113" name=""/>
          <p:cNvSpPr/>
          <p:nvPr/>
        </p:nvSpPr>
        <p:spPr>
          <a:xfrm>
            <a:off x="5890320" y="9639000"/>
            <a:ext cx="538560" cy="27720"/>
          </a:xfrm>
          <a:custGeom>
            <a:avLst/>
            <a:gdLst/>
            <a:ahLst/>
            <a:rect l="0" t="0" r="r" b="b"/>
            <a:pathLst>
              <a:path w="1496" h="77">
                <a:moveTo>
                  <a:pt x="0" y="63"/>
                </a:moveTo>
                <a:lnTo>
                  <a:pt x="1458" y="0"/>
                </a:lnTo>
                <a:lnTo>
                  <a:pt x="1496" y="12"/>
                </a:lnTo>
                <a:lnTo>
                  <a:pt x="0" y="77"/>
                </a:lnTo>
                <a:cubicBezTo>
                  <a:pt x="0" y="73"/>
                  <a:pt x="0" y="68"/>
                  <a:pt x="0" y="63"/>
                </a:cubicBezTo>
                <a:close/>
              </a:path>
            </a:pathLst>
          </a:custGeom>
          <a:solidFill>
            <a:srgbClr val="dadcda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114" name=""/>
          <p:cNvSpPr/>
          <p:nvPr/>
        </p:nvSpPr>
        <p:spPr>
          <a:xfrm>
            <a:off x="5890320" y="9634320"/>
            <a:ext cx="524880" cy="27360"/>
          </a:xfrm>
          <a:custGeom>
            <a:avLst/>
            <a:gdLst/>
            <a:ahLst/>
            <a:rect l="0" t="0" r="r" b="b"/>
            <a:pathLst>
              <a:path w="1458" h="76">
                <a:moveTo>
                  <a:pt x="1" y="61"/>
                </a:moveTo>
                <a:lnTo>
                  <a:pt x="1420" y="0"/>
                </a:lnTo>
                <a:lnTo>
                  <a:pt x="1458" y="13"/>
                </a:lnTo>
                <a:lnTo>
                  <a:pt x="0" y="76"/>
                </a:lnTo>
                <a:cubicBezTo>
                  <a:pt x="1" y="72"/>
                  <a:pt x="1" y="67"/>
                  <a:pt x="1" y="61"/>
                </a:cubicBezTo>
                <a:close/>
              </a:path>
            </a:pathLst>
          </a:custGeom>
          <a:solidFill>
            <a:srgbClr val="dbdcd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115" name=""/>
          <p:cNvSpPr/>
          <p:nvPr/>
        </p:nvSpPr>
        <p:spPr>
          <a:xfrm>
            <a:off x="5890680" y="9630000"/>
            <a:ext cx="510840" cy="26640"/>
          </a:xfrm>
          <a:custGeom>
            <a:avLst/>
            <a:gdLst/>
            <a:ahLst/>
            <a:rect l="0" t="0" r="r" b="b"/>
            <a:pathLst>
              <a:path w="1419" h="74">
                <a:moveTo>
                  <a:pt x="1" y="60"/>
                </a:moveTo>
                <a:lnTo>
                  <a:pt x="1381" y="0"/>
                </a:lnTo>
                <a:lnTo>
                  <a:pt x="1419" y="13"/>
                </a:lnTo>
                <a:lnTo>
                  <a:pt x="0" y="74"/>
                </a:lnTo>
                <a:cubicBezTo>
                  <a:pt x="0" y="70"/>
                  <a:pt x="1" y="65"/>
                  <a:pt x="1" y="60"/>
                </a:cubicBezTo>
                <a:close/>
              </a:path>
            </a:pathLst>
          </a:custGeom>
          <a:solidFill>
            <a:srgbClr val="dcddd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116" name=""/>
          <p:cNvSpPr/>
          <p:nvPr/>
        </p:nvSpPr>
        <p:spPr>
          <a:xfrm>
            <a:off x="5891040" y="9625680"/>
            <a:ext cx="496800" cy="25920"/>
          </a:xfrm>
          <a:custGeom>
            <a:avLst/>
            <a:gdLst/>
            <a:ahLst/>
            <a:rect l="0" t="0" r="r" b="b"/>
            <a:pathLst>
              <a:path w="1380" h="72">
                <a:moveTo>
                  <a:pt x="1" y="57"/>
                </a:moveTo>
                <a:lnTo>
                  <a:pt x="1343" y="0"/>
                </a:lnTo>
                <a:lnTo>
                  <a:pt x="1380" y="12"/>
                </a:lnTo>
                <a:lnTo>
                  <a:pt x="0" y="72"/>
                </a:lnTo>
                <a:cubicBezTo>
                  <a:pt x="0" y="67"/>
                  <a:pt x="1" y="62"/>
                  <a:pt x="1" y="57"/>
                </a:cubicBezTo>
                <a:close/>
              </a:path>
            </a:pathLst>
          </a:custGeom>
          <a:solidFill>
            <a:srgbClr val="dddedc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117" name=""/>
          <p:cNvSpPr/>
          <p:nvPr/>
        </p:nvSpPr>
        <p:spPr>
          <a:xfrm>
            <a:off x="5891400" y="9621000"/>
            <a:ext cx="483120" cy="25560"/>
          </a:xfrm>
          <a:custGeom>
            <a:avLst/>
            <a:gdLst/>
            <a:ahLst/>
            <a:rect l="0" t="0" r="r" b="b"/>
            <a:pathLst>
              <a:path w="1342" h="71">
                <a:moveTo>
                  <a:pt x="2" y="57"/>
                </a:moveTo>
                <a:lnTo>
                  <a:pt x="1304" y="0"/>
                </a:lnTo>
                <a:lnTo>
                  <a:pt x="1342" y="14"/>
                </a:lnTo>
                <a:lnTo>
                  <a:pt x="0" y="71"/>
                </a:lnTo>
                <a:cubicBezTo>
                  <a:pt x="1" y="66"/>
                  <a:pt x="1" y="62"/>
                  <a:pt x="2" y="57"/>
                </a:cubicBezTo>
                <a:close/>
              </a:path>
            </a:pathLst>
          </a:custGeom>
          <a:solidFill>
            <a:srgbClr val="dddedc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118" name=""/>
          <p:cNvSpPr/>
          <p:nvPr/>
        </p:nvSpPr>
        <p:spPr>
          <a:xfrm>
            <a:off x="5892120" y="9616680"/>
            <a:ext cx="468720" cy="24840"/>
          </a:xfrm>
          <a:custGeom>
            <a:avLst/>
            <a:gdLst/>
            <a:ahLst/>
            <a:rect l="0" t="0" r="r" b="b"/>
            <a:pathLst>
              <a:path w="1302" h="69">
                <a:moveTo>
                  <a:pt x="1" y="55"/>
                </a:moveTo>
                <a:lnTo>
                  <a:pt x="1264" y="0"/>
                </a:lnTo>
                <a:lnTo>
                  <a:pt x="1302" y="12"/>
                </a:lnTo>
                <a:lnTo>
                  <a:pt x="0" y="69"/>
                </a:lnTo>
                <a:cubicBezTo>
                  <a:pt x="0" y="64"/>
                  <a:pt x="0" y="60"/>
                  <a:pt x="1" y="55"/>
                </a:cubicBezTo>
                <a:close/>
              </a:path>
            </a:pathLst>
          </a:custGeom>
          <a:solidFill>
            <a:srgbClr val="dedfdd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119" name=""/>
          <p:cNvSpPr/>
          <p:nvPr/>
        </p:nvSpPr>
        <p:spPr>
          <a:xfrm>
            <a:off x="5892480" y="9612000"/>
            <a:ext cx="454680" cy="24480"/>
          </a:xfrm>
          <a:custGeom>
            <a:avLst/>
            <a:gdLst/>
            <a:ahLst/>
            <a:rect l="0" t="0" r="r" b="b"/>
            <a:pathLst>
              <a:path w="1263" h="68">
                <a:moveTo>
                  <a:pt x="1" y="53"/>
                </a:moveTo>
                <a:lnTo>
                  <a:pt x="1225" y="0"/>
                </a:lnTo>
                <a:lnTo>
                  <a:pt x="1263" y="13"/>
                </a:lnTo>
                <a:lnTo>
                  <a:pt x="0" y="68"/>
                </a:lnTo>
                <a:cubicBezTo>
                  <a:pt x="0" y="62"/>
                  <a:pt x="1" y="58"/>
                  <a:pt x="1" y="53"/>
                </a:cubicBezTo>
                <a:close/>
              </a:path>
            </a:pathLst>
          </a:custGeom>
          <a:solidFill>
            <a:srgbClr val="dfe0de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120" name=""/>
          <p:cNvSpPr/>
          <p:nvPr/>
        </p:nvSpPr>
        <p:spPr>
          <a:xfrm>
            <a:off x="5892840" y="9607680"/>
            <a:ext cx="440640" cy="23760"/>
          </a:xfrm>
          <a:custGeom>
            <a:avLst/>
            <a:gdLst/>
            <a:ahLst/>
            <a:rect l="0" t="0" r="r" b="b"/>
            <a:pathLst>
              <a:path w="1224" h="66">
                <a:moveTo>
                  <a:pt x="2" y="52"/>
                </a:moveTo>
                <a:lnTo>
                  <a:pt x="1186" y="0"/>
                </a:lnTo>
                <a:lnTo>
                  <a:pt x="1224" y="12"/>
                </a:lnTo>
                <a:lnTo>
                  <a:pt x="0" y="66"/>
                </a:lnTo>
                <a:cubicBezTo>
                  <a:pt x="0" y="61"/>
                  <a:pt x="1" y="56"/>
                  <a:pt x="2" y="52"/>
                </a:cubicBezTo>
                <a:close/>
              </a:path>
            </a:pathLst>
          </a:custGeom>
          <a:solidFill>
            <a:srgbClr val="e0e1de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121" name=""/>
          <p:cNvSpPr/>
          <p:nvPr/>
        </p:nvSpPr>
        <p:spPr>
          <a:xfrm>
            <a:off x="5893560" y="9603360"/>
            <a:ext cx="426240" cy="23040"/>
          </a:xfrm>
          <a:custGeom>
            <a:avLst/>
            <a:gdLst/>
            <a:ahLst/>
            <a:rect l="0" t="0" r="r" b="b"/>
            <a:pathLst>
              <a:path w="1184" h="64">
                <a:moveTo>
                  <a:pt x="1" y="50"/>
                </a:moveTo>
                <a:lnTo>
                  <a:pt x="1146" y="0"/>
                </a:lnTo>
                <a:lnTo>
                  <a:pt x="1184" y="13"/>
                </a:lnTo>
                <a:lnTo>
                  <a:pt x="0" y="64"/>
                </a:lnTo>
                <a:cubicBezTo>
                  <a:pt x="0" y="59"/>
                  <a:pt x="0" y="54"/>
                  <a:pt x="1" y="50"/>
                </a:cubicBezTo>
                <a:close/>
              </a:path>
            </a:pathLst>
          </a:custGeom>
          <a:solidFill>
            <a:srgbClr val="e1e1d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122" name=""/>
          <p:cNvSpPr/>
          <p:nvPr/>
        </p:nvSpPr>
        <p:spPr>
          <a:xfrm>
            <a:off x="5893920" y="9598680"/>
            <a:ext cx="412200" cy="22680"/>
          </a:xfrm>
          <a:custGeom>
            <a:avLst/>
            <a:gdLst/>
            <a:ahLst/>
            <a:rect l="0" t="0" r="r" b="b"/>
            <a:pathLst>
              <a:path w="1145" h="63">
                <a:moveTo>
                  <a:pt x="2" y="49"/>
                </a:moveTo>
                <a:lnTo>
                  <a:pt x="1108" y="0"/>
                </a:lnTo>
                <a:lnTo>
                  <a:pt x="1145" y="13"/>
                </a:lnTo>
                <a:lnTo>
                  <a:pt x="0" y="63"/>
                </a:lnTo>
                <a:cubicBezTo>
                  <a:pt x="1" y="58"/>
                  <a:pt x="1" y="53"/>
                  <a:pt x="2" y="49"/>
                </a:cubicBezTo>
                <a:close/>
              </a:path>
            </a:pathLst>
          </a:custGeom>
          <a:solidFill>
            <a:srgbClr val="e1e2e0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123" name=""/>
          <p:cNvSpPr/>
          <p:nvPr/>
        </p:nvSpPr>
        <p:spPr>
          <a:xfrm>
            <a:off x="5894640" y="9594360"/>
            <a:ext cx="398160" cy="21960"/>
          </a:xfrm>
          <a:custGeom>
            <a:avLst/>
            <a:gdLst/>
            <a:ahLst/>
            <a:rect l="0" t="0" r="r" b="b"/>
            <a:pathLst>
              <a:path w="1106" h="61">
                <a:moveTo>
                  <a:pt x="2" y="45"/>
                </a:moveTo>
                <a:lnTo>
                  <a:pt x="1068" y="0"/>
                </a:lnTo>
                <a:lnTo>
                  <a:pt x="1106" y="12"/>
                </a:lnTo>
                <a:lnTo>
                  <a:pt x="0" y="61"/>
                </a:lnTo>
                <a:cubicBezTo>
                  <a:pt x="0" y="56"/>
                  <a:pt x="1" y="51"/>
                  <a:pt x="2" y="45"/>
                </a:cubicBezTo>
                <a:close/>
              </a:path>
            </a:pathLst>
          </a:custGeom>
          <a:solidFill>
            <a:srgbClr val="e2e3e0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124" name=""/>
          <p:cNvSpPr/>
          <p:nvPr/>
        </p:nvSpPr>
        <p:spPr>
          <a:xfrm>
            <a:off x="5895360" y="9589680"/>
            <a:ext cx="383760" cy="21240"/>
          </a:xfrm>
          <a:custGeom>
            <a:avLst/>
            <a:gdLst/>
            <a:ahLst/>
            <a:rect l="0" t="0" r="r" b="b"/>
            <a:pathLst>
              <a:path w="1066" h="59">
                <a:moveTo>
                  <a:pt x="2" y="45"/>
                </a:moveTo>
                <a:lnTo>
                  <a:pt x="1028" y="0"/>
                </a:lnTo>
                <a:lnTo>
                  <a:pt x="1066" y="13"/>
                </a:lnTo>
                <a:lnTo>
                  <a:pt x="0" y="59"/>
                </a:lnTo>
                <a:cubicBezTo>
                  <a:pt x="0" y="55"/>
                  <a:pt x="1" y="50"/>
                  <a:pt x="2" y="45"/>
                </a:cubicBezTo>
                <a:close/>
              </a:path>
            </a:pathLst>
          </a:custGeom>
          <a:solidFill>
            <a:srgbClr val="e3e3e1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125" name=""/>
          <p:cNvSpPr/>
          <p:nvPr/>
        </p:nvSpPr>
        <p:spPr>
          <a:xfrm>
            <a:off x="5896080" y="9585360"/>
            <a:ext cx="369360" cy="20520"/>
          </a:xfrm>
          <a:custGeom>
            <a:avLst/>
            <a:gdLst/>
            <a:ahLst/>
            <a:rect l="0" t="0" r="r" b="b"/>
            <a:pathLst>
              <a:path w="1026" h="57">
                <a:moveTo>
                  <a:pt x="2" y="43"/>
                </a:moveTo>
                <a:lnTo>
                  <a:pt x="988" y="0"/>
                </a:lnTo>
                <a:lnTo>
                  <a:pt x="1026" y="13"/>
                </a:lnTo>
                <a:lnTo>
                  <a:pt x="0" y="57"/>
                </a:lnTo>
                <a:cubicBezTo>
                  <a:pt x="0" y="53"/>
                  <a:pt x="1" y="48"/>
                  <a:pt x="2" y="43"/>
                </a:cubicBezTo>
                <a:close/>
              </a:path>
            </a:pathLst>
          </a:custGeom>
          <a:solidFill>
            <a:srgbClr val="e4e4e2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126" name=""/>
          <p:cNvSpPr/>
          <p:nvPr/>
        </p:nvSpPr>
        <p:spPr>
          <a:xfrm>
            <a:off x="5896800" y="9581040"/>
            <a:ext cx="354960" cy="19800"/>
          </a:xfrm>
          <a:custGeom>
            <a:avLst/>
            <a:gdLst/>
            <a:ahLst/>
            <a:rect l="0" t="0" r="r" b="b"/>
            <a:pathLst>
              <a:path w="986" h="55">
                <a:moveTo>
                  <a:pt x="2" y="41"/>
                </a:moveTo>
                <a:lnTo>
                  <a:pt x="948" y="0"/>
                </a:lnTo>
                <a:lnTo>
                  <a:pt x="986" y="12"/>
                </a:lnTo>
                <a:lnTo>
                  <a:pt x="0" y="55"/>
                </a:lnTo>
                <a:cubicBezTo>
                  <a:pt x="0" y="50"/>
                  <a:pt x="1" y="46"/>
                  <a:pt x="2" y="41"/>
                </a:cubicBezTo>
                <a:close/>
              </a:path>
            </a:pathLst>
          </a:custGeom>
          <a:solidFill>
            <a:srgbClr val="e4e5e2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127" name=""/>
          <p:cNvSpPr/>
          <p:nvPr/>
        </p:nvSpPr>
        <p:spPr>
          <a:xfrm>
            <a:off x="5897520" y="9576360"/>
            <a:ext cx="340560" cy="19440"/>
          </a:xfrm>
          <a:custGeom>
            <a:avLst/>
            <a:gdLst/>
            <a:ahLst/>
            <a:rect l="0" t="0" r="r" b="b"/>
            <a:pathLst>
              <a:path w="946" h="54">
                <a:moveTo>
                  <a:pt x="2" y="39"/>
                </a:moveTo>
                <a:lnTo>
                  <a:pt x="908" y="0"/>
                </a:lnTo>
                <a:lnTo>
                  <a:pt x="946" y="13"/>
                </a:lnTo>
                <a:lnTo>
                  <a:pt x="0" y="54"/>
                </a:lnTo>
                <a:cubicBezTo>
                  <a:pt x="0" y="48"/>
                  <a:pt x="1" y="44"/>
                  <a:pt x="2" y="39"/>
                </a:cubicBezTo>
                <a:close/>
              </a:path>
            </a:pathLst>
          </a:custGeom>
          <a:solidFill>
            <a:srgbClr val="e5e5e3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128" name=""/>
          <p:cNvSpPr/>
          <p:nvPr/>
        </p:nvSpPr>
        <p:spPr>
          <a:xfrm>
            <a:off x="5898240" y="9572040"/>
            <a:ext cx="326160" cy="18720"/>
          </a:xfrm>
          <a:custGeom>
            <a:avLst/>
            <a:gdLst/>
            <a:ahLst/>
            <a:rect l="0" t="0" r="r" b="b"/>
            <a:pathLst>
              <a:path w="906" h="52">
                <a:moveTo>
                  <a:pt x="2" y="38"/>
                </a:moveTo>
                <a:lnTo>
                  <a:pt x="869" y="0"/>
                </a:lnTo>
                <a:lnTo>
                  <a:pt x="906" y="13"/>
                </a:lnTo>
                <a:lnTo>
                  <a:pt x="0" y="52"/>
                </a:lnTo>
                <a:cubicBezTo>
                  <a:pt x="0" y="47"/>
                  <a:pt x="1" y="42"/>
                  <a:pt x="2" y="38"/>
                </a:cubicBezTo>
                <a:close/>
              </a:path>
            </a:pathLst>
          </a:custGeom>
          <a:solidFill>
            <a:srgbClr val="e6e6e4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129" name=""/>
          <p:cNvSpPr/>
          <p:nvPr/>
        </p:nvSpPr>
        <p:spPr>
          <a:xfrm>
            <a:off x="5898960" y="9567360"/>
            <a:ext cx="312120" cy="18360"/>
          </a:xfrm>
          <a:custGeom>
            <a:avLst/>
            <a:gdLst/>
            <a:ahLst/>
            <a:rect l="0" t="0" r="r" b="b"/>
            <a:pathLst>
              <a:path w="867" h="51">
                <a:moveTo>
                  <a:pt x="3" y="37"/>
                </a:moveTo>
                <a:lnTo>
                  <a:pt x="829" y="0"/>
                </a:lnTo>
                <a:lnTo>
                  <a:pt x="867" y="14"/>
                </a:lnTo>
                <a:lnTo>
                  <a:pt x="0" y="51"/>
                </a:lnTo>
                <a:cubicBezTo>
                  <a:pt x="1" y="46"/>
                  <a:pt x="2" y="41"/>
                  <a:pt x="3" y="37"/>
                </a:cubicBezTo>
                <a:close/>
              </a:path>
            </a:pathLst>
          </a:custGeom>
          <a:solidFill>
            <a:srgbClr val="e7e7e4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130" name=""/>
          <p:cNvSpPr/>
          <p:nvPr/>
        </p:nvSpPr>
        <p:spPr>
          <a:xfrm>
            <a:off x="5900040" y="9563040"/>
            <a:ext cx="297360" cy="17640"/>
          </a:xfrm>
          <a:custGeom>
            <a:avLst/>
            <a:gdLst/>
            <a:ahLst/>
            <a:rect l="0" t="0" r="r" b="b"/>
            <a:pathLst>
              <a:path w="826" h="49">
                <a:moveTo>
                  <a:pt x="2" y="34"/>
                </a:moveTo>
                <a:lnTo>
                  <a:pt x="788" y="0"/>
                </a:lnTo>
                <a:lnTo>
                  <a:pt x="826" y="12"/>
                </a:lnTo>
                <a:lnTo>
                  <a:pt x="0" y="49"/>
                </a:lnTo>
                <a:cubicBezTo>
                  <a:pt x="0" y="44"/>
                  <a:pt x="1" y="39"/>
                  <a:pt x="2" y="34"/>
                </a:cubicBezTo>
                <a:close/>
              </a:path>
            </a:pathLst>
          </a:custGeom>
          <a:solidFill>
            <a:srgbClr val="e7e7e5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131" name=""/>
          <p:cNvSpPr/>
          <p:nvPr/>
        </p:nvSpPr>
        <p:spPr>
          <a:xfrm>
            <a:off x="5900760" y="9558360"/>
            <a:ext cx="282960" cy="16920"/>
          </a:xfrm>
          <a:custGeom>
            <a:avLst/>
            <a:gdLst/>
            <a:ahLst/>
            <a:rect l="0" t="0" r="r" b="b"/>
            <a:pathLst>
              <a:path w="786" h="47">
                <a:moveTo>
                  <a:pt x="3" y="33"/>
                </a:moveTo>
                <a:lnTo>
                  <a:pt x="748" y="0"/>
                </a:lnTo>
                <a:lnTo>
                  <a:pt x="786" y="13"/>
                </a:lnTo>
                <a:lnTo>
                  <a:pt x="0" y="47"/>
                </a:lnTo>
                <a:cubicBezTo>
                  <a:pt x="1" y="43"/>
                  <a:pt x="2" y="38"/>
                  <a:pt x="3" y="33"/>
                </a:cubicBezTo>
                <a:close/>
              </a:path>
            </a:pathLst>
          </a:custGeom>
          <a:solidFill>
            <a:srgbClr val="e8e8e5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132" name=""/>
          <p:cNvSpPr/>
          <p:nvPr/>
        </p:nvSpPr>
        <p:spPr>
          <a:xfrm>
            <a:off x="5901840" y="9554040"/>
            <a:ext cx="268200" cy="16200"/>
          </a:xfrm>
          <a:custGeom>
            <a:avLst/>
            <a:gdLst/>
            <a:ahLst/>
            <a:rect l="0" t="0" r="r" b="b"/>
            <a:pathLst>
              <a:path w="745" h="45">
                <a:moveTo>
                  <a:pt x="2" y="31"/>
                </a:moveTo>
                <a:lnTo>
                  <a:pt x="707" y="0"/>
                </a:lnTo>
                <a:lnTo>
                  <a:pt x="745" y="12"/>
                </a:lnTo>
                <a:lnTo>
                  <a:pt x="0" y="45"/>
                </a:lnTo>
                <a:cubicBezTo>
                  <a:pt x="0" y="41"/>
                  <a:pt x="1" y="36"/>
                  <a:pt x="2" y="31"/>
                </a:cubicBezTo>
                <a:close/>
              </a:path>
            </a:pathLst>
          </a:custGeom>
          <a:solidFill>
            <a:srgbClr val="e9e9e6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133" name=""/>
          <p:cNvSpPr/>
          <p:nvPr/>
        </p:nvSpPr>
        <p:spPr>
          <a:xfrm>
            <a:off x="5902560" y="9549720"/>
            <a:ext cx="253800" cy="15480"/>
          </a:xfrm>
          <a:custGeom>
            <a:avLst/>
            <a:gdLst/>
            <a:ahLst/>
            <a:rect l="0" t="0" r="r" b="b"/>
            <a:pathLst>
              <a:path w="705" h="43">
                <a:moveTo>
                  <a:pt x="3" y="28"/>
                </a:moveTo>
                <a:lnTo>
                  <a:pt x="668" y="0"/>
                </a:lnTo>
                <a:lnTo>
                  <a:pt x="705" y="12"/>
                </a:lnTo>
                <a:lnTo>
                  <a:pt x="0" y="43"/>
                </a:lnTo>
                <a:cubicBezTo>
                  <a:pt x="1" y="37"/>
                  <a:pt x="2" y="33"/>
                  <a:pt x="3" y="28"/>
                </a:cubicBezTo>
                <a:close/>
              </a:path>
            </a:pathLst>
          </a:custGeom>
          <a:solidFill>
            <a:srgbClr val="eae9e7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134" name=""/>
          <p:cNvSpPr/>
          <p:nvPr/>
        </p:nvSpPr>
        <p:spPr>
          <a:xfrm>
            <a:off x="5903640" y="9545040"/>
            <a:ext cx="239400" cy="15120"/>
          </a:xfrm>
          <a:custGeom>
            <a:avLst/>
            <a:gdLst/>
            <a:ahLst/>
            <a:rect l="0" t="0" r="r" b="b"/>
            <a:pathLst>
              <a:path w="665" h="42">
                <a:moveTo>
                  <a:pt x="3" y="28"/>
                </a:moveTo>
                <a:lnTo>
                  <a:pt x="627" y="0"/>
                </a:lnTo>
                <a:lnTo>
                  <a:pt x="665" y="13"/>
                </a:lnTo>
                <a:lnTo>
                  <a:pt x="0" y="42"/>
                </a:lnTo>
                <a:cubicBezTo>
                  <a:pt x="1" y="37"/>
                  <a:pt x="2" y="33"/>
                  <a:pt x="3" y="28"/>
                </a:cubicBezTo>
                <a:close/>
              </a:path>
            </a:pathLst>
          </a:custGeom>
          <a:solidFill>
            <a:srgbClr val="ebeae7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135" name=""/>
          <p:cNvSpPr/>
          <p:nvPr/>
        </p:nvSpPr>
        <p:spPr>
          <a:xfrm>
            <a:off x="5904720" y="9540720"/>
            <a:ext cx="224640" cy="14400"/>
          </a:xfrm>
          <a:custGeom>
            <a:avLst/>
            <a:gdLst/>
            <a:ahLst/>
            <a:rect l="0" t="0" r="r" b="b"/>
            <a:pathLst>
              <a:path w="624" h="40">
                <a:moveTo>
                  <a:pt x="3" y="25"/>
                </a:moveTo>
                <a:lnTo>
                  <a:pt x="586" y="0"/>
                </a:lnTo>
                <a:lnTo>
                  <a:pt x="624" y="12"/>
                </a:lnTo>
                <a:lnTo>
                  <a:pt x="0" y="40"/>
                </a:lnTo>
                <a:cubicBezTo>
                  <a:pt x="1" y="34"/>
                  <a:pt x="2" y="29"/>
                  <a:pt x="3" y="25"/>
                </a:cubicBezTo>
                <a:close/>
              </a:path>
            </a:pathLst>
          </a:custGeom>
          <a:solidFill>
            <a:srgbClr val="ebebe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136" name=""/>
          <p:cNvSpPr/>
          <p:nvPr/>
        </p:nvSpPr>
        <p:spPr>
          <a:xfrm>
            <a:off x="5905800" y="9536040"/>
            <a:ext cx="209880" cy="14040"/>
          </a:xfrm>
          <a:custGeom>
            <a:avLst/>
            <a:gdLst/>
            <a:ahLst/>
            <a:rect l="0" t="0" r="r" b="b"/>
            <a:pathLst>
              <a:path w="583" h="39">
                <a:moveTo>
                  <a:pt x="3" y="25"/>
                </a:moveTo>
                <a:lnTo>
                  <a:pt x="545" y="0"/>
                </a:lnTo>
                <a:lnTo>
                  <a:pt x="583" y="13"/>
                </a:lnTo>
                <a:lnTo>
                  <a:pt x="0" y="39"/>
                </a:lnTo>
                <a:cubicBezTo>
                  <a:pt x="1" y="34"/>
                  <a:pt x="2" y="29"/>
                  <a:pt x="3" y="25"/>
                </a:cubicBezTo>
                <a:close/>
              </a:path>
            </a:pathLst>
          </a:custGeom>
          <a:solidFill>
            <a:srgbClr val="ecebe9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137" name=""/>
          <p:cNvSpPr/>
          <p:nvPr/>
        </p:nvSpPr>
        <p:spPr>
          <a:xfrm>
            <a:off x="5906880" y="9531720"/>
            <a:ext cx="195120" cy="13680"/>
          </a:xfrm>
          <a:custGeom>
            <a:avLst/>
            <a:gdLst/>
            <a:ahLst/>
            <a:rect l="0" t="0" r="r" b="b"/>
            <a:pathLst>
              <a:path w="542" h="38">
                <a:moveTo>
                  <a:pt x="4" y="22"/>
                </a:moveTo>
                <a:lnTo>
                  <a:pt x="504" y="0"/>
                </a:lnTo>
                <a:lnTo>
                  <a:pt x="542" y="13"/>
                </a:lnTo>
                <a:lnTo>
                  <a:pt x="0" y="38"/>
                </a:lnTo>
                <a:cubicBezTo>
                  <a:pt x="1" y="32"/>
                  <a:pt x="2" y="27"/>
                  <a:pt x="4" y="22"/>
                </a:cubicBezTo>
                <a:close/>
              </a:path>
            </a:pathLst>
          </a:custGeom>
          <a:solidFill>
            <a:srgbClr val="edece9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138" name=""/>
          <p:cNvSpPr/>
          <p:nvPr/>
        </p:nvSpPr>
        <p:spPr>
          <a:xfrm>
            <a:off x="5908320" y="9527400"/>
            <a:ext cx="180000" cy="12240"/>
          </a:xfrm>
          <a:custGeom>
            <a:avLst/>
            <a:gdLst/>
            <a:ahLst/>
            <a:rect l="0" t="0" r="r" b="b"/>
            <a:pathLst>
              <a:path w="500" h="34">
                <a:moveTo>
                  <a:pt x="3" y="20"/>
                </a:moveTo>
                <a:lnTo>
                  <a:pt x="462" y="0"/>
                </a:lnTo>
                <a:lnTo>
                  <a:pt x="500" y="12"/>
                </a:lnTo>
                <a:lnTo>
                  <a:pt x="0" y="34"/>
                </a:lnTo>
                <a:cubicBezTo>
                  <a:pt x="1" y="30"/>
                  <a:pt x="2" y="25"/>
                  <a:pt x="3" y="20"/>
                </a:cubicBezTo>
                <a:close/>
              </a:path>
            </a:pathLst>
          </a:custGeom>
          <a:solidFill>
            <a:srgbClr val="eeedea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139" name=""/>
          <p:cNvSpPr/>
          <p:nvPr/>
        </p:nvSpPr>
        <p:spPr>
          <a:xfrm>
            <a:off x="5909400" y="9522720"/>
            <a:ext cx="165240" cy="11880"/>
          </a:xfrm>
          <a:custGeom>
            <a:avLst/>
            <a:gdLst/>
            <a:ahLst/>
            <a:rect l="0" t="0" r="r" b="b"/>
            <a:pathLst>
              <a:path w="459" h="33">
                <a:moveTo>
                  <a:pt x="4" y="18"/>
                </a:moveTo>
                <a:lnTo>
                  <a:pt x="422" y="0"/>
                </a:lnTo>
                <a:lnTo>
                  <a:pt x="459" y="13"/>
                </a:lnTo>
                <a:lnTo>
                  <a:pt x="0" y="33"/>
                </a:lnTo>
                <a:cubicBezTo>
                  <a:pt x="1" y="27"/>
                  <a:pt x="2" y="23"/>
                  <a:pt x="4" y="18"/>
                </a:cubicBezTo>
                <a:close/>
              </a:path>
            </a:pathLst>
          </a:custGeom>
          <a:solidFill>
            <a:srgbClr val="eeede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140" name=""/>
          <p:cNvSpPr/>
          <p:nvPr/>
        </p:nvSpPr>
        <p:spPr>
          <a:xfrm>
            <a:off x="5910840" y="9518400"/>
            <a:ext cx="150480" cy="11160"/>
          </a:xfrm>
          <a:custGeom>
            <a:avLst/>
            <a:gdLst/>
            <a:ahLst/>
            <a:rect l="0" t="0" r="r" b="b"/>
            <a:pathLst>
              <a:path w="418" h="31">
                <a:moveTo>
                  <a:pt x="3" y="17"/>
                </a:moveTo>
                <a:lnTo>
                  <a:pt x="380" y="0"/>
                </a:lnTo>
                <a:lnTo>
                  <a:pt x="418" y="13"/>
                </a:lnTo>
                <a:lnTo>
                  <a:pt x="0" y="31"/>
                </a:lnTo>
                <a:cubicBezTo>
                  <a:pt x="1" y="26"/>
                  <a:pt x="2" y="22"/>
                  <a:pt x="3" y="17"/>
                </a:cubicBezTo>
                <a:close/>
              </a:path>
            </a:pathLst>
          </a:custGeom>
          <a:solidFill>
            <a:srgbClr val="efeee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141" name=""/>
          <p:cNvSpPr/>
          <p:nvPr/>
        </p:nvSpPr>
        <p:spPr>
          <a:xfrm>
            <a:off x="5911920" y="9513720"/>
            <a:ext cx="135720" cy="10800"/>
          </a:xfrm>
          <a:custGeom>
            <a:avLst/>
            <a:gdLst/>
            <a:ahLst/>
            <a:rect l="0" t="0" r="r" b="b"/>
            <a:pathLst>
              <a:path w="377" h="30">
                <a:moveTo>
                  <a:pt x="4" y="15"/>
                </a:moveTo>
                <a:lnTo>
                  <a:pt x="339" y="0"/>
                </a:lnTo>
                <a:lnTo>
                  <a:pt x="377" y="13"/>
                </a:lnTo>
                <a:lnTo>
                  <a:pt x="0" y="30"/>
                </a:lnTo>
                <a:cubicBezTo>
                  <a:pt x="1" y="25"/>
                  <a:pt x="2" y="20"/>
                  <a:pt x="4" y="15"/>
                </a:cubicBezTo>
                <a:close/>
              </a:path>
            </a:pathLst>
          </a:custGeom>
          <a:solidFill>
            <a:srgbClr val="f0efec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142" name=""/>
          <p:cNvSpPr/>
          <p:nvPr/>
        </p:nvSpPr>
        <p:spPr>
          <a:xfrm>
            <a:off x="5913360" y="9509400"/>
            <a:ext cx="120600" cy="10080"/>
          </a:xfrm>
          <a:custGeom>
            <a:avLst/>
            <a:gdLst/>
            <a:ahLst/>
            <a:rect l="0" t="0" r="r" b="b"/>
            <a:pathLst>
              <a:path w="335" h="28">
                <a:moveTo>
                  <a:pt x="4" y="12"/>
                </a:moveTo>
                <a:lnTo>
                  <a:pt x="297" y="0"/>
                </a:lnTo>
                <a:lnTo>
                  <a:pt x="335" y="12"/>
                </a:lnTo>
                <a:lnTo>
                  <a:pt x="0" y="28"/>
                </a:lnTo>
                <a:cubicBezTo>
                  <a:pt x="1" y="23"/>
                  <a:pt x="2" y="18"/>
                  <a:pt x="4" y="12"/>
                </a:cubicBezTo>
                <a:close/>
              </a:path>
            </a:pathLst>
          </a:custGeom>
          <a:solidFill>
            <a:srgbClr val="f1efed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143" name=""/>
          <p:cNvSpPr/>
          <p:nvPr/>
        </p:nvSpPr>
        <p:spPr>
          <a:xfrm>
            <a:off x="5914800" y="9504720"/>
            <a:ext cx="105480" cy="9360"/>
          </a:xfrm>
          <a:custGeom>
            <a:avLst/>
            <a:gdLst/>
            <a:ahLst/>
            <a:rect l="0" t="0" r="r" b="b"/>
            <a:pathLst>
              <a:path w="293" h="26">
                <a:moveTo>
                  <a:pt x="4" y="12"/>
                </a:moveTo>
                <a:lnTo>
                  <a:pt x="255" y="0"/>
                </a:lnTo>
                <a:lnTo>
                  <a:pt x="293" y="14"/>
                </a:lnTo>
                <a:lnTo>
                  <a:pt x="0" y="26"/>
                </a:lnTo>
                <a:cubicBezTo>
                  <a:pt x="1" y="22"/>
                  <a:pt x="2" y="17"/>
                  <a:pt x="4" y="12"/>
                </a:cubicBezTo>
                <a:close/>
              </a:path>
            </a:pathLst>
          </a:custGeom>
          <a:solidFill>
            <a:srgbClr val="f1f0ed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144" name=""/>
          <p:cNvSpPr/>
          <p:nvPr/>
        </p:nvSpPr>
        <p:spPr>
          <a:xfrm>
            <a:off x="5916240" y="9500400"/>
            <a:ext cx="90360" cy="8640"/>
          </a:xfrm>
          <a:custGeom>
            <a:avLst/>
            <a:gdLst/>
            <a:ahLst/>
            <a:rect l="0" t="0" r="r" b="b"/>
            <a:pathLst>
              <a:path w="251" h="24">
                <a:moveTo>
                  <a:pt x="4" y="10"/>
                </a:moveTo>
                <a:lnTo>
                  <a:pt x="213" y="0"/>
                </a:lnTo>
                <a:lnTo>
                  <a:pt x="251" y="13"/>
                </a:lnTo>
                <a:lnTo>
                  <a:pt x="0" y="24"/>
                </a:lnTo>
                <a:cubicBezTo>
                  <a:pt x="1" y="19"/>
                  <a:pt x="2" y="15"/>
                  <a:pt x="4" y="10"/>
                </a:cubicBezTo>
                <a:close/>
              </a:path>
            </a:pathLst>
          </a:custGeom>
          <a:solidFill>
            <a:srgbClr val="f2f1ee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145" name=""/>
          <p:cNvSpPr/>
          <p:nvPr/>
        </p:nvSpPr>
        <p:spPr>
          <a:xfrm>
            <a:off x="5917680" y="9496080"/>
            <a:ext cx="75240" cy="7920"/>
          </a:xfrm>
          <a:custGeom>
            <a:avLst/>
            <a:gdLst/>
            <a:ahLst/>
            <a:rect l="0" t="0" r="r" b="b"/>
            <a:pathLst>
              <a:path w="209" h="22">
                <a:moveTo>
                  <a:pt x="4" y="7"/>
                </a:moveTo>
                <a:lnTo>
                  <a:pt x="172" y="0"/>
                </a:lnTo>
                <a:lnTo>
                  <a:pt x="209" y="13"/>
                </a:lnTo>
                <a:lnTo>
                  <a:pt x="0" y="22"/>
                </a:lnTo>
                <a:cubicBezTo>
                  <a:pt x="1" y="17"/>
                  <a:pt x="2" y="12"/>
                  <a:pt x="4" y="7"/>
                </a:cubicBezTo>
                <a:close/>
              </a:path>
            </a:pathLst>
          </a:custGeom>
          <a:solidFill>
            <a:srgbClr val="f3f1e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146" name=""/>
          <p:cNvSpPr/>
          <p:nvPr/>
        </p:nvSpPr>
        <p:spPr>
          <a:xfrm>
            <a:off x="5919120" y="9491400"/>
            <a:ext cx="60480" cy="7560"/>
          </a:xfrm>
          <a:custGeom>
            <a:avLst/>
            <a:gdLst/>
            <a:ahLst/>
            <a:rect l="0" t="0" r="r" b="b"/>
            <a:pathLst>
              <a:path w="168" h="21">
                <a:moveTo>
                  <a:pt x="4" y="6"/>
                </a:moveTo>
                <a:lnTo>
                  <a:pt x="130" y="0"/>
                </a:lnTo>
                <a:lnTo>
                  <a:pt x="168" y="13"/>
                </a:lnTo>
                <a:lnTo>
                  <a:pt x="0" y="21"/>
                </a:lnTo>
                <a:cubicBezTo>
                  <a:pt x="1" y="15"/>
                  <a:pt x="2" y="10"/>
                  <a:pt x="4" y="6"/>
                </a:cubicBezTo>
                <a:close/>
              </a:path>
            </a:pathLst>
          </a:custGeom>
          <a:solidFill>
            <a:srgbClr val="f4f2e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147" name=""/>
          <p:cNvSpPr/>
          <p:nvPr/>
        </p:nvSpPr>
        <p:spPr>
          <a:xfrm>
            <a:off x="5920560" y="9487080"/>
            <a:ext cx="45360" cy="6840"/>
          </a:xfrm>
          <a:custGeom>
            <a:avLst/>
            <a:gdLst/>
            <a:ahLst/>
            <a:rect l="0" t="0" r="r" b="b"/>
            <a:pathLst>
              <a:path w="126" h="19">
                <a:moveTo>
                  <a:pt x="5" y="3"/>
                </a:moveTo>
                <a:lnTo>
                  <a:pt x="87" y="0"/>
                </a:lnTo>
                <a:lnTo>
                  <a:pt x="126" y="13"/>
                </a:lnTo>
                <a:lnTo>
                  <a:pt x="0" y="19"/>
                </a:lnTo>
                <a:cubicBezTo>
                  <a:pt x="1" y="14"/>
                  <a:pt x="3" y="9"/>
                  <a:pt x="5" y="3"/>
                </a:cubicBezTo>
                <a:close/>
              </a:path>
            </a:pathLst>
          </a:custGeom>
          <a:solidFill>
            <a:srgbClr val="f5f3f0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148" name=""/>
          <p:cNvSpPr/>
          <p:nvPr/>
        </p:nvSpPr>
        <p:spPr>
          <a:xfrm>
            <a:off x="5922360" y="9482400"/>
            <a:ext cx="29880" cy="6120"/>
          </a:xfrm>
          <a:custGeom>
            <a:avLst/>
            <a:gdLst/>
            <a:ahLst/>
            <a:rect l="0" t="0" r="r" b="b"/>
            <a:pathLst>
              <a:path w="83" h="17">
                <a:moveTo>
                  <a:pt x="4" y="2"/>
                </a:moveTo>
                <a:lnTo>
                  <a:pt x="44" y="0"/>
                </a:lnTo>
                <a:lnTo>
                  <a:pt x="83" y="14"/>
                </a:lnTo>
                <a:lnTo>
                  <a:pt x="0" y="17"/>
                </a:lnTo>
                <a:cubicBezTo>
                  <a:pt x="1" y="13"/>
                  <a:pt x="2" y="7"/>
                  <a:pt x="4" y="2"/>
                </a:cubicBezTo>
                <a:close/>
              </a:path>
            </a:pathLst>
          </a:custGeom>
          <a:solidFill>
            <a:srgbClr val="f5f3f0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149" name=""/>
          <p:cNvSpPr/>
          <p:nvPr/>
        </p:nvSpPr>
        <p:spPr>
          <a:xfrm>
            <a:off x="5923800" y="9478440"/>
            <a:ext cx="14760" cy="5040"/>
          </a:xfrm>
          <a:custGeom>
            <a:avLst/>
            <a:gdLst/>
            <a:ahLst/>
            <a:rect l="0" t="0" r="r" b="b"/>
            <a:pathLst>
              <a:path w="41" h="14">
                <a:moveTo>
                  <a:pt x="4" y="0"/>
                </a:moveTo>
                <a:lnTo>
                  <a:pt x="41" y="12"/>
                </a:lnTo>
                <a:lnTo>
                  <a:pt x="0" y="14"/>
                </a:lnTo>
                <a:cubicBezTo>
                  <a:pt x="1" y="10"/>
                  <a:pt x="3" y="5"/>
                  <a:pt x="4" y="0"/>
                </a:cubicBezTo>
                <a:close/>
              </a:path>
            </a:pathLst>
          </a:custGeom>
          <a:solidFill>
            <a:srgbClr val="f6f4f1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150" name=""/>
          <p:cNvSpPr/>
          <p:nvPr/>
        </p:nvSpPr>
        <p:spPr>
          <a:xfrm>
            <a:off x="7552080" y="10689840"/>
            <a:ext cx="10800" cy="6840"/>
          </a:xfrm>
          <a:custGeom>
            <a:avLst/>
            <a:gdLst/>
            <a:ahLst/>
            <a:rect l="0" t="0" r="r" b="b"/>
            <a:pathLst>
              <a:path w="30" h="19">
                <a:moveTo>
                  <a:pt x="30" y="19"/>
                </a:moveTo>
                <a:lnTo>
                  <a:pt x="0" y="19"/>
                </a:lnTo>
                <a:lnTo>
                  <a:pt x="30" y="0"/>
                </a:lnTo>
                <a:lnTo>
                  <a:pt x="30" y="19"/>
                </a:lnTo>
                <a:close/>
              </a:path>
            </a:pathLst>
          </a:custGeom>
          <a:solidFill>
            <a:srgbClr val="828f90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151" name=""/>
          <p:cNvSpPr/>
          <p:nvPr/>
        </p:nvSpPr>
        <p:spPr>
          <a:xfrm>
            <a:off x="7541640" y="10683360"/>
            <a:ext cx="21240" cy="13320"/>
          </a:xfrm>
          <a:custGeom>
            <a:avLst/>
            <a:gdLst/>
            <a:ahLst/>
            <a:rect l="0" t="0" r="r" b="b"/>
            <a:pathLst>
              <a:path w="59" h="37">
                <a:moveTo>
                  <a:pt x="30" y="37"/>
                </a:moveTo>
                <a:lnTo>
                  <a:pt x="0" y="37"/>
                </a:lnTo>
                <a:lnTo>
                  <a:pt x="59" y="0"/>
                </a:lnTo>
                <a:lnTo>
                  <a:pt x="59" y="19"/>
                </a:lnTo>
                <a:lnTo>
                  <a:pt x="30" y="37"/>
                </a:lnTo>
                <a:close/>
              </a:path>
            </a:pathLst>
          </a:custGeom>
          <a:solidFill>
            <a:srgbClr val="838f91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152" name=""/>
          <p:cNvSpPr/>
          <p:nvPr/>
        </p:nvSpPr>
        <p:spPr>
          <a:xfrm>
            <a:off x="7531200" y="10676880"/>
            <a:ext cx="31680" cy="19800"/>
          </a:xfrm>
          <a:custGeom>
            <a:avLst/>
            <a:gdLst/>
            <a:ahLst/>
            <a:rect l="0" t="0" r="r" b="b"/>
            <a:pathLst>
              <a:path w="88" h="55">
                <a:moveTo>
                  <a:pt x="30" y="55"/>
                </a:moveTo>
                <a:lnTo>
                  <a:pt x="0" y="55"/>
                </a:lnTo>
                <a:lnTo>
                  <a:pt x="88" y="0"/>
                </a:lnTo>
                <a:lnTo>
                  <a:pt x="88" y="19"/>
                </a:lnTo>
                <a:lnTo>
                  <a:pt x="30" y="55"/>
                </a:lnTo>
                <a:close/>
              </a:path>
            </a:pathLst>
          </a:custGeom>
          <a:solidFill>
            <a:srgbClr val="839091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153" name=""/>
          <p:cNvSpPr/>
          <p:nvPr/>
        </p:nvSpPr>
        <p:spPr>
          <a:xfrm>
            <a:off x="7520760" y="10670040"/>
            <a:ext cx="42120" cy="26640"/>
          </a:xfrm>
          <a:custGeom>
            <a:avLst/>
            <a:gdLst/>
            <a:ahLst/>
            <a:rect l="0" t="0" r="r" b="b"/>
            <a:pathLst>
              <a:path w="117" h="74">
                <a:moveTo>
                  <a:pt x="29" y="74"/>
                </a:moveTo>
                <a:lnTo>
                  <a:pt x="0" y="74"/>
                </a:lnTo>
                <a:lnTo>
                  <a:pt x="117" y="0"/>
                </a:lnTo>
                <a:lnTo>
                  <a:pt x="117" y="19"/>
                </a:lnTo>
                <a:lnTo>
                  <a:pt x="29" y="74"/>
                </a:lnTo>
                <a:close/>
              </a:path>
            </a:pathLst>
          </a:custGeom>
          <a:solidFill>
            <a:srgbClr val="849092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154" name=""/>
          <p:cNvSpPr/>
          <p:nvPr/>
        </p:nvSpPr>
        <p:spPr>
          <a:xfrm>
            <a:off x="7510320" y="10663560"/>
            <a:ext cx="52560" cy="33120"/>
          </a:xfrm>
          <a:custGeom>
            <a:avLst/>
            <a:gdLst/>
            <a:ahLst/>
            <a:rect l="0" t="0" r="r" b="b"/>
            <a:pathLst>
              <a:path w="146" h="92">
                <a:moveTo>
                  <a:pt x="29" y="92"/>
                </a:moveTo>
                <a:lnTo>
                  <a:pt x="0" y="92"/>
                </a:lnTo>
                <a:lnTo>
                  <a:pt x="146" y="0"/>
                </a:lnTo>
                <a:lnTo>
                  <a:pt x="146" y="18"/>
                </a:lnTo>
                <a:lnTo>
                  <a:pt x="29" y="92"/>
                </a:lnTo>
                <a:close/>
              </a:path>
            </a:pathLst>
          </a:custGeom>
          <a:solidFill>
            <a:srgbClr val="859092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155" name=""/>
          <p:cNvSpPr/>
          <p:nvPr/>
        </p:nvSpPr>
        <p:spPr>
          <a:xfrm>
            <a:off x="7499880" y="10657080"/>
            <a:ext cx="63000" cy="39600"/>
          </a:xfrm>
          <a:custGeom>
            <a:avLst/>
            <a:gdLst/>
            <a:ahLst/>
            <a:rect l="0" t="0" r="r" b="b"/>
            <a:pathLst>
              <a:path w="175" h="110">
                <a:moveTo>
                  <a:pt x="29" y="110"/>
                </a:moveTo>
                <a:lnTo>
                  <a:pt x="0" y="110"/>
                </a:lnTo>
                <a:lnTo>
                  <a:pt x="175" y="0"/>
                </a:lnTo>
                <a:lnTo>
                  <a:pt x="175" y="18"/>
                </a:lnTo>
                <a:lnTo>
                  <a:pt x="29" y="110"/>
                </a:lnTo>
                <a:close/>
              </a:path>
            </a:pathLst>
          </a:custGeom>
          <a:solidFill>
            <a:srgbClr val="859193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156" name=""/>
          <p:cNvSpPr/>
          <p:nvPr/>
        </p:nvSpPr>
        <p:spPr>
          <a:xfrm>
            <a:off x="7489440" y="10650600"/>
            <a:ext cx="73440" cy="46080"/>
          </a:xfrm>
          <a:custGeom>
            <a:avLst/>
            <a:gdLst/>
            <a:ahLst/>
            <a:rect l="0" t="0" r="r" b="b"/>
            <a:pathLst>
              <a:path w="204" h="128">
                <a:moveTo>
                  <a:pt x="30" y="128"/>
                </a:moveTo>
                <a:lnTo>
                  <a:pt x="0" y="128"/>
                </a:lnTo>
                <a:lnTo>
                  <a:pt x="204" y="0"/>
                </a:lnTo>
                <a:lnTo>
                  <a:pt x="204" y="18"/>
                </a:lnTo>
                <a:lnTo>
                  <a:pt x="30" y="128"/>
                </a:lnTo>
                <a:close/>
              </a:path>
            </a:pathLst>
          </a:custGeom>
          <a:solidFill>
            <a:srgbClr val="869193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157" name=""/>
          <p:cNvSpPr/>
          <p:nvPr/>
        </p:nvSpPr>
        <p:spPr>
          <a:xfrm>
            <a:off x="7479000" y="10644120"/>
            <a:ext cx="83880" cy="52560"/>
          </a:xfrm>
          <a:custGeom>
            <a:avLst/>
            <a:gdLst/>
            <a:ahLst/>
            <a:rect l="0" t="0" r="r" b="b"/>
            <a:pathLst>
              <a:path w="233" h="146">
                <a:moveTo>
                  <a:pt x="29" y="146"/>
                </a:moveTo>
                <a:lnTo>
                  <a:pt x="0" y="146"/>
                </a:lnTo>
                <a:lnTo>
                  <a:pt x="233" y="0"/>
                </a:lnTo>
                <a:lnTo>
                  <a:pt x="233" y="18"/>
                </a:lnTo>
                <a:lnTo>
                  <a:pt x="29" y="146"/>
                </a:lnTo>
                <a:close/>
              </a:path>
            </a:pathLst>
          </a:custGeom>
          <a:solidFill>
            <a:srgbClr val="869293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158" name=""/>
          <p:cNvSpPr/>
          <p:nvPr/>
        </p:nvSpPr>
        <p:spPr>
          <a:xfrm>
            <a:off x="7468560" y="10637640"/>
            <a:ext cx="94320" cy="59040"/>
          </a:xfrm>
          <a:custGeom>
            <a:avLst/>
            <a:gdLst/>
            <a:ahLst/>
            <a:rect l="0" t="0" r="r" b="b"/>
            <a:pathLst>
              <a:path w="262" h="164">
                <a:moveTo>
                  <a:pt x="30" y="164"/>
                </a:moveTo>
                <a:lnTo>
                  <a:pt x="0" y="164"/>
                </a:lnTo>
                <a:lnTo>
                  <a:pt x="262" y="0"/>
                </a:lnTo>
                <a:lnTo>
                  <a:pt x="262" y="18"/>
                </a:lnTo>
                <a:lnTo>
                  <a:pt x="30" y="164"/>
                </a:lnTo>
                <a:close/>
              </a:path>
            </a:pathLst>
          </a:custGeom>
          <a:solidFill>
            <a:srgbClr val="879294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159" name=""/>
          <p:cNvSpPr/>
          <p:nvPr/>
        </p:nvSpPr>
        <p:spPr>
          <a:xfrm>
            <a:off x="7458120" y="10630800"/>
            <a:ext cx="104760" cy="65880"/>
          </a:xfrm>
          <a:custGeom>
            <a:avLst/>
            <a:gdLst/>
            <a:ahLst/>
            <a:rect l="0" t="0" r="r" b="b"/>
            <a:pathLst>
              <a:path w="291" h="183">
                <a:moveTo>
                  <a:pt x="30" y="183"/>
                </a:moveTo>
                <a:lnTo>
                  <a:pt x="0" y="183"/>
                </a:lnTo>
                <a:lnTo>
                  <a:pt x="291" y="0"/>
                </a:lnTo>
                <a:lnTo>
                  <a:pt x="291" y="19"/>
                </a:lnTo>
                <a:lnTo>
                  <a:pt x="30" y="183"/>
                </a:lnTo>
                <a:close/>
              </a:path>
            </a:pathLst>
          </a:custGeom>
          <a:solidFill>
            <a:srgbClr val="879394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160" name=""/>
          <p:cNvSpPr/>
          <p:nvPr/>
        </p:nvSpPr>
        <p:spPr>
          <a:xfrm>
            <a:off x="7447680" y="10624320"/>
            <a:ext cx="115200" cy="72360"/>
          </a:xfrm>
          <a:custGeom>
            <a:avLst/>
            <a:gdLst/>
            <a:ahLst/>
            <a:rect l="0" t="0" r="r" b="b"/>
            <a:pathLst>
              <a:path w="320" h="201">
                <a:moveTo>
                  <a:pt x="29" y="201"/>
                </a:moveTo>
                <a:lnTo>
                  <a:pt x="0" y="201"/>
                </a:lnTo>
                <a:lnTo>
                  <a:pt x="320" y="0"/>
                </a:lnTo>
                <a:lnTo>
                  <a:pt x="320" y="18"/>
                </a:lnTo>
                <a:lnTo>
                  <a:pt x="29" y="201"/>
                </a:lnTo>
                <a:close/>
              </a:path>
            </a:pathLst>
          </a:custGeom>
          <a:solidFill>
            <a:srgbClr val="889395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161" name=""/>
          <p:cNvSpPr/>
          <p:nvPr/>
        </p:nvSpPr>
        <p:spPr>
          <a:xfrm>
            <a:off x="7437240" y="10617840"/>
            <a:ext cx="125640" cy="78840"/>
          </a:xfrm>
          <a:custGeom>
            <a:avLst/>
            <a:gdLst/>
            <a:ahLst/>
            <a:rect l="0" t="0" r="r" b="b"/>
            <a:pathLst>
              <a:path w="349" h="219">
                <a:moveTo>
                  <a:pt x="29" y="219"/>
                </a:moveTo>
                <a:lnTo>
                  <a:pt x="0" y="219"/>
                </a:lnTo>
                <a:lnTo>
                  <a:pt x="349" y="0"/>
                </a:lnTo>
                <a:lnTo>
                  <a:pt x="349" y="18"/>
                </a:lnTo>
                <a:lnTo>
                  <a:pt x="29" y="219"/>
                </a:lnTo>
                <a:close/>
              </a:path>
            </a:pathLst>
          </a:custGeom>
          <a:solidFill>
            <a:srgbClr val="889495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162" name=""/>
          <p:cNvSpPr/>
          <p:nvPr/>
        </p:nvSpPr>
        <p:spPr>
          <a:xfrm>
            <a:off x="7426800" y="10611360"/>
            <a:ext cx="136080" cy="85320"/>
          </a:xfrm>
          <a:custGeom>
            <a:avLst/>
            <a:gdLst/>
            <a:ahLst/>
            <a:rect l="0" t="0" r="r" b="b"/>
            <a:pathLst>
              <a:path w="378" h="237">
                <a:moveTo>
                  <a:pt x="29" y="237"/>
                </a:moveTo>
                <a:lnTo>
                  <a:pt x="0" y="237"/>
                </a:lnTo>
                <a:lnTo>
                  <a:pt x="378" y="0"/>
                </a:lnTo>
                <a:lnTo>
                  <a:pt x="378" y="18"/>
                </a:lnTo>
                <a:lnTo>
                  <a:pt x="29" y="237"/>
                </a:lnTo>
                <a:close/>
              </a:path>
            </a:pathLst>
          </a:custGeom>
          <a:solidFill>
            <a:srgbClr val="899496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163" name=""/>
          <p:cNvSpPr/>
          <p:nvPr/>
        </p:nvSpPr>
        <p:spPr>
          <a:xfrm>
            <a:off x="7416360" y="10604880"/>
            <a:ext cx="146520" cy="91800"/>
          </a:xfrm>
          <a:custGeom>
            <a:avLst/>
            <a:gdLst/>
            <a:ahLst/>
            <a:rect l="0" t="0" r="r" b="b"/>
            <a:pathLst>
              <a:path w="407" h="255">
                <a:moveTo>
                  <a:pt x="29" y="255"/>
                </a:moveTo>
                <a:lnTo>
                  <a:pt x="0" y="255"/>
                </a:lnTo>
                <a:lnTo>
                  <a:pt x="407" y="0"/>
                </a:lnTo>
                <a:lnTo>
                  <a:pt x="407" y="18"/>
                </a:lnTo>
                <a:lnTo>
                  <a:pt x="29" y="255"/>
                </a:lnTo>
                <a:close/>
              </a:path>
            </a:pathLst>
          </a:custGeom>
          <a:solidFill>
            <a:srgbClr val="899596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164" name=""/>
          <p:cNvSpPr/>
          <p:nvPr/>
        </p:nvSpPr>
        <p:spPr>
          <a:xfrm>
            <a:off x="7405920" y="10598040"/>
            <a:ext cx="156960" cy="98640"/>
          </a:xfrm>
          <a:custGeom>
            <a:avLst/>
            <a:gdLst/>
            <a:ahLst/>
            <a:rect l="0" t="0" r="r" b="b"/>
            <a:pathLst>
              <a:path w="436" h="274">
                <a:moveTo>
                  <a:pt x="29" y="274"/>
                </a:moveTo>
                <a:lnTo>
                  <a:pt x="0" y="274"/>
                </a:lnTo>
                <a:lnTo>
                  <a:pt x="436" y="0"/>
                </a:lnTo>
                <a:lnTo>
                  <a:pt x="436" y="19"/>
                </a:lnTo>
                <a:lnTo>
                  <a:pt x="29" y="274"/>
                </a:lnTo>
                <a:close/>
              </a:path>
            </a:pathLst>
          </a:custGeom>
          <a:solidFill>
            <a:srgbClr val="8a9597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165" name=""/>
          <p:cNvSpPr/>
          <p:nvPr/>
        </p:nvSpPr>
        <p:spPr>
          <a:xfrm>
            <a:off x="7395480" y="10591560"/>
            <a:ext cx="167400" cy="105120"/>
          </a:xfrm>
          <a:custGeom>
            <a:avLst/>
            <a:gdLst/>
            <a:ahLst/>
            <a:rect l="0" t="0" r="r" b="b"/>
            <a:pathLst>
              <a:path w="465" h="292">
                <a:moveTo>
                  <a:pt x="29" y="292"/>
                </a:moveTo>
                <a:lnTo>
                  <a:pt x="0" y="292"/>
                </a:lnTo>
                <a:lnTo>
                  <a:pt x="465" y="0"/>
                </a:lnTo>
                <a:lnTo>
                  <a:pt x="465" y="19"/>
                </a:lnTo>
                <a:lnTo>
                  <a:pt x="29" y="292"/>
                </a:lnTo>
                <a:close/>
              </a:path>
            </a:pathLst>
          </a:custGeom>
          <a:solidFill>
            <a:srgbClr val="8a9697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166" name=""/>
          <p:cNvSpPr/>
          <p:nvPr/>
        </p:nvSpPr>
        <p:spPr>
          <a:xfrm>
            <a:off x="7385040" y="10585080"/>
            <a:ext cx="177840" cy="111600"/>
          </a:xfrm>
          <a:custGeom>
            <a:avLst/>
            <a:gdLst/>
            <a:ahLst/>
            <a:rect l="0" t="0" r="r" b="b"/>
            <a:pathLst>
              <a:path w="494" h="310">
                <a:moveTo>
                  <a:pt x="29" y="310"/>
                </a:moveTo>
                <a:lnTo>
                  <a:pt x="0" y="310"/>
                </a:lnTo>
                <a:lnTo>
                  <a:pt x="494" y="0"/>
                </a:lnTo>
                <a:lnTo>
                  <a:pt x="494" y="18"/>
                </a:lnTo>
                <a:lnTo>
                  <a:pt x="29" y="310"/>
                </a:lnTo>
                <a:close/>
              </a:path>
            </a:pathLst>
          </a:custGeom>
          <a:solidFill>
            <a:srgbClr val="8b9697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167" name=""/>
          <p:cNvSpPr/>
          <p:nvPr/>
        </p:nvSpPr>
        <p:spPr>
          <a:xfrm>
            <a:off x="7374600" y="10578600"/>
            <a:ext cx="188280" cy="118080"/>
          </a:xfrm>
          <a:custGeom>
            <a:avLst/>
            <a:gdLst/>
            <a:ahLst/>
            <a:rect l="0" t="0" r="r" b="b"/>
            <a:pathLst>
              <a:path w="523" h="328">
                <a:moveTo>
                  <a:pt x="29" y="328"/>
                </a:moveTo>
                <a:lnTo>
                  <a:pt x="0" y="328"/>
                </a:lnTo>
                <a:lnTo>
                  <a:pt x="523" y="0"/>
                </a:lnTo>
                <a:lnTo>
                  <a:pt x="523" y="18"/>
                </a:lnTo>
                <a:lnTo>
                  <a:pt x="29" y="328"/>
                </a:lnTo>
                <a:close/>
              </a:path>
            </a:pathLst>
          </a:custGeom>
          <a:solidFill>
            <a:srgbClr val="8b979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168" name=""/>
          <p:cNvSpPr/>
          <p:nvPr/>
        </p:nvSpPr>
        <p:spPr>
          <a:xfrm>
            <a:off x="7363800" y="10572120"/>
            <a:ext cx="199080" cy="124560"/>
          </a:xfrm>
          <a:custGeom>
            <a:avLst/>
            <a:gdLst/>
            <a:ahLst/>
            <a:rect l="0" t="0" r="r" b="b"/>
            <a:pathLst>
              <a:path w="553" h="346">
                <a:moveTo>
                  <a:pt x="30" y="346"/>
                </a:moveTo>
                <a:lnTo>
                  <a:pt x="0" y="346"/>
                </a:lnTo>
                <a:lnTo>
                  <a:pt x="553" y="0"/>
                </a:lnTo>
                <a:lnTo>
                  <a:pt x="553" y="18"/>
                </a:lnTo>
                <a:lnTo>
                  <a:pt x="30" y="346"/>
                </a:lnTo>
                <a:close/>
              </a:path>
            </a:pathLst>
          </a:custGeom>
          <a:solidFill>
            <a:srgbClr val="8c979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169" name=""/>
          <p:cNvSpPr/>
          <p:nvPr/>
        </p:nvSpPr>
        <p:spPr>
          <a:xfrm>
            <a:off x="7353360" y="10565640"/>
            <a:ext cx="209520" cy="131040"/>
          </a:xfrm>
          <a:custGeom>
            <a:avLst/>
            <a:gdLst/>
            <a:ahLst/>
            <a:rect l="0" t="0" r="r" b="b"/>
            <a:pathLst>
              <a:path w="582" h="364">
                <a:moveTo>
                  <a:pt x="29" y="364"/>
                </a:moveTo>
                <a:lnTo>
                  <a:pt x="0" y="364"/>
                </a:lnTo>
                <a:lnTo>
                  <a:pt x="582" y="0"/>
                </a:lnTo>
                <a:lnTo>
                  <a:pt x="582" y="18"/>
                </a:lnTo>
                <a:lnTo>
                  <a:pt x="29" y="364"/>
                </a:lnTo>
                <a:close/>
              </a:path>
            </a:pathLst>
          </a:custGeom>
          <a:solidFill>
            <a:srgbClr val="8d9899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170" name=""/>
          <p:cNvSpPr/>
          <p:nvPr/>
        </p:nvSpPr>
        <p:spPr>
          <a:xfrm>
            <a:off x="7342920" y="10558800"/>
            <a:ext cx="219960" cy="137880"/>
          </a:xfrm>
          <a:custGeom>
            <a:avLst/>
            <a:gdLst/>
            <a:ahLst/>
            <a:rect l="0" t="0" r="r" b="b"/>
            <a:pathLst>
              <a:path w="611" h="383">
                <a:moveTo>
                  <a:pt x="29" y="383"/>
                </a:moveTo>
                <a:lnTo>
                  <a:pt x="0" y="383"/>
                </a:lnTo>
                <a:lnTo>
                  <a:pt x="611" y="0"/>
                </a:lnTo>
                <a:lnTo>
                  <a:pt x="611" y="19"/>
                </a:lnTo>
                <a:lnTo>
                  <a:pt x="29" y="383"/>
                </a:lnTo>
                <a:close/>
              </a:path>
            </a:pathLst>
          </a:custGeom>
          <a:solidFill>
            <a:srgbClr val="8d9899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171" name=""/>
          <p:cNvSpPr/>
          <p:nvPr/>
        </p:nvSpPr>
        <p:spPr>
          <a:xfrm>
            <a:off x="7332480" y="10552320"/>
            <a:ext cx="230400" cy="144360"/>
          </a:xfrm>
          <a:custGeom>
            <a:avLst/>
            <a:gdLst/>
            <a:ahLst/>
            <a:rect l="0" t="0" r="r" b="b"/>
            <a:pathLst>
              <a:path w="640" h="401">
                <a:moveTo>
                  <a:pt x="29" y="401"/>
                </a:moveTo>
                <a:lnTo>
                  <a:pt x="0" y="401"/>
                </a:lnTo>
                <a:lnTo>
                  <a:pt x="640" y="0"/>
                </a:lnTo>
                <a:lnTo>
                  <a:pt x="640" y="18"/>
                </a:lnTo>
                <a:lnTo>
                  <a:pt x="29" y="401"/>
                </a:lnTo>
                <a:close/>
              </a:path>
            </a:pathLst>
          </a:custGeom>
          <a:solidFill>
            <a:srgbClr val="8e989a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172" name=""/>
          <p:cNvSpPr/>
          <p:nvPr/>
        </p:nvSpPr>
        <p:spPr>
          <a:xfrm>
            <a:off x="7322040" y="10545840"/>
            <a:ext cx="240840" cy="150840"/>
          </a:xfrm>
          <a:custGeom>
            <a:avLst/>
            <a:gdLst/>
            <a:ahLst/>
            <a:rect l="0" t="0" r="r" b="b"/>
            <a:pathLst>
              <a:path w="669" h="419">
                <a:moveTo>
                  <a:pt x="29" y="419"/>
                </a:moveTo>
                <a:lnTo>
                  <a:pt x="0" y="419"/>
                </a:lnTo>
                <a:lnTo>
                  <a:pt x="669" y="0"/>
                </a:lnTo>
                <a:lnTo>
                  <a:pt x="669" y="18"/>
                </a:lnTo>
                <a:lnTo>
                  <a:pt x="29" y="419"/>
                </a:lnTo>
                <a:close/>
              </a:path>
            </a:pathLst>
          </a:custGeom>
          <a:solidFill>
            <a:srgbClr val="8e999a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173" name=""/>
          <p:cNvSpPr/>
          <p:nvPr/>
        </p:nvSpPr>
        <p:spPr>
          <a:xfrm>
            <a:off x="7311600" y="10539360"/>
            <a:ext cx="251280" cy="157320"/>
          </a:xfrm>
          <a:custGeom>
            <a:avLst/>
            <a:gdLst/>
            <a:ahLst/>
            <a:rect l="0" t="0" r="r" b="b"/>
            <a:pathLst>
              <a:path w="698" h="437">
                <a:moveTo>
                  <a:pt x="29" y="437"/>
                </a:moveTo>
                <a:lnTo>
                  <a:pt x="0" y="437"/>
                </a:lnTo>
                <a:lnTo>
                  <a:pt x="698" y="0"/>
                </a:lnTo>
                <a:lnTo>
                  <a:pt x="698" y="18"/>
                </a:lnTo>
                <a:lnTo>
                  <a:pt x="29" y="437"/>
                </a:lnTo>
                <a:close/>
              </a:path>
            </a:pathLst>
          </a:custGeom>
          <a:solidFill>
            <a:srgbClr val="8f999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174" name=""/>
          <p:cNvSpPr/>
          <p:nvPr/>
        </p:nvSpPr>
        <p:spPr>
          <a:xfrm>
            <a:off x="7301160" y="10532880"/>
            <a:ext cx="261720" cy="163800"/>
          </a:xfrm>
          <a:custGeom>
            <a:avLst/>
            <a:gdLst/>
            <a:ahLst/>
            <a:rect l="0" t="0" r="r" b="b"/>
            <a:pathLst>
              <a:path w="727" h="455">
                <a:moveTo>
                  <a:pt x="29" y="455"/>
                </a:moveTo>
                <a:lnTo>
                  <a:pt x="0" y="455"/>
                </a:lnTo>
                <a:lnTo>
                  <a:pt x="727" y="0"/>
                </a:lnTo>
                <a:lnTo>
                  <a:pt x="727" y="18"/>
                </a:lnTo>
                <a:lnTo>
                  <a:pt x="29" y="455"/>
                </a:lnTo>
                <a:close/>
              </a:path>
            </a:pathLst>
          </a:custGeom>
          <a:solidFill>
            <a:srgbClr val="8f9a9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175" name=""/>
          <p:cNvSpPr/>
          <p:nvPr/>
        </p:nvSpPr>
        <p:spPr>
          <a:xfrm>
            <a:off x="7290720" y="10526040"/>
            <a:ext cx="272160" cy="170640"/>
          </a:xfrm>
          <a:custGeom>
            <a:avLst/>
            <a:gdLst/>
            <a:ahLst/>
            <a:rect l="0" t="0" r="r" b="b"/>
            <a:pathLst>
              <a:path w="756" h="474">
                <a:moveTo>
                  <a:pt x="29" y="474"/>
                </a:moveTo>
                <a:lnTo>
                  <a:pt x="0" y="474"/>
                </a:lnTo>
                <a:lnTo>
                  <a:pt x="756" y="0"/>
                </a:lnTo>
                <a:lnTo>
                  <a:pt x="756" y="19"/>
                </a:lnTo>
                <a:lnTo>
                  <a:pt x="29" y="474"/>
                </a:lnTo>
                <a:close/>
              </a:path>
            </a:pathLst>
          </a:custGeom>
          <a:solidFill>
            <a:srgbClr val="909a9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176" name=""/>
          <p:cNvSpPr/>
          <p:nvPr/>
        </p:nvSpPr>
        <p:spPr>
          <a:xfrm>
            <a:off x="7280280" y="10519560"/>
            <a:ext cx="282600" cy="177120"/>
          </a:xfrm>
          <a:custGeom>
            <a:avLst/>
            <a:gdLst/>
            <a:ahLst/>
            <a:rect l="0" t="0" r="r" b="b"/>
            <a:pathLst>
              <a:path w="785" h="492">
                <a:moveTo>
                  <a:pt x="29" y="492"/>
                </a:moveTo>
                <a:lnTo>
                  <a:pt x="0" y="492"/>
                </a:lnTo>
                <a:lnTo>
                  <a:pt x="785" y="0"/>
                </a:lnTo>
                <a:lnTo>
                  <a:pt x="785" y="18"/>
                </a:lnTo>
                <a:lnTo>
                  <a:pt x="29" y="492"/>
                </a:lnTo>
                <a:close/>
              </a:path>
            </a:pathLst>
          </a:custGeom>
          <a:solidFill>
            <a:srgbClr val="909b9c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177" name=""/>
          <p:cNvSpPr/>
          <p:nvPr/>
        </p:nvSpPr>
        <p:spPr>
          <a:xfrm>
            <a:off x="7269840" y="10513080"/>
            <a:ext cx="293040" cy="183600"/>
          </a:xfrm>
          <a:custGeom>
            <a:avLst/>
            <a:gdLst/>
            <a:ahLst/>
            <a:rect l="0" t="0" r="r" b="b"/>
            <a:pathLst>
              <a:path w="814" h="510">
                <a:moveTo>
                  <a:pt x="29" y="510"/>
                </a:moveTo>
                <a:lnTo>
                  <a:pt x="0" y="510"/>
                </a:lnTo>
                <a:lnTo>
                  <a:pt x="814" y="0"/>
                </a:lnTo>
                <a:lnTo>
                  <a:pt x="814" y="18"/>
                </a:lnTo>
                <a:lnTo>
                  <a:pt x="29" y="510"/>
                </a:lnTo>
                <a:close/>
              </a:path>
            </a:pathLst>
          </a:custGeom>
          <a:solidFill>
            <a:srgbClr val="919b9c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178" name=""/>
          <p:cNvSpPr/>
          <p:nvPr/>
        </p:nvSpPr>
        <p:spPr>
          <a:xfrm>
            <a:off x="7259400" y="10506600"/>
            <a:ext cx="303480" cy="190080"/>
          </a:xfrm>
          <a:custGeom>
            <a:avLst/>
            <a:gdLst/>
            <a:ahLst/>
            <a:rect l="0" t="0" r="r" b="b"/>
            <a:pathLst>
              <a:path w="843" h="528">
                <a:moveTo>
                  <a:pt x="29" y="528"/>
                </a:moveTo>
                <a:lnTo>
                  <a:pt x="0" y="528"/>
                </a:lnTo>
                <a:lnTo>
                  <a:pt x="843" y="0"/>
                </a:lnTo>
                <a:lnTo>
                  <a:pt x="843" y="18"/>
                </a:lnTo>
                <a:lnTo>
                  <a:pt x="29" y="528"/>
                </a:lnTo>
                <a:close/>
              </a:path>
            </a:pathLst>
          </a:custGeom>
          <a:solidFill>
            <a:srgbClr val="919c9d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179" name=""/>
          <p:cNvSpPr/>
          <p:nvPr/>
        </p:nvSpPr>
        <p:spPr>
          <a:xfrm>
            <a:off x="7248960" y="10500120"/>
            <a:ext cx="313920" cy="196560"/>
          </a:xfrm>
          <a:custGeom>
            <a:avLst/>
            <a:gdLst/>
            <a:ahLst/>
            <a:rect l="0" t="0" r="r" b="b"/>
            <a:pathLst>
              <a:path w="872" h="546">
                <a:moveTo>
                  <a:pt x="29" y="546"/>
                </a:moveTo>
                <a:lnTo>
                  <a:pt x="0" y="546"/>
                </a:lnTo>
                <a:lnTo>
                  <a:pt x="872" y="0"/>
                </a:lnTo>
                <a:lnTo>
                  <a:pt x="872" y="18"/>
                </a:lnTo>
                <a:lnTo>
                  <a:pt x="29" y="546"/>
                </a:lnTo>
                <a:close/>
              </a:path>
            </a:pathLst>
          </a:custGeom>
          <a:solidFill>
            <a:srgbClr val="929c9d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180" name=""/>
          <p:cNvSpPr/>
          <p:nvPr/>
        </p:nvSpPr>
        <p:spPr>
          <a:xfrm>
            <a:off x="7238520" y="10493280"/>
            <a:ext cx="324360" cy="203400"/>
          </a:xfrm>
          <a:custGeom>
            <a:avLst/>
            <a:gdLst/>
            <a:ahLst/>
            <a:rect l="0" t="0" r="r" b="b"/>
            <a:pathLst>
              <a:path w="901" h="565">
                <a:moveTo>
                  <a:pt x="29" y="565"/>
                </a:moveTo>
                <a:lnTo>
                  <a:pt x="0" y="565"/>
                </a:lnTo>
                <a:lnTo>
                  <a:pt x="901" y="0"/>
                </a:lnTo>
                <a:lnTo>
                  <a:pt x="901" y="19"/>
                </a:lnTo>
                <a:lnTo>
                  <a:pt x="29" y="565"/>
                </a:lnTo>
                <a:close/>
              </a:path>
            </a:pathLst>
          </a:custGeom>
          <a:solidFill>
            <a:srgbClr val="929d9e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181" name=""/>
          <p:cNvSpPr/>
          <p:nvPr/>
        </p:nvSpPr>
        <p:spPr>
          <a:xfrm>
            <a:off x="7228080" y="10486800"/>
            <a:ext cx="334800" cy="209880"/>
          </a:xfrm>
          <a:custGeom>
            <a:avLst/>
            <a:gdLst/>
            <a:ahLst/>
            <a:rect l="0" t="0" r="r" b="b"/>
            <a:pathLst>
              <a:path w="930" h="583">
                <a:moveTo>
                  <a:pt x="29" y="583"/>
                </a:moveTo>
                <a:lnTo>
                  <a:pt x="0" y="583"/>
                </a:lnTo>
                <a:lnTo>
                  <a:pt x="930" y="0"/>
                </a:lnTo>
                <a:lnTo>
                  <a:pt x="930" y="18"/>
                </a:lnTo>
                <a:lnTo>
                  <a:pt x="29" y="583"/>
                </a:lnTo>
                <a:close/>
              </a:path>
            </a:pathLst>
          </a:custGeom>
          <a:solidFill>
            <a:srgbClr val="939d9e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182" name=""/>
          <p:cNvSpPr/>
          <p:nvPr/>
        </p:nvSpPr>
        <p:spPr>
          <a:xfrm>
            <a:off x="7217640" y="10480320"/>
            <a:ext cx="345240" cy="216360"/>
          </a:xfrm>
          <a:custGeom>
            <a:avLst/>
            <a:gdLst/>
            <a:ahLst/>
            <a:rect l="0" t="0" r="r" b="b"/>
            <a:pathLst>
              <a:path w="959" h="601">
                <a:moveTo>
                  <a:pt x="29" y="601"/>
                </a:moveTo>
                <a:lnTo>
                  <a:pt x="0" y="601"/>
                </a:lnTo>
                <a:lnTo>
                  <a:pt x="959" y="0"/>
                </a:lnTo>
                <a:lnTo>
                  <a:pt x="959" y="18"/>
                </a:lnTo>
                <a:lnTo>
                  <a:pt x="29" y="601"/>
                </a:lnTo>
                <a:close/>
              </a:path>
            </a:pathLst>
          </a:custGeom>
          <a:solidFill>
            <a:srgbClr val="939e9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183" name=""/>
          <p:cNvSpPr/>
          <p:nvPr/>
        </p:nvSpPr>
        <p:spPr>
          <a:xfrm>
            <a:off x="7207200" y="10473840"/>
            <a:ext cx="355680" cy="222840"/>
          </a:xfrm>
          <a:custGeom>
            <a:avLst/>
            <a:gdLst/>
            <a:ahLst/>
            <a:rect l="0" t="0" r="r" b="b"/>
            <a:pathLst>
              <a:path w="988" h="619">
                <a:moveTo>
                  <a:pt x="29" y="619"/>
                </a:moveTo>
                <a:lnTo>
                  <a:pt x="0" y="619"/>
                </a:lnTo>
                <a:lnTo>
                  <a:pt x="988" y="0"/>
                </a:lnTo>
                <a:lnTo>
                  <a:pt x="988" y="18"/>
                </a:lnTo>
                <a:lnTo>
                  <a:pt x="29" y="619"/>
                </a:lnTo>
                <a:close/>
              </a:path>
            </a:pathLst>
          </a:custGeom>
          <a:solidFill>
            <a:srgbClr val="949e9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184" name=""/>
          <p:cNvSpPr/>
          <p:nvPr/>
        </p:nvSpPr>
        <p:spPr>
          <a:xfrm>
            <a:off x="7196760" y="10467360"/>
            <a:ext cx="366120" cy="229320"/>
          </a:xfrm>
          <a:custGeom>
            <a:avLst/>
            <a:gdLst/>
            <a:ahLst/>
            <a:rect l="0" t="0" r="r" b="b"/>
            <a:pathLst>
              <a:path w="1017" h="637">
                <a:moveTo>
                  <a:pt x="29" y="637"/>
                </a:moveTo>
                <a:lnTo>
                  <a:pt x="0" y="637"/>
                </a:lnTo>
                <a:lnTo>
                  <a:pt x="1017" y="0"/>
                </a:lnTo>
                <a:lnTo>
                  <a:pt x="1017" y="18"/>
                </a:lnTo>
                <a:lnTo>
                  <a:pt x="29" y="637"/>
                </a:lnTo>
                <a:close/>
              </a:path>
            </a:pathLst>
          </a:custGeom>
          <a:solidFill>
            <a:srgbClr val="959f9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185" name=""/>
          <p:cNvSpPr/>
          <p:nvPr/>
        </p:nvSpPr>
        <p:spPr>
          <a:xfrm>
            <a:off x="7186320" y="10460880"/>
            <a:ext cx="376560" cy="235800"/>
          </a:xfrm>
          <a:custGeom>
            <a:avLst/>
            <a:gdLst/>
            <a:ahLst/>
            <a:rect l="0" t="0" r="r" b="b"/>
            <a:pathLst>
              <a:path w="1046" h="655">
                <a:moveTo>
                  <a:pt x="29" y="655"/>
                </a:moveTo>
                <a:lnTo>
                  <a:pt x="0" y="655"/>
                </a:lnTo>
                <a:lnTo>
                  <a:pt x="1046" y="0"/>
                </a:lnTo>
                <a:lnTo>
                  <a:pt x="1046" y="18"/>
                </a:lnTo>
                <a:lnTo>
                  <a:pt x="29" y="655"/>
                </a:lnTo>
                <a:close/>
              </a:path>
            </a:pathLst>
          </a:custGeom>
          <a:solidFill>
            <a:srgbClr val="959fa0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186" name=""/>
          <p:cNvSpPr/>
          <p:nvPr/>
        </p:nvSpPr>
        <p:spPr>
          <a:xfrm>
            <a:off x="7175880" y="10454040"/>
            <a:ext cx="387000" cy="242640"/>
          </a:xfrm>
          <a:custGeom>
            <a:avLst/>
            <a:gdLst/>
            <a:ahLst/>
            <a:rect l="0" t="0" r="r" b="b"/>
            <a:pathLst>
              <a:path w="1075" h="674">
                <a:moveTo>
                  <a:pt x="29" y="674"/>
                </a:moveTo>
                <a:lnTo>
                  <a:pt x="0" y="674"/>
                </a:lnTo>
                <a:lnTo>
                  <a:pt x="1075" y="0"/>
                </a:lnTo>
                <a:lnTo>
                  <a:pt x="1075" y="19"/>
                </a:lnTo>
                <a:lnTo>
                  <a:pt x="29" y="674"/>
                </a:lnTo>
                <a:close/>
              </a:path>
            </a:pathLst>
          </a:custGeom>
          <a:solidFill>
            <a:srgbClr val="969fa0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187" name=""/>
          <p:cNvSpPr/>
          <p:nvPr/>
        </p:nvSpPr>
        <p:spPr>
          <a:xfrm>
            <a:off x="7165440" y="10447560"/>
            <a:ext cx="397440" cy="249120"/>
          </a:xfrm>
          <a:custGeom>
            <a:avLst/>
            <a:gdLst/>
            <a:ahLst/>
            <a:rect l="0" t="0" r="r" b="b"/>
            <a:pathLst>
              <a:path w="1104" h="692">
                <a:moveTo>
                  <a:pt x="29" y="692"/>
                </a:moveTo>
                <a:lnTo>
                  <a:pt x="0" y="692"/>
                </a:lnTo>
                <a:lnTo>
                  <a:pt x="1104" y="0"/>
                </a:lnTo>
                <a:lnTo>
                  <a:pt x="1104" y="18"/>
                </a:lnTo>
                <a:lnTo>
                  <a:pt x="29" y="692"/>
                </a:lnTo>
                <a:close/>
              </a:path>
            </a:pathLst>
          </a:custGeom>
          <a:solidFill>
            <a:srgbClr val="96a0a1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188" name=""/>
          <p:cNvSpPr/>
          <p:nvPr/>
        </p:nvSpPr>
        <p:spPr>
          <a:xfrm>
            <a:off x="7155000" y="10441080"/>
            <a:ext cx="407880" cy="255600"/>
          </a:xfrm>
          <a:custGeom>
            <a:avLst/>
            <a:gdLst/>
            <a:ahLst/>
            <a:rect l="0" t="0" r="r" b="b"/>
            <a:pathLst>
              <a:path w="1133" h="710">
                <a:moveTo>
                  <a:pt x="29" y="710"/>
                </a:moveTo>
                <a:lnTo>
                  <a:pt x="0" y="710"/>
                </a:lnTo>
                <a:lnTo>
                  <a:pt x="1133" y="0"/>
                </a:lnTo>
                <a:lnTo>
                  <a:pt x="1133" y="18"/>
                </a:lnTo>
                <a:lnTo>
                  <a:pt x="29" y="710"/>
                </a:lnTo>
                <a:close/>
              </a:path>
            </a:pathLst>
          </a:custGeom>
          <a:solidFill>
            <a:srgbClr val="97a0a1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189" name=""/>
          <p:cNvSpPr/>
          <p:nvPr/>
        </p:nvSpPr>
        <p:spPr>
          <a:xfrm>
            <a:off x="7144200" y="10434600"/>
            <a:ext cx="418680" cy="262080"/>
          </a:xfrm>
          <a:custGeom>
            <a:avLst/>
            <a:gdLst/>
            <a:ahLst/>
            <a:rect l="0" t="0" r="r" b="b"/>
            <a:pathLst>
              <a:path w="1163" h="728">
                <a:moveTo>
                  <a:pt x="30" y="728"/>
                </a:moveTo>
                <a:lnTo>
                  <a:pt x="0" y="728"/>
                </a:lnTo>
                <a:lnTo>
                  <a:pt x="1163" y="0"/>
                </a:lnTo>
                <a:lnTo>
                  <a:pt x="1163" y="18"/>
                </a:lnTo>
                <a:lnTo>
                  <a:pt x="30" y="728"/>
                </a:lnTo>
                <a:close/>
              </a:path>
            </a:pathLst>
          </a:custGeom>
          <a:solidFill>
            <a:srgbClr val="97a1a2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190" name=""/>
          <p:cNvSpPr/>
          <p:nvPr/>
        </p:nvSpPr>
        <p:spPr>
          <a:xfrm>
            <a:off x="7133760" y="10428120"/>
            <a:ext cx="429120" cy="268560"/>
          </a:xfrm>
          <a:custGeom>
            <a:avLst/>
            <a:gdLst/>
            <a:ahLst/>
            <a:rect l="0" t="0" r="r" b="b"/>
            <a:pathLst>
              <a:path w="1192" h="746">
                <a:moveTo>
                  <a:pt x="29" y="746"/>
                </a:moveTo>
                <a:lnTo>
                  <a:pt x="0" y="746"/>
                </a:lnTo>
                <a:lnTo>
                  <a:pt x="1192" y="0"/>
                </a:lnTo>
                <a:lnTo>
                  <a:pt x="1192" y="18"/>
                </a:lnTo>
                <a:lnTo>
                  <a:pt x="29" y="746"/>
                </a:lnTo>
                <a:close/>
              </a:path>
            </a:pathLst>
          </a:custGeom>
          <a:solidFill>
            <a:srgbClr val="98a1a2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191" name=""/>
          <p:cNvSpPr/>
          <p:nvPr/>
        </p:nvSpPr>
        <p:spPr>
          <a:xfrm>
            <a:off x="7123320" y="10421280"/>
            <a:ext cx="439560" cy="275400"/>
          </a:xfrm>
          <a:custGeom>
            <a:avLst/>
            <a:gdLst/>
            <a:ahLst/>
            <a:rect l="0" t="0" r="r" b="b"/>
            <a:pathLst>
              <a:path w="1221" h="765">
                <a:moveTo>
                  <a:pt x="29" y="765"/>
                </a:moveTo>
                <a:lnTo>
                  <a:pt x="0" y="765"/>
                </a:lnTo>
                <a:lnTo>
                  <a:pt x="1221" y="0"/>
                </a:lnTo>
                <a:lnTo>
                  <a:pt x="1221" y="19"/>
                </a:lnTo>
                <a:lnTo>
                  <a:pt x="29" y="765"/>
                </a:lnTo>
                <a:close/>
              </a:path>
            </a:pathLst>
          </a:custGeom>
          <a:solidFill>
            <a:srgbClr val="98a2a3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192" name=""/>
          <p:cNvSpPr/>
          <p:nvPr/>
        </p:nvSpPr>
        <p:spPr>
          <a:xfrm>
            <a:off x="7112880" y="10414800"/>
            <a:ext cx="450000" cy="281880"/>
          </a:xfrm>
          <a:custGeom>
            <a:avLst/>
            <a:gdLst/>
            <a:ahLst/>
            <a:rect l="0" t="0" r="r" b="b"/>
            <a:pathLst>
              <a:path w="1250" h="783">
                <a:moveTo>
                  <a:pt x="29" y="783"/>
                </a:moveTo>
                <a:lnTo>
                  <a:pt x="0" y="783"/>
                </a:lnTo>
                <a:lnTo>
                  <a:pt x="1250" y="0"/>
                </a:lnTo>
                <a:lnTo>
                  <a:pt x="1250" y="18"/>
                </a:lnTo>
                <a:lnTo>
                  <a:pt x="29" y="783"/>
                </a:lnTo>
                <a:close/>
              </a:path>
            </a:pathLst>
          </a:custGeom>
          <a:solidFill>
            <a:srgbClr val="99a2a3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193" name=""/>
          <p:cNvSpPr/>
          <p:nvPr/>
        </p:nvSpPr>
        <p:spPr>
          <a:xfrm>
            <a:off x="7102440" y="10408320"/>
            <a:ext cx="460440" cy="288360"/>
          </a:xfrm>
          <a:custGeom>
            <a:avLst/>
            <a:gdLst/>
            <a:ahLst/>
            <a:rect l="0" t="0" r="r" b="b"/>
            <a:pathLst>
              <a:path w="1279" h="801">
                <a:moveTo>
                  <a:pt x="29" y="801"/>
                </a:moveTo>
                <a:lnTo>
                  <a:pt x="0" y="801"/>
                </a:lnTo>
                <a:lnTo>
                  <a:pt x="1279" y="0"/>
                </a:lnTo>
                <a:lnTo>
                  <a:pt x="1279" y="18"/>
                </a:lnTo>
                <a:lnTo>
                  <a:pt x="29" y="801"/>
                </a:lnTo>
                <a:close/>
              </a:path>
            </a:pathLst>
          </a:custGeom>
          <a:solidFill>
            <a:srgbClr val="99a3a4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194" name=""/>
          <p:cNvSpPr/>
          <p:nvPr/>
        </p:nvSpPr>
        <p:spPr>
          <a:xfrm>
            <a:off x="7092000" y="10401840"/>
            <a:ext cx="470880" cy="294840"/>
          </a:xfrm>
          <a:custGeom>
            <a:avLst/>
            <a:gdLst/>
            <a:ahLst/>
            <a:rect l="0" t="0" r="r" b="b"/>
            <a:pathLst>
              <a:path w="1308" h="819">
                <a:moveTo>
                  <a:pt x="29" y="819"/>
                </a:moveTo>
                <a:lnTo>
                  <a:pt x="0" y="819"/>
                </a:lnTo>
                <a:lnTo>
                  <a:pt x="1308" y="0"/>
                </a:lnTo>
                <a:lnTo>
                  <a:pt x="1308" y="18"/>
                </a:lnTo>
                <a:lnTo>
                  <a:pt x="29" y="819"/>
                </a:lnTo>
                <a:close/>
              </a:path>
            </a:pathLst>
          </a:custGeom>
          <a:solidFill>
            <a:srgbClr val="9aa3a4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195" name=""/>
          <p:cNvSpPr/>
          <p:nvPr/>
        </p:nvSpPr>
        <p:spPr>
          <a:xfrm>
            <a:off x="7081560" y="10395360"/>
            <a:ext cx="481320" cy="301320"/>
          </a:xfrm>
          <a:custGeom>
            <a:avLst/>
            <a:gdLst/>
            <a:ahLst/>
            <a:rect l="0" t="0" r="r" b="b"/>
            <a:pathLst>
              <a:path w="1337" h="837">
                <a:moveTo>
                  <a:pt x="29" y="837"/>
                </a:moveTo>
                <a:lnTo>
                  <a:pt x="0" y="837"/>
                </a:lnTo>
                <a:lnTo>
                  <a:pt x="1337" y="0"/>
                </a:lnTo>
                <a:lnTo>
                  <a:pt x="1337" y="18"/>
                </a:lnTo>
                <a:lnTo>
                  <a:pt x="29" y="837"/>
                </a:lnTo>
                <a:close/>
              </a:path>
            </a:pathLst>
          </a:custGeom>
          <a:solidFill>
            <a:srgbClr val="9aa4a4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196" name=""/>
          <p:cNvSpPr/>
          <p:nvPr/>
        </p:nvSpPr>
        <p:spPr>
          <a:xfrm>
            <a:off x="7071120" y="10388880"/>
            <a:ext cx="491760" cy="307800"/>
          </a:xfrm>
          <a:custGeom>
            <a:avLst/>
            <a:gdLst/>
            <a:ahLst/>
            <a:rect l="0" t="0" r="r" b="b"/>
            <a:pathLst>
              <a:path w="1366" h="855">
                <a:moveTo>
                  <a:pt x="29" y="855"/>
                </a:moveTo>
                <a:lnTo>
                  <a:pt x="0" y="855"/>
                </a:lnTo>
                <a:lnTo>
                  <a:pt x="1366" y="0"/>
                </a:lnTo>
                <a:lnTo>
                  <a:pt x="1366" y="18"/>
                </a:lnTo>
                <a:lnTo>
                  <a:pt x="29" y="855"/>
                </a:lnTo>
                <a:close/>
              </a:path>
            </a:pathLst>
          </a:custGeom>
          <a:solidFill>
            <a:srgbClr val="9ba4a5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197" name=""/>
          <p:cNvSpPr/>
          <p:nvPr/>
        </p:nvSpPr>
        <p:spPr>
          <a:xfrm>
            <a:off x="7060680" y="10382040"/>
            <a:ext cx="502200" cy="314640"/>
          </a:xfrm>
          <a:custGeom>
            <a:avLst/>
            <a:gdLst/>
            <a:ahLst/>
            <a:rect l="0" t="0" r="r" b="b"/>
            <a:pathLst>
              <a:path w="1395" h="874">
                <a:moveTo>
                  <a:pt x="29" y="874"/>
                </a:moveTo>
                <a:lnTo>
                  <a:pt x="0" y="874"/>
                </a:lnTo>
                <a:lnTo>
                  <a:pt x="1395" y="0"/>
                </a:lnTo>
                <a:lnTo>
                  <a:pt x="1395" y="19"/>
                </a:lnTo>
                <a:lnTo>
                  <a:pt x="29" y="874"/>
                </a:lnTo>
                <a:close/>
              </a:path>
            </a:pathLst>
          </a:custGeom>
          <a:solidFill>
            <a:srgbClr val="9ba5a5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198" name=""/>
          <p:cNvSpPr/>
          <p:nvPr/>
        </p:nvSpPr>
        <p:spPr>
          <a:xfrm>
            <a:off x="7050240" y="10375560"/>
            <a:ext cx="512640" cy="321120"/>
          </a:xfrm>
          <a:custGeom>
            <a:avLst/>
            <a:gdLst/>
            <a:ahLst/>
            <a:rect l="0" t="0" r="r" b="b"/>
            <a:pathLst>
              <a:path w="1424" h="892">
                <a:moveTo>
                  <a:pt x="29" y="892"/>
                </a:moveTo>
                <a:lnTo>
                  <a:pt x="0" y="892"/>
                </a:lnTo>
                <a:lnTo>
                  <a:pt x="1424" y="0"/>
                </a:lnTo>
                <a:lnTo>
                  <a:pt x="1424" y="18"/>
                </a:lnTo>
                <a:lnTo>
                  <a:pt x="29" y="892"/>
                </a:lnTo>
                <a:close/>
              </a:path>
            </a:pathLst>
          </a:custGeom>
          <a:solidFill>
            <a:srgbClr val="9ca5a6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199" name=""/>
          <p:cNvSpPr/>
          <p:nvPr/>
        </p:nvSpPr>
        <p:spPr>
          <a:xfrm>
            <a:off x="7039800" y="10369080"/>
            <a:ext cx="523080" cy="327600"/>
          </a:xfrm>
          <a:custGeom>
            <a:avLst/>
            <a:gdLst/>
            <a:ahLst/>
            <a:rect l="0" t="0" r="r" b="b"/>
            <a:pathLst>
              <a:path w="1453" h="910">
                <a:moveTo>
                  <a:pt x="29" y="910"/>
                </a:moveTo>
                <a:lnTo>
                  <a:pt x="0" y="910"/>
                </a:lnTo>
                <a:lnTo>
                  <a:pt x="1453" y="0"/>
                </a:lnTo>
                <a:lnTo>
                  <a:pt x="1453" y="18"/>
                </a:lnTo>
                <a:lnTo>
                  <a:pt x="29" y="910"/>
                </a:lnTo>
                <a:close/>
              </a:path>
            </a:pathLst>
          </a:custGeom>
          <a:solidFill>
            <a:srgbClr val="9da6a6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200" name=""/>
          <p:cNvSpPr/>
          <p:nvPr/>
        </p:nvSpPr>
        <p:spPr>
          <a:xfrm>
            <a:off x="7029360" y="10362600"/>
            <a:ext cx="533520" cy="334080"/>
          </a:xfrm>
          <a:custGeom>
            <a:avLst/>
            <a:gdLst/>
            <a:ahLst/>
            <a:rect l="0" t="0" r="r" b="b"/>
            <a:pathLst>
              <a:path w="1482" h="928">
                <a:moveTo>
                  <a:pt x="29" y="928"/>
                </a:moveTo>
                <a:lnTo>
                  <a:pt x="0" y="928"/>
                </a:lnTo>
                <a:lnTo>
                  <a:pt x="1482" y="0"/>
                </a:lnTo>
                <a:lnTo>
                  <a:pt x="1482" y="18"/>
                </a:lnTo>
                <a:lnTo>
                  <a:pt x="29" y="928"/>
                </a:lnTo>
                <a:close/>
              </a:path>
            </a:pathLst>
          </a:custGeom>
          <a:solidFill>
            <a:srgbClr val="9da6a7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201" name=""/>
          <p:cNvSpPr/>
          <p:nvPr/>
        </p:nvSpPr>
        <p:spPr>
          <a:xfrm>
            <a:off x="7018920" y="10356120"/>
            <a:ext cx="543960" cy="340560"/>
          </a:xfrm>
          <a:custGeom>
            <a:avLst/>
            <a:gdLst/>
            <a:ahLst/>
            <a:rect l="0" t="0" r="r" b="b"/>
            <a:pathLst>
              <a:path w="1511" h="946">
                <a:moveTo>
                  <a:pt x="29" y="946"/>
                </a:moveTo>
                <a:lnTo>
                  <a:pt x="0" y="946"/>
                </a:lnTo>
                <a:lnTo>
                  <a:pt x="1511" y="0"/>
                </a:lnTo>
                <a:lnTo>
                  <a:pt x="1511" y="18"/>
                </a:lnTo>
                <a:lnTo>
                  <a:pt x="29" y="946"/>
                </a:lnTo>
                <a:close/>
              </a:path>
            </a:pathLst>
          </a:custGeom>
          <a:solidFill>
            <a:srgbClr val="9ea6a7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202" name=""/>
          <p:cNvSpPr/>
          <p:nvPr/>
        </p:nvSpPr>
        <p:spPr>
          <a:xfrm>
            <a:off x="7008480" y="10349280"/>
            <a:ext cx="554400" cy="347400"/>
          </a:xfrm>
          <a:custGeom>
            <a:avLst/>
            <a:gdLst/>
            <a:ahLst/>
            <a:rect l="0" t="0" r="r" b="b"/>
            <a:pathLst>
              <a:path w="1540" h="965">
                <a:moveTo>
                  <a:pt x="29" y="965"/>
                </a:moveTo>
                <a:lnTo>
                  <a:pt x="0" y="965"/>
                </a:lnTo>
                <a:lnTo>
                  <a:pt x="1540" y="0"/>
                </a:lnTo>
                <a:lnTo>
                  <a:pt x="1540" y="19"/>
                </a:lnTo>
                <a:lnTo>
                  <a:pt x="29" y="965"/>
                </a:lnTo>
                <a:close/>
              </a:path>
            </a:pathLst>
          </a:custGeom>
          <a:solidFill>
            <a:srgbClr val="9ea7a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203" name=""/>
          <p:cNvSpPr/>
          <p:nvPr/>
        </p:nvSpPr>
        <p:spPr>
          <a:xfrm>
            <a:off x="6998040" y="10342800"/>
            <a:ext cx="564840" cy="353880"/>
          </a:xfrm>
          <a:custGeom>
            <a:avLst/>
            <a:gdLst/>
            <a:ahLst/>
            <a:rect l="0" t="0" r="r" b="b"/>
            <a:pathLst>
              <a:path w="1569" h="983">
                <a:moveTo>
                  <a:pt x="29" y="983"/>
                </a:moveTo>
                <a:lnTo>
                  <a:pt x="0" y="983"/>
                </a:lnTo>
                <a:lnTo>
                  <a:pt x="1569" y="0"/>
                </a:lnTo>
                <a:lnTo>
                  <a:pt x="1569" y="18"/>
                </a:lnTo>
                <a:lnTo>
                  <a:pt x="29" y="983"/>
                </a:lnTo>
                <a:close/>
              </a:path>
            </a:pathLst>
          </a:custGeom>
          <a:solidFill>
            <a:srgbClr val="9fa7a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204" name=""/>
          <p:cNvSpPr/>
          <p:nvPr/>
        </p:nvSpPr>
        <p:spPr>
          <a:xfrm>
            <a:off x="6987600" y="10336320"/>
            <a:ext cx="575280" cy="360360"/>
          </a:xfrm>
          <a:custGeom>
            <a:avLst/>
            <a:gdLst/>
            <a:ahLst/>
            <a:rect l="0" t="0" r="r" b="b"/>
            <a:pathLst>
              <a:path w="1598" h="1001">
                <a:moveTo>
                  <a:pt x="29" y="1001"/>
                </a:moveTo>
                <a:lnTo>
                  <a:pt x="0" y="1001"/>
                </a:lnTo>
                <a:lnTo>
                  <a:pt x="1598" y="0"/>
                </a:lnTo>
                <a:lnTo>
                  <a:pt x="1598" y="18"/>
                </a:lnTo>
                <a:lnTo>
                  <a:pt x="29" y="1001"/>
                </a:lnTo>
                <a:close/>
              </a:path>
            </a:pathLst>
          </a:custGeom>
          <a:solidFill>
            <a:srgbClr val="9fa8a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205" name=""/>
          <p:cNvSpPr/>
          <p:nvPr/>
        </p:nvSpPr>
        <p:spPr>
          <a:xfrm>
            <a:off x="6977160" y="10329840"/>
            <a:ext cx="585720" cy="366840"/>
          </a:xfrm>
          <a:custGeom>
            <a:avLst/>
            <a:gdLst/>
            <a:ahLst/>
            <a:rect l="0" t="0" r="r" b="b"/>
            <a:pathLst>
              <a:path w="1627" h="1019">
                <a:moveTo>
                  <a:pt x="29" y="1019"/>
                </a:moveTo>
                <a:lnTo>
                  <a:pt x="0" y="1019"/>
                </a:lnTo>
                <a:lnTo>
                  <a:pt x="1627" y="0"/>
                </a:lnTo>
                <a:lnTo>
                  <a:pt x="1627" y="18"/>
                </a:lnTo>
                <a:lnTo>
                  <a:pt x="29" y="1019"/>
                </a:lnTo>
                <a:close/>
              </a:path>
            </a:pathLst>
          </a:custGeom>
          <a:solidFill>
            <a:srgbClr val="a0a8a9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206" name=""/>
          <p:cNvSpPr/>
          <p:nvPr/>
        </p:nvSpPr>
        <p:spPr>
          <a:xfrm>
            <a:off x="6966720" y="10323360"/>
            <a:ext cx="596160" cy="373320"/>
          </a:xfrm>
          <a:custGeom>
            <a:avLst/>
            <a:gdLst/>
            <a:ahLst/>
            <a:rect l="0" t="0" r="r" b="b"/>
            <a:pathLst>
              <a:path w="1656" h="1037">
                <a:moveTo>
                  <a:pt x="29" y="1037"/>
                </a:moveTo>
                <a:lnTo>
                  <a:pt x="0" y="1037"/>
                </a:lnTo>
                <a:lnTo>
                  <a:pt x="1656" y="0"/>
                </a:lnTo>
                <a:lnTo>
                  <a:pt x="1656" y="18"/>
                </a:lnTo>
                <a:lnTo>
                  <a:pt x="29" y="1037"/>
                </a:lnTo>
                <a:close/>
              </a:path>
            </a:pathLst>
          </a:custGeom>
          <a:solidFill>
            <a:srgbClr val="a0a9a9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207" name=""/>
          <p:cNvSpPr/>
          <p:nvPr/>
        </p:nvSpPr>
        <p:spPr>
          <a:xfrm>
            <a:off x="6956280" y="10316880"/>
            <a:ext cx="606600" cy="379800"/>
          </a:xfrm>
          <a:custGeom>
            <a:avLst/>
            <a:gdLst/>
            <a:ahLst/>
            <a:rect l="0" t="0" r="r" b="b"/>
            <a:pathLst>
              <a:path w="1685" h="1055">
                <a:moveTo>
                  <a:pt x="29" y="1055"/>
                </a:moveTo>
                <a:lnTo>
                  <a:pt x="0" y="1055"/>
                </a:lnTo>
                <a:lnTo>
                  <a:pt x="1685" y="0"/>
                </a:lnTo>
                <a:lnTo>
                  <a:pt x="1685" y="18"/>
                </a:lnTo>
                <a:lnTo>
                  <a:pt x="29" y="1055"/>
                </a:lnTo>
                <a:close/>
              </a:path>
            </a:pathLst>
          </a:custGeom>
          <a:solidFill>
            <a:srgbClr val="a1a9aa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208" name=""/>
          <p:cNvSpPr/>
          <p:nvPr/>
        </p:nvSpPr>
        <p:spPr>
          <a:xfrm>
            <a:off x="6945840" y="10310040"/>
            <a:ext cx="617040" cy="386640"/>
          </a:xfrm>
          <a:custGeom>
            <a:avLst/>
            <a:gdLst/>
            <a:ahLst/>
            <a:rect l="0" t="0" r="r" b="b"/>
            <a:pathLst>
              <a:path w="1714" h="1074">
                <a:moveTo>
                  <a:pt x="29" y="1074"/>
                </a:moveTo>
                <a:lnTo>
                  <a:pt x="0" y="1074"/>
                </a:lnTo>
                <a:lnTo>
                  <a:pt x="1714" y="0"/>
                </a:lnTo>
                <a:lnTo>
                  <a:pt x="1714" y="19"/>
                </a:lnTo>
                <a:lnTo>
                  <a:pt x="29" y="1074"/>
                </a:lnTo>
                <a:close/>
              </a:path>
            </a:pathLst>
          </a:custGeom>
          <a:solidFill>
            <a:srgbClr val="a1aaaa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209" name=""/>
          <p:cNvSpPr/>
          <p:nvPr/>
        </p:nvSpPr>
        <p:spPr>
          <a:xfrm>
            <a:off x="6935040" y="10303560"/>
            <a:ext cx="627840" cy="393120"/>
          </a:xfrm>
          <a:custGeom>
            <a:avLst/>
            <a:gdLst/>
            <a:ahLst/>
            <a:rect l="0" t="0" r="r" b="b"/>
            <a:pathLst>
              <a:path w="1744" h="1092">
                <a:moveTo>
                  <a:pt x="30" y="1092"/>
                </a:moveTo>
                <a:lnTo>
                  <a:pt x="0" y="1092"/>
                </a:lnTo>
                <a:lnTo>
                  <a:pt x="1744" y="0"/>
                </a:lnTo>
                <a:lnTo>
                  <a:pt x="1744" y="18"/>
                </a:lnTo>
                <a:lnTo>
                  <a:pt x="30" y="1092"/>
                </a:lnTo>
                <a:close/>
              </a:path>
            </a:pathLst>
          </a:custGeom>
          <a:solidFill>
            <a:srgbClr val="a2aaa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210" name=""/>
          <p:cNvSpPr/>
          <p:nvPr/>
        </p:nvSpPr>
        <p:spPr>
          <a:xfrm>
            <a:off x="6924600" y="10297080"/>
            <a:ext cx="638280" cy="399600"/>
          </a:xfrm>
          <a:custGeom>
            <a:avLst/>
            <a:gdLst/>
            <a:ahLst/>
            <a:rect l="0" t="0" r="r" b="b"/>
            <a:pathLst>
              <a:path w="1773" h="1110">
                <a:moveTo>
                  <a:pt x="29" y="1110"/>
                </a:moveTo>
                <a:lnTo>
                  <a:pt x="0" y="1110"/>
                </a:lnTo>
                <a:lnTo>
                  <a:pt x="1773" y="0"/>
                </a:lnTo>
                <a:lnTo>
                  <a:pt x="1773" y="18"/>
                </a:lnTo>
                <a:lnTo>
                  <a:pt x="29" y="1110"/>
                </a:lnTo>
                <a:close/>
              </a:path>
            </a:pathLst>
          </a:custGeom>
          <a:solidFill>
            <a:srgbClr val="a2aba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211" name=""/>
          <p:cNvSpPr/>
          <p:nvPr/>
        </p:nvSpPr>
        <p:spPr>
          <a:xfrm>
            <a:off x="6914160" y="10290600"/>
            <a:ext cx="648720" cy="406080"/>
          </a:xfrm>
          <a:custGeom>
            <a:avLst/>
            <a:gdLst/>
            <a:ahLst/>
            <a:rect l="0" t="0" r="r" b="b"/>
            <a:pathLst>
              <a:path w="1802" h="1128">
                <a:moveTo>
                  <a:pt x="29" y="1128"/>
                </a:moveTo>
                <a:lnTo>
                  <a:pt x="0" y="1128"/>
                </a:lnTo>
                <a:lnTo>
                  <a:pt x="1802" y="0"/>
                </a:lnTo>
                <a:lnTo>
                  <a:pt x="1802" y="18"/>
                </a:lnTo>
                <a:lnTo>
                  <a:pt x="29" y="1128"/>
                </a:lnTo>
                <a:close/>
              </a:path>
            </a:pathLst>
          </a:custGeom>
          <a:solidFill>
            <a:srgbClr val="a3abac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212" name=""/>
          <p:cNvSpPr/>
          <p:nvPr/>
        </p:nvSpPr>
        <p:spPr>
          <a:xfrm>
            <a:off x="6903720" y="10284120"/>
            <a:ext cx="659160" cy="412560"/>
          </a:xfrm>
          <a:custGeom>
            <a:avLst/>
            <a:gdLst/>
            <a:ahLst/>
            <a:rect l="0" t="0" r="r" b="b"/>
            <a:pathLst>
              <a:path w="1831" h="1146">
                <a:moveTo>
                  <a:pt x="29" y="1146"/>
                </a:moveTo>
                <a:lnTo>
                  <a:pt x="0" y="1146"/>
                </a:lnTo>
                <a:lnTo>
                  <a:pt x="1831" y="0"/>
                </a:lnTo>
                <a:lnTo>
                  <a:pt x="1831" y="18"/>
                </a:lnTo>
                <a:lnTo>
                  <a:pt x="29" y="1146"/>
                </a:lnTo>
                <a:close/>
              </a:path>
            </a:pathLst>
          </a:custGeom>
          <a:solidFill>
            <a:srgbClr val="a3acac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213" name=""/>
          <p:cNvSpPr/>
          <p:nvPr/>
        </p:nvSpPr>
        <p:spPr>
          <a:xfrm>
            <a:off x="6893280" y="10277280"/>
            <a:ext cx="669600" cy="419400"/>
          </a:xfrm>
          <a:custGeom>
            <a:avLst/>
            <a:gdLst/>
            <a:ahLst/>
            <a:rect l="0" t="0" r="r" b="b"/>
            <a:pathLst>
              <a:path w="1860" h="1165">
                <a:moveTo>
                  <a:pt x="29" y="1165"/>
                </a:moveTo>
                <a:lnTo>
                  <a:pt x="0" y="1165"/>
                </a:lnTo>
                <a:lnTo>
                  <a:pt x="1860" y="0"/>
                </a:lnTo>
                <a:lnTo>
                  <a:pt x="1860" y="19"/>
                </a:lnTo>
                <a:lnTo>
                  <a:pt x="29" y="1165"/>
                </a:lnTo>
                <a:close/>
              </a:path>
            </a:pathLst>
          </a:custGeom>
          <a:solidFill>
            <a:srgbClr val="a4acac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214" name=""/>
          <p:cNvSpPr/>
          <p:nvPr/>
        </p:nvSpPr>
        <p:spPr>
          <a:xfrm>
            <a:off x="6882840" y="10274760"/>
            <a:ext cx="680040" cy="421920"/>
          </a:xfrm>
          <a:custGeom>
            <a:avLst/>
            <a:gdLst/>
            <a:ahLst/>
            <a:rect l="0" t="0" r="r" b="b"/>
            <a:pathLst>
              <a:path w="1889" h="1172">
                <a:moveTo>
                  <a:pt x="1889" y="2"/>
                </a:moveTo>
                <a:lnTo>
                  <a:pt x="1889" y="7"/>
                </a:lnTo>
                <a:lnTo>
                  <a:pt x="29" y="1172"/>
                </a:lnTo>
                <a:lnTo>
                  <a:pt x="0" y="1172"/>
                </a:lnTo>
                <a:lnTo>
                  <a:pt x="1871" y="0"/>
                </a:lnTo>
                <a:cubicBezTo>
                  <a:pt x="1877" y="1"/>
                  <a:pt x="1883" y="1"/>
                  <a:pt x="1889" y="2"/>
                </a:cubicBezTo>
                <a:close/>
              </a:path>
            </a:pathLst>
          </a:custGeom>
          <a:solidFill>
            <a:srgbClr val="a5adad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215" name=""/>
          <p:cNvSpPr/>
          <p:nvPr/>
        </p:nvSpPr>
        <p:spPr>
          <a:xfrm>
            <a:off x="6872400" y="10274400"/>
            <a:ext cx="684000" cy="422280"/>
          </a:xfrm>
          <a:custGeom>
            <a:avLst/>
            <a:gdLst/>
            <a:ahLst/>
            <a:rect l="0" t="0" r="r" b="b"/>
            <a:pathLst>
              <a:path w="1900" h="1173">
                <a:moveTo>
                  <a:pt x="1900" y="1"/>
                </a:moveTo>
                <a:lnTo>
                  <a:pt x="29" y="1173"/>
                </a:lnTo>
                <a:lnTo>
                  <a:pt x="0" y="1173"/>
                </a:lnTo>
                <a:lnTo>
                  <a:pt x="1873" y="0"/>
                </a:lnTo>
                <a:cubicBezTo>
                  <a:pt x="1882" y="1"/>
                  <a:pt x="1891" y="1"/>
                  <a:pt x="1900" y="1"/>
                </a:cubicBezTo>
                <a:close/>
              </a:path>
            </a:pathLst>
          </a:custGeom>
          <a:solidFill>
            <a:srgbClr val="a5adad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216" name=""/>
          <p:cNvSpPr/>
          <p:nvPr/>
        </p:nvSpPr>
        <p:spPr>
          <a:xfrm>
            <a:off x="6861960" y="10274040"/>
            <a:ext cx="684720" cy="422640"/>
          </a:xfrm>
          <a:custGeom>
            <a:avLst/>
            <a:gdLst/>
            <a:ahLst/>
            <a:rect l="0" t="0" r="r" b="b"/>
            <a:pathLst>
              <a:path w="1902" h="1174">
                <a:moveTo>
                  <a:pt x="1902" y="1"/>
                </a:moveTo>
                <a:lnTo>
                  <a:pt x="29" y="1174"/>
                </a:lnTo>
                <a:lnTo>
                  <a:pt x="0" y="1174"/>
                </a:lnTo>
                <a:lnTo>
                  <a:pt x="1875" y="0"/>
                </a:lnTo>
                <a:cubicBezTo>
                  <a:pt x="1884" y="1"/>
                  <a:pt x="1893" y="1"/>
                  <a:pt x="1902" y="1"/>
                </a:cubicBezTo>
                <a:close/>
              </a:path>
            </a:pathLst>
          </a:custGeom>
          <a:solidFill>
            <a:srgbClr val="a6adae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217" name=""/>
          <p:cNvSpPr/>
          <p:nvPr/>
        </p:nvSpPr>
        <p:spPr>
          <a:xfrm>
            <a:off x="6851520" y="10274040"/>
            <a:ext cx="685440" cy="422640"/>
          </a:xfrm>
          <a:custGeom>
            <a:avLst/>
            <a:gdLst/>
            <a:ahLst/>
            <a:rect l="0" t="0" r="r" b="b"/>
            <a:pathLst>
              <a:path w="1904" h="1174">
                <a:moveTo>
                  <a:pt x="1904" y="0"/>
                </a:moveTo>
                <a:lnTo>
                  <a:pt x="29" y="1174"/>
                </a:lnTo>
                <a:lnTo>
                  <a:pt x="0" y="1174"/>
                </a:lnTo>
                <a:lnTo>
                  <a:pt x="1875" y="0"/>
                </a:lnTo>
                <a:cubicBezTo>
                  <a:pt x="1885" y="0"/>
                  <a:pt x="1894" y="0"/>
                  <a:pt x="1904" y="0"/>
                </a:cubicBezTo>
                <a:close/>
              </a:path>
            </a:pathLst>
          </a:custGeom>
          <a:solidFill>
            <a:srgbClr val="a6aeae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218" name=""/>
          <p:cNvSpPr/>
          <p:nvPr/>
        </p:nvSpPr>
        <p:spPr>
          <a:xfrm>
            <a:off x="6841080" y="10274040"/>
            <a:ext cx="685440" cy="422640"/>
          </a:xfrm>
          <a:custGeom>
            <a:avLst/>
            <a:gdLst/>
            <a:ahLst/>
            <a:rect l="0" t="0" r="r" b="b"/>
            <a:pathLst>
              <a:path w="1904" h="1174">
                <a:moveTo>
                  <a:pt x="1893" y="0"/>
                </a:moveTo>
                <a:cubicBezTo>
                  <a:pt x="1897" y="0"/>
                  <a:pt x="1901" y="0"/>
                  <a:pt x="1904" y="0"/>
                </a:cubicBezTo>
                <a:lnTo>
                  <a:pt x="29" y="1174"/>
                </a:lnTo>
                <a:lnTo>
                  <a:pt x="0" y="1174"/>
                </a:lnTo>
                <a:lnTo>
                  <a:pt x="1875" y="0"/>
                </a:lnTo>
                <a:lnTo>
                  <a:pt x="1893" y="0"/>
                </a:lnTo>
                <a:close/>
              </a:path>
            </a:pathLst>
          </a:custGeom>
          <a:solidFill>
            <a:srgbClr val="a7aea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219" name=""/>
          <p:cNvSpPr/>
          <p:nvPr/>
        </p:nvSpPr>
        <p:spPr>
          <a:xfrm>
            <a:off x="6830640" y="10274040"/>
            <a:ext cx="685440" cy="422640"/>
          </a:xfrm>
          <a:custGeom>
            <a:avLst/>
            <a:gdLst/>
            <a:ahLst/>
            <a:rect l="0" t="0" r="r" b="b"/>
            <a:pathLst>
              <a:path w="1904" h="1174">
                <a:moveTo>
                  <a:pt x="1904" y="0"/>
                </a:moveTo>
                <a:lnTo>
                  <a:pt x="29" y="1174"/>
                </a:lnTo>
                <a:lnTo>
                  <a:pt x="0" y="1174"/>
                </a:lnTo>
                <a:lnTo>
                  <a:pt x="1875" y="0"/>
                </a:lnTo>
                <a:lnTo>
                  <a:pt x="1904" y="0"/>
                </a:lnTo>
                <a:close/>
              </a:path>
            </a:pathLst>
          </a:custGeom>
          <a:solidFill>
            <a:srgbClr val="a7afa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220" name=""/>
          <p:cNvSpPr/>
          <p:nvPr/>
        </p:nvSpPr>
        <p:spPr>
          <a:xfrm>
            <a:off x="6820200" y="10274040"/>
            <a:ext cx="685440" cy="422640"/>
          </a:xfrm>
          <a:custGeom>
            <a:avLst/>
            <a:gdLst/>
            <a:ahLst/>
            <a:rect l="0" t="0" r="r" b="b"/>
            <a:pathLst>
              <a:path w="1904" h="1174">
                <a:moveTo>
                  <a:pt x="1904" y="0"/>
                </a:moveTo>
                <a:lnTo>
                  <a:pt x="29" y="1174"/>
                </a:lnTo>
                <a:lnTo>
                  <a:pt x="0" y="1174"/>
                </a:lnTo>
                <a:lnTo>
                  <a:pt x="1876" y="0"/>
                </a:lnTo>
                <a:lnTo>
                  <a:pt x="1904" y="0"/>
                </a:lnTo>
                <a:close/>
              </a:path>
            </a:pathLst>
          </a:custGeom>
          <a:solidFill>
            <a:srgbClr val="a8afb0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221" name=""/>
          <p:cNvSpPr/>
          <p:nvPr/>
        </p:nvSpPr>
        <p:spPr>
          <a:xfrm>
            <a:off x="6809760" y="10274040"/>
            <a:ext cx="685800" cy="422640"/>
          </a:xfrm>
          <a:custGeom>
            <a:avLst/>
            <a:gdLst/>
            <a:ahLst/>
            <a:rect l="0" t="0" r="r" b="b"/>
            <a:pathLst>
              <a:path w="1905" h="1174">
                <a:moveTo>
                  <a:pt x="1905" y="0"/>
                </a:moveTo>
                <a:lnTo>
                  <a:pt x="29" y="1174"/>
                </a:lnTo>
                <a:lnTo>
                  <a:pt x="0" y="1174"/>
                </a:lnTo>
                <a:lnTo>
                  <a:pt x="1876" y="0"/>
                </a:lnTo>
                <a:lnTo>
                  <a:pt x="1905" y="0"/>
                </a:lnTo>
                <a:close/>
              </a:path>
            </a:pathLst>
          </a:custGeom>
          <a:solidFill>
            <a:srgbClr val="a8b0b0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222" name=""/>
          <p:cNvSpPr/>
          <p:nvPr/>
        </p:nvSpPr>
        <p:spPr>
          <a:xfrm>
            <a:off x="6799320" y="10274040"/>
            <a:ext cx="685800" cy="422640"/>
          </a:xfrm>
          <a:custGeom>
            <a:avLst/>
            <a:gdLst/>
            <a:ahLst/>
            <a:rect l="0" t="0" r="r" b="b"/>
            <a:pathLst>
              <a:path w="1905" h="1174">
                <a:moveTo>
                  <a:pt x="1905" y="0"/>
                </a:moveTo>
                <a:lnTo>
                  <a:pt x="29" y="1174"/>
                </a:lnTo>
                <a:lnTo>
                  <a:pt x="0" y="1174"/>
                </a:lnTo>
                <a:lnTo>
                  <a:pt x="1876" y="0"/>
                </a:lnTo>
                <a:lnTo>
                  <a:pt x="1905" y="0"/>
                </a:lnTo>
                <a:close/>
              </a:path>
            </a:pathLst>
          </a:custGeom>
          <a:solidFill>
            <a:srgbClr val="a9b0b0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223" name=""/>
          <p:cNvSpPr/>
          <p:nvPr/>
        </p:nvSpPr>
        <p:spPr>
          <a:xfrm>
            <a:off x="6788880" y="10274040"/>
            <a:ext cx="685800" cy="422640"/>
          </a:xfrm>
          <a:custGeom>
            <a:avLst/>
            <a:gdLst/>
            <a:ahLst/>
            <a:rect l="0" t="0" r="r" b="b"/>
            <a:pathLst>
              <a:path w="1905" h="1174">
                <a:moveTo>
                  <a:pt x="1905" y="0"/>
                </a:moveTo>
                <a:lnTo>
                  <a:pt x="29" y="1174"/>
                </a:lnTo>
                <a:lnTo>
                  <a:pt x="0" y="1174"/>
                </a:lnTo>
                <a:lnTo>
                  <a:pt x="1876" y="0"/>
                </a:lnTo>
                <a:lnTo>
                  <a:pt x="1905" y="0"/>
                </a:lnTo>
                <a:close/>
              </a:path>
            </a:pathLst>
          </a:custGeom>
          <a:solidFill>
            <a:srgbClr val="a9b1b1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224" name=""/>
          <p:cNvSpPr/>
          <p:nvPr/>
        </p:nvSpPr>
        <p:spPr>
          <a:xfrm>
            <a:off x="6778440" y="10273680"/>
            <a:ext cx="685800" cy="423000"/>
          </a:xfrm>
          <a:custGeom>
            <a:avLst/>
            <a:gdLst/>
            <a:ahLst/>
            <a:rect l="0" t="0" r="r" b="b"/>
            <a:pathLst>
              <a:path w="1905" h="1175">
                <a:moveTo>
                  <a:pt x="1905" y="1"/>
                </a:moveTo>
                <a:lnTo>
                  <a:pt x="29" y="1175"/>
                </a:lnTo>
                <a:lnTo>
                  <a:pt x="0" y="1175"/>
                </a:lnTo>
                <a:lnTo>
                  <a:pt x="1876" y="0"/>
                </a:lnTo>
                <a:lnTo>
                  <a:pt x="1905" y="1"/>
                </a:lnTo>
                <a:close/>
              </a:path>
            </a:pathLst>
          </a:custGeom>
          <a:solidFill>
            <a:srgbClr val="aab1b1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225" name=""/>
          <p:cNvSpPr/>
          <p:nvPr/>
        </p:nvSpPr>
        <p:spPr>
          <a:xfrm>
            <a:off x="6768000" y="10273680"/>
            <a:ext cx="685800" cy="423000"/>
          </a:xfrm>
          <a:custGeom>
            <a:avLst/>
            <a:gdLst/>
            <a:ahLst/>
            <a:rect l="0" t="0" r="r" b="b"/>
            <a:pathLst>
              <a:path w="1905" h="1175">
                <a:moveTo>
                  <a:pt x="1905" y="0"/>
                </a:moveTo>
                <a:lnTo>
                  <a:pt x="29" y="1175"/>
                </a:lnTo>
                <a:lnTo>
                  <a:pt x="0" y="1175"/>
                </a:lnTo>
                <a:lnTo>
                  <a:pt x="1876" y="0"/>
                </a:lnTo>
                <a:lnTo>
                  <a:pt x="1905" y="0"/>
                </a:lnTo>
                <a:close/>
              </a:path>
            </a:pathLst>
          </a:custGeom>
          <a:solidFill>
            <a:srgbClr val="aab2b2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226" name=""/>
          <p:cNvSpPr/>
          <p:nvPr/>
        </p:nvSpPr>
        <p:spPr>
          <a:xfrm>
            <a:off x="6757560" y="10273680"/>
            <a:ext cx="685800" cy="423000"/>
          </a:xfrm>
          <a:custGeom>
            <a:avLst/>
            <a:gdLst/>
            <a:ahLst/>
            <a:rect l="0" t="0" r="r" b="b"/>
            <a:pathLst>
              <a:path w="1905" h="1175">
                <a:moveTo>
                  <a:pt x="1905" y="0"/>
                </a:moveTo>
                <a:lnTo>
                  <a:pt x="29" y="1175"/>
                </a:lnTo>
                <a:lnTo>
                  <a:pt x="0" y="1175"/>
                </a:lnTo>
                <a:lnTo>
                  <a:pt x="1876" y="0"/>
                </a:lnTo>
                <a:lnTo>
                  <a:pt x="1905" y="0"/>
                </a:lnTo>
                <a:close/>
              </a:path>
            </a:pathLst>
          </a:custGeom>
          <a:solidFill>
            <a:srgbClr val="abb2b2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227" name=""/>
          <p:cNvSpPr/>
          <p:nvPr/>
        </p:nvSpPr>
        <p:spPr>
          <a:xfrm>
            <a:off x="6747120" y="10273680"/>
            <a:ext cx="685800" cy="423000"/>
          </a:xfrm>
          <a:custGeom>
            <a:avLst/>
            <a:gdLst/>
            <a:ahLst/>
            <a:rect l="0" t="0" r="r" b="b"/>
            <a:pathLst>
              <a:path w="1905" h="1175">
                <a:moveTo>
                  <a:pt x="1905" y="0"/>
                </a:moveTo>
                <a:lnTo>
                  <a:pt x="29" y="1175"/>
                </a:lnTo>
                <a:lnTo>
                  <a:pt x="0" y="1175"/>
                </a:lnTo>
                <a:lnTo>
                  <a:pt x="1876" y="0"/>
                </a:lnTo>
                <a:lnTo>
                  <a:pt x="1905" y="0"/>
                </a:lnTo>
                <a:close/>
              </a:path>
            </a:pathLst>
          </a:custGeom>
          <a:solidFill>
            <a:srgbClr val="abb3b3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228" name=""/>
          <p:cNvSpPr/>
          <p:nvPr/>
        </p:nvSpPr>
        <p:spPr>
          <a:xfrm>
            <a:off x="6736680" y="10273680"/>
            <a:ext cx="685800" cy="423000"/>
          </a:xfrm>
          <a:custGeom>
            <a:avLst/>
            <a:gdLst/>
            <a:ahLst/>
            <a:rect l="0" t="0" r="r" b="b"/>
            <a:pathLst>
              <a:path w="1905" h="1175">
                <a:moveTo>
                  <a:pt x="1905" y="0"/>
                </a:moveTo>
                <a:lnTo>
                  <a:pt x="29" y="1175"/>
                </a:lnTo>
                <a:lnTo>
                  <a:pt x="0" y="1175"/>
                </a:lnTo>
                <a:lnTo>
                  <a:pt x="1876" y="0"/>
                </a:lnTo>
                <a:lnTo>
                  <a:pt x="1905" y="0"/>
                </a:lnTo>
                <a:close/>
              </a:path>
            </a:pathLst>
          </a:custGeom>
          <a:solidFill>
            <a:srgbClr val="acb3b3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229" name=""/>
          <p:cNvSpPr/>
          <p:nvPr/>
        </p:nvSpPr>
        <p:spPr>
          <a:xfrm>
            <a:off x="6726240" y="10273680"/>
            <a:ext cx="685800" cy="423000"/>
          </a:xfrm>
          <a:custGeom>
            <a:avLst/>
            <a:gdLst/>
            <a:ahLst/>
            <a:rect l="0" t="0" r="r" b="b"/>
            <a:pathLst>
              <a:path w="1905" h="1175">
                <a:moveTo>
                  <a:pt x="1905" y="0"/>
                </a:moveTo>
                <a:lnTo>
                  <a:pt x="29" y="1175"/>
                </a:lnTo>
                <a:lnTo>
                  <a:pt x="0" y="1175"/>
                </a:lnTo>
                <a:lnTo>
                  <a:pt x="1876" y="0"/>
                </a:lnTo>
                <a:lnTo>
                  <a:pt x="1905" y="0"/>
                </a:lnTo>
                <a:close/>
              </a:path>
            </a:pathLst>
          </a:custGeom>
          <a:solidFill>
            <a:srgbClr val="adb4b4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230" name=""/>
          <p:cNvSpPr/>
          <p:nvPr/>
        </p:nvSpPr>
        <p:spPr>
          <a:xfrm>
            <a:off x="6715440" y="10273680"/>
            <a:ext cx="686160" cy="423000"/>
          </a:xfrm>
          <a:custGeom>
            <a:avLst/>
            <a:gdLst/>
            <a:ahLst/>
            <a:rect l="0" t="0" r="r" b="b"/>
            <a:pathLst>
              <a:path w="1906" h="1175">
                <a:moveTo>
                  <a:pt x="1906" y="0"/>
                </a:moveTo>
                <a:lnTo>
                  <a:pt x="30" y="1175"/>
                </a:lnTo>
                <a:lnTo>
                  <a:pt x="0" y="1175"/>
                </a:lnTo>
                <a:lnTo>
                  <a:pt x="1877" y="0"/>
                </a:lnTo>
                <a:lnTo>
                  <a:pt x="1906" y="0"/>
                </a:lnTo>
                <a:close/>
              </a:path>
            </a:pathLst>
          </a:custGeom>
          <a:solidFill>
            <a:srgbClr val="adb4b4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231" name=""/>
          <p:cNvSpPr/>
          <p:nvPr/>
        </p:nvSpPr>
        <p:spPr>
          <a:xfrm>
            <a:off x="6705000" y="10273680"/>
            <a:ext cx="686160" cy="423000"/>
          </a:xfrm>
          <a:custGeom>
            <a:avLst/>
            <a:gdLst/>
            <a:ahLst/>
            <a:rect l="0" t="0" r="r" b="b"/>
            <a:pathLst>
              <a:path w="1906" h="1175">
                <a:moveTo>
                  <a:pt x="1906" y="0"/>
                </a:moveTo>
                <a:lnTo>
                  <a:pt x="29" y="1175"/>
                </a:lnTo>
                <a:lnTo>
                  <a:pt x="0" y="1175"/>
                </a:lnTo>
                <a:lnTo>
                  <a:pt x="1877" y="0"/>
                </a:lnTo>
                <a:lnTo>
                  <a:pt x="1906" y="0"/>
                </a:lnTo>
                <a:close/>
              </a:path>
            </a:pathLst>
          </a:custGeom>
          <a:solidFill>
            <a:srgbClr val="aeb4b4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232" name=""/>
          <p:cNvSpPr/>
          <p:nvPr/>
        </p:nvSpPr>
        <p:spPr>
          <a:xfrm>
            <a:off x="6694560" y="10273680"/>
            <a:ext cx="686160" cy="423000"/>
          </a:xfrm>
          <a:custGeom>
            <a:avLst/>
            <a:gdLst/>
            <a:ahLst/>
            <a:rect l="0" t="0" r="r" b="b"/>
            <a:pathLst>
              <a:path w="1906" h="1175">
                <a:moveTo>
                  <a:pt x="1906" y="0"/>
                </a:moveTo>
                <a:lnTo>
                  <a:pt x="29" y="1175"/>
                </a:lnTo>
                <a:lnTo>
                  <a:pt x="0" y="1175"/>
                </a:lnTo>
                <a:lnTo>
                  <a:pt x="1877" y="0"/>
                </a:lnTo>
                <a:lnTo>
                  <a:pt x="1906" y="0"/>
                </a:lnTo>
                <a:close/>
              </a:path>
            </a:pathLst>
          </a:custGeom>
          <a:solidFill>
            <a:srgbClr val="aeb5b5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233" name=""/>
          <p:cNvSpPr/>
          <p:nvPr/>
        </p:nvSpPr>
        <p:spPr>
          <a:xfrm>
            <a:off x="6684120" y="10273680"/>
            <a:ext cx="686160" cy="423000"/>
          </a:xfrm>
          <a:custGeom>
            <a:avLst/>
            <a:gdLst/>
            <a:ahLst/>
            <a:rect l="0" t="0" r="r" b="b"/>
            <a:pathLst>
              <a:path w="1906" h="1175">
                <a:moveTo>
                  <a:pt x="1906" y="0"/>
                </a:moveTo>
                <a:lnTo>
                  <a:pt x="29" y="1175"/>
                </a:lnTo>
                <a:lnTo>
                  <a:pt x="0" y="1175"/>
                </a:lnTo>
                <a:lnTo>
                  <a:pt x="1877" y="0"/>
                </a:lnTo>
                <a:lnTo>
                  <a:pt x="1906" y="0"/>
                </a:lnTo>
                <a:close/>
              </a:path>
            </a:pathLst>
          </a:custGeom>
          <a:solidFill>
            <a:srgbClr val="afb5b5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234" name=""/>
          <p:cNvSpPr/>
          <p:nvPr/>
        </p:nvSpPr>
        <p:spPr>
          <a:xfrm>
            <a:off x="6673680" y="10273680"/>
            <a:ext cx="686160" cy="423000"/>
          </a:xfrm>
          <a:custGeom>
            <a:avLst/>
            <a:gdLst/>
            <a:ahLst/>
            <a:rect l="0" t="0" r="r" b="b"/>
            <a:pathLst>
              <a:path w="1906" h="1175">
                <a:moveTo>
                  <a:pt x="1906" y="0"/>
                </a:moveTo>
                <a:lnTo>
                  <a:pt x="29" y="1175"/>
                </a:lnTo>
                <a:lnTo>
                  <a:pt x="0" y="1175"/>
                </a:lnTo>
                <a:lnTo>
                  <a:pt x="1878" y="0"/>
                </a:lnTo>
                <a:lnTo>
                  <a:pt x="1906" y="0"/>
                </a:lnTo>
                <a:close/>
              </a:path>
            </a:pathLst>
          </a:custGeom>
          <a:solidFill>
            <a:srgbClr val="afb6b6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235" name=""/>
          <p:cNvSpPr/>
          <p:nvPr/>
        </p:nvSpPr>
        <p:spPr>
          <a:xfrm>
            <a:off x="6663240" y="10273680"/>
            <a:ext cx="686520" cy="423000"/>
          </a:xfrm>
          <a:custGeom>
            <a:avLst/>
            <a:gdLst/>
            <a:ahLst/>
            <a:rect l="0" t="0" r="r" b="b"/>
            <a:pathLst>
              <a:path w="1907" h="1175">
                <a:moveTo>
                  <a:pt x="1907" y="0"/>
                </a:moveTo>
                <a:lnTo>
                  <a:pt x="29" y="1175"/>
                </a:lnTo>
                <a:lnTo>
                  <a:pt x="0" y="1175"/>
                </a:lnTo>
                <a:lnTo>
                  <a:pt x="1878" y="0"/>
                </a:lnTo>
                <a:lnTo>
                  <a:pt x="1907" y="0"/>
                </a:lnTo>
                <a:close/>
              </a:path>
            </a:pathLst>
          </a:custGeom>
          <a:solidFill>
            <a:srgbClr val="b0b6b6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236" name=""/>
          <p:cNvSpPr/>
          <p:nvPr/>
        </p:nvSpPr>
        <p:spPr>
          <a:xfrm>
            <a:off x="6652800" y="10273680"/>
            <a:ext cx="686520" cy="423000"/>
          </a:xfrm>
          <a:custGeom>
            <a:avLst/>
            <a:gdLst/>
            <a:ahLst/>
            <a:rect l="0" t="0" r="r" b="b"/>
            <a:pathLst>
              <a:path w="1907" h="1175">
                <a:moveTo>
                  <a:pt x="1907" y="0"/>
                </a:moveTo>
                <a:lnTo>
                  <a:pt x="29" y="1175"/>
                </a:lnTo>
                <a:lnTo>
                  <a:pt x="0" y="1175"/>
                </a:lnTo>
                <a:lnTo>
                  <a:pt x="1878" y="0"/>
                </a:lnTo>
                <a:lnTo>
                  <a:pt x="1907" y="0"/>
                </a:lnTo>
                <a:close/>
              </a:path>
            </a:pathLst>
          </a:custGeom>
          <a:solidFill>
            <a:srgbClr val="b0b7b7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237" name=""/>
          <p:cNvSpPr/>
          <p:nvPr/>
        </p:nvSpPr>
        <p:spPr>
          <a:xfrm>
            <a:off x="6642360" y="10273320"/>
            <a:ext cx="686520" cy="423360"/>
          </a:xfrm>
          <a:custGeom>
            <a:avLst/>
            <a:gdLst/>
            <a:ahLst/>
            <a:rect l="0" t="0" r="r" b="b"/>
            <a:pathLst>
              <a:path w="1907" h="1176">
                <a:moveTo>
                  <a:pt x="1907" y="1"/>
                </a:moveTo>
                <a:lnTo>
                  <a:pt x="29" y="1176"/>
                </a:lnTo>
                <a:lnTo>
                  <a:pt x="0" y="1176"/>
                </a:lnTo>
                <a:lnTo>
                  <a:pt x="1878" y="0"/>
                </a:lnTo>
                <a:lnTo>
                  <a:pt x="1907" y="1"/>
                </a:lnTo>
                <a:close/>
              </a:path>
            </a:pathLst>
          </a:custGeom>
          <a:solidFill>
            <a:srgbClr val="b1b7b7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238" name=""/>
          <p:cNvSpPr/>
          <p:nvPr/>
        </p:nvSpPr>
        <p:spPr>
          <a:xfrm>
            <a:off x="6631920" y="10273320"/>
            <a:ext cx="686520" cy="423360"/>
          </a:xfrm>
          <a:custGeom>
            <a:avLst/>
            <a:gdLst/>
            <a:ahLst/>
            <a:rect l="0" t="0" r="r" b="b"/>
            <a:pathLst>
              <a:path w="1907" h="1176">
                <a:moveTo>
                  <a:pt x="1907" y="0"/>
                </a:moveTo>
                <a:lnTo>
                  <a:pt x="29" y="1176"/>
                </a:lnTo>
                <a:lnTo>
                  <a:pt x="0" y="1176"/>
                </a:lnTo>
                <a:lnTo>
                  <a:pt x="1878" y="0"/>
                </a:lnTo>
                <a:lnTo>
                  <a:pt x="1907" y="0"/>
                </a:lnTo>
                <a:close/>
              </a:path>
            </a:pathLst>
          </a:custGeom>
          <a:solidFill>
            <a:srgbClr val="b1b8b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239" name=""/>
          <p:cNvSpPr/>
          <p:nvPr/>
        </p:nvSpPr>
        <p:spPr>
          <a:xfrm>
            <a:off x="6621480" y="10273320"/>
            <a:ext cx="686520" cy="423360"/>
          </a:xfrm>
          <a:custGeom>
            <a:avLst/>
            <a:gdLst/>
            <a:ahLst/>
            <a:rect l="0" t="0" r="r" b="b"/>
            <a:pathLst>
              <a:path w="1907" h="1176">
                <a:moveTo>
                  <a:pt x="1907" y="0"/>
                </a:moveTo>
                <a:lnTo>
                  <a:pt x="29" y="1176"/>
                </a:lnTo>
                <a:lnTo>
                  <a:pt x="0" y="1176"/>
                </a:lnTo>
                <a:lnTo>
                  <a:pt x="1878" y="0"/>
                </a:lnTo>
                <a:lnTo>
                  <a:pt x="1907" y="0"/>
                </a:lnTo>
                <a:close/>
              </a:path>
            </a:pathLst>
          </a:custGeom>
          <a:solidFill>
            <a:srgbClr val="b2b8b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240" name=""/>
          <p:cNvSpPr/>
          <p:nvPr/>
        </p:nvSpPr>
        <p:spPr>
          <a:xfrm>
            <a:off x="6611040" y="10273320"/>
            <a:ext cx="686520" cy="423360"/>
          </a:xfrm>
          <a:custGeom>
            <a:avLst/>
            <a:gdLst/>
            <a:ahLst/>
            <a:rect l="0" t="0" r="r" b="b"/>
            <a:pathLst>
              <a:path w="1907" h="1176">
                <a:moveTo>
                  <a:pt x="1907" y="0"/>
                </a:moveTo>
                <a:lnTo>
                  <a:pt x="29" y="1176"/>
                </a:lnTo>
                <a:lnTo>
                  <a:pt x="0" y="1176"/>
                </a:lnTo>
                <a:lnTo>
                  <a:pt x="1878" y="0"/>
                </a:lnTo>
                <a:lnTo>
                  <a:pt x="1907" y="0"/>
                </a:lnTo>
                <a:close/>
              </a:path>
            </a:pathLst>
          </a:custGeom>
          <a:solidFill>
            <a:srgbClr val="b2b9b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241" name=""/>
          <p:cNvSpPr/>
          <p:nvPr/>
        </p:nvSpPr>
        <p:spPr>
          <a:xfrm>
            <a:off x="6600600" y="10273320"/>
            <a:ext cx="686520" cy="423360"/>
          </a:xfrm>
          <a:custGeom>
            <a:avLst/>
            <a:gdLst/>
            <a:ahLst/>
            <a:rect l="0" t="0" r="r" b="b"/>
            <a:pathLst>
              <a:path w="1907" h="1176">
                <a:moveTo>
                  <a:pt x="1907" y="0"/>
                </a:moveTo>
                <a:lnTo>
                  <a:pt x="29" y="1176"/>
                </a:lnTo>
                <a:lnTo>
                  <a:pt x="0" y="1176"/>
                </a:lnTo>
                <a:lnTo>
                  <a:pt x="1878" y="0"/>
                </a:lnTo>
                <a:lnTo>
                  <a:pt x="1907" y="0"/>
                </a:lnTo>
                <a:close/>
              </a:path>
            </a:pathLst>
          </a:custGeom>
          <a:solidFill>
            <a:srgbClr val="b3b9b9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242" name=""/>
          <p:cNvSpPr/>
          <p:nvPr/>
        </p:nvSpPr>
        <p:spPr>
          <a:xfrm>
            <a:off x="6590160" y="10273320"/>
            <a:ext cx="686520" cy="423360"/>
          </a:xfrm>
          <a:custGeom>
            <a:avLst/>
            <a:gdLst/>
            <a:ahLst/>
            <a:rect l="0" t="0" r="r" b="b"/>
            <a:pathLst>
              <a:path w="1907" h="1176">
                <a:moveTo>
                  <a:pt x="1907" y="0"/>
                </a:moveTo>
                <a:lnTo>
                  <a:pt x="29" y="1176"/>
                </a:lnTo>
                <a:lnTo>
                  <a:pt x="0" y="1176"/>
                </a:lnTo>
                <a:lnTo>
                  <a:pt x="1878" y="0"/>
                </a:lnTo>
                <a:lnTo>
                  <a:pt x="1907" y="0"/>
                </a:lnTo>
                <a:close/>
              </a:path>
            </a:pathLst>
          </a:custGeom>
          <a:solidFill>
            <a:srgbClr val="b3bab9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243" name=""/>
          <p:cNvSpPr/>
          <p:nvPr/>
        </p:nvSpPr>
        <p:spPr>
          <a:xfrm>
            <a:off x="6579720" y="10273320"/>
            <a:ext cx="686520" cy="423360"/>
          </a:xfrm>
          <a:custGeom>
            <a:avLst/>
            <a:gdLst/>
            <a:ahLst/>
            <a:rect l="0" t="0" r="r" b="b"/>
            <a:pathLst>
              <a:path w="1907" h="1176">
                <a:moveTo>
                  <a:pt x="1907" y="0"/>
                </a:moveTo>
                <a:lnTo>
                  <a:pt x="29" y="1176"/>
                </a:lnTo>
                <a:lnTo>
                  <a:pt x="0" y="1176"/>
                </a:lnTo>
                <a:lnTo>
                  <a:pt x="1878" y="0"/>
                </a:lnTo>
                <a:lnTo>
                  <a:pt x="1907" y="0"/>
                </a:lnTo>
                <a:close/>
              </a:path>
            </a:pathLst>
          </a:custGeom>
          <a:solidFill>
            <a:srgbClr val="b4baba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244" name=""/>
          <p:cNvSpPr/>
          <p:nvPr/>
        </p:nvSpPr>
        <p:spPr>
          <a:xfrm>
            <a:off x="6569280" y="10273320"/>
            <a:ext cx="686520" cy="423360"/>
          </a:xfrm>
          <a:custGeom>
            <a:avLst/>
            <a:gdLst/>
            <a:ahLst/>
            <a:rect l="0" t="0" r="r" b="b"/>
            <a:pathLst>
              <a:path w="1907" h="1176">
                <a:moveTo>
                  <a:pt x="1907" y="0"/>
                </a:moveTo>
                <a:lnTo>
                  <a:pt x="29" y="1176"/>
                </a:lnTo>
                <a:lnTo>
                  <a:pt x="0" y="1176"/>
                </a:lnTo>
                <a:lnTo>
                  <a:pt x="1878" y="0"/>
                </a:lnTo>
                <a:lnTo>
                  <a:pt x="1907" y="0"/>
                </a:lnTo>
                <a:close/>
              </a:path>
            </a:pathLst>
          </a:custGeom>
          <a:solidFill>
            <a:srgbClr val="b4bbba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245" name=""/>
          <p:cNvSpPr/>
          <p:nvPr/>
        </p:nvSpPr>
        <p:spPr>
          <a:xfrm>
            <a:off x="6558840" y="10273320"/>
            <a:ext cx="686520" cy="423360"/>
          </a:xfrm>
          <a:custGeom>
            <a:avLst/>
            <a:gdLst/>
            <a:ahLst/>
            <a:rect l="0" t="0" r="r" b="b"/>
            <a:pathLst>
              <a:path w="1907" h="1176">
                <a:moveTo>
                  <a:pt x="1907" y="0"/>
                </a:moveTo>
                <a:lnTo>
                  <a:pt x="29" y="1176"/>
                </a:lnTo>
                <a:lnTo>
                  <a:pt x="0" y="1176"/>
                </a:lnTo>
                <a:lnTo>
                  <a:pt x="1878" y="0"/>
                </a:lnTo>
                <a:lnTo>
                  <a:pt x="1907" y="0"/>
                </a:lnTo>
                <a:close/>
              </a:path>
            </a:pathLst>
          </a:custGeom>
          <a:solidFill>
            <a:srgbClr val="b5bbb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246" name=""/>
          <p:cNvSpPr/>
          <p:nvPr/>
        </p:nvSpPr>
        <p:spPr>
          <a:xfrm>
            <a:off x="6548400" y="10273320"/>
            <a:ext cx="686520" cy="423360"/>
          </a:xfrm>
          <a:custGeom>
            <a:avLst/>
            <a:gdLst/>
            <a:ahLst/>
            <a:rect l="0" t="0" r="r" b="b"/>
            <a:pathLst>
              <a:path w="1907" h="1176">
                <a:moveTo>
                  <a:pt x="1907" y="0"/>
                </a:moveTo>
                <a:lnTo>
                  <a:pt x="29" y="1176"/>
                </a:lnTo>
                <a:lnTo>
                  <a:pt x="0" y="1176"/>
                </a:lnTo>
                <a:lnTo>
                  <a:pt x="1878" y="0"/>
                </a:lnTo>
                <a:lnTo>
                  <a:pt x="1907" y="0"/>
                </a:lnTo>
                <a:close/>
              </a:path>
            </a:pathLst>
          </a:custGeom>
          <a:solidFill>
            <a:srgbClr val="b6bbb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247" name=""/>
          <p:cNvSpPr/>
          <p:nvPr/>
        </p:nvSpPr>
        <p:spPr>
          <a:xfrm>
            <a:off x="6537960" y="10273320"/>
            <a:ext cx="686520" cy="423360"/>
          </a:xfrm>
          <a:custGeom>
            <a:avLst/>
            <a:gdLst/>
            <a:ahLst/>
            <a:rect l="0" t="0" r="r" b="b"/>
            <a:pathLst>
              <a:path w="1907" h="1176">
                <a:moveTo>
                  <a:pt x="1907" y="0"/>
                </a:moveTo>
                <a:lnTo>
                  <a:pt x="29" y="1176"/>
                </a:lnTo>
                <a:lnTo>
                  <a:pt x="0" y="1176"/>
                </a:lnTo>
                <a:lnTo>
                  <a:pt x="1878" y="0"/>
                </a:lnTo>
                <a:lnTo>
                  <a:pt x="1907" y="0"/>
                </a:lnTo>
                <a:close/>
              </a:path>
            </a:pathLst>
          </a:custGeom>
          <a:solidFill>
            <a:srgbClr val="b6bcbc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248" name=""/>
          <p:cNvSpPr/>
          <p:nvPr/>
        </p:nvSpPr>
        <p:spPr>
          <a:xfrm>
            <a:off x="6527520" y="10273320"/>
            <a:ext cx="686520" cy="423360"/>
          </a:xfrm>
          <a:custGeom>
            <a:avLst/>
            <a:gdLst/>
            <a:ahLst/>
            <a:rect l="0" t="0" r="r" b="b"/>
            <a:pathLst>
              <a:path w="1907" h="1176">
                <a:moveTo>
                  <a:pt x="1907" y="0"/>
                </a:moveTo>
                <a:lnTo>
                  <a:pt x="29" y="1176"/>
                </a:lnTo>
                <a:lnTo>
                  <a:pt x="0" y="1176"/>
                </a:lnTo>
                <a:lnTo>
                  <a:pt x="1878" y="0"/>
                </a:lnTo>
                <a:lnTo>
                  <a:pt x="1907" y="0"/>
                </a:lnTo>
                <a:close/>
              </a:path>
            </a:pathLst>
          </a:custGeom>
          <a:solidFill>
            <a:srgbClr val="b7bcbc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249" name=""/>
          <p:cNvSpPr/>
          <p:nvPr/>
        </p:nvSpPr>
        <p:spPr>
          <a:xfrm>
            <a:off x="6517080" y="10273320"/>
            <a:ext cx="686880" cy="423360"/>
          </a:xfrm>
          <a:custGeom>
            <a:avLst/>
            <a:gdLst/>
            <a:ahLst/>
            <a:rect l="0" t="0" r="r" b="b"/>
            <a:pathLst>
              <a:path w="1908" h="1176">
                <a:moveTo>
                  <a:pt x="1908" y="0"/>
                </a:moveTo>
                <a:lnTo>
                  <a:pt x="30" y="1176"/>
                </a:lnTo>
                <a:lnTo>
                  <a:pt x="0" y="1176"/>
                </a:lnTo>
                <a:lnTo>
                  <a:pt x="1879" y="0"/>
                </a:lnTo>
                <a:lnTo>
                  <a:pt x="1908" y="0"/>
                </a:lnTo>
                <a:close/>
              </a:path>
            </a:pathLst>
          </a:custGeom>
          <a:solidFill>
            <a:srgbClr val="b7bdbc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250" name=""/>
          <p:cNvSpPr/>
          <p:nvPr/>
        </p:nvSpPr>
        <p:spPr>
          <a:xfrm>
            <a:off x="6506280" y="10272960"/>
            <a:ext cx="687240" cy="423720"/>
          </a:xfrm>
          <a:custGeom>
            <a:avLst/>
            <a:gdLst/>
            <a:ahLst/>
            <a:rect l="0" t="0" r="r" b="b"/>
            <a:pathLst>
              <a:path w="1909" h="1177">
                <a:moveTo>
                  <a:pt x="1909" y="1"/>
                </a:moveTo>
                <a:lnTo>
                  <a:pt x="30" y="1177"/>
                </a:lnTo>
                <a:lnTo>
                  <a:pt x="0" y="1177"/>
                </a:lnTo>
                <a:lnTo>
                  <a:pt x="1880" y="0"/>
                </a:lnTo>
                <a:lnTo>
                  <a:pt x="1909" y="1"/>
                </a:lnTo>
                <a:close/>
              </a:path>
            </a:pathLst>
          </a:custGeom>
          <a:solidFill>
            <a:srgbClr val="b8bdbd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251" name=""/>
          <p:cNvSpPr/>
          <p:nvPr/>
        </p:nvSpPr>
        <p:spPr>
          <a:xfrm>
            <a:off x="6495840" y="10272960"/>
            <a:ext cx="687240" cy="423720"/>
          </a:xfrm>
          <a:custGeom>
            <a:avLst/>
            <a:gdLst/>
            <a:ahLst/>
            <a:rect l="0" t="0" r="r" b="b"/>
            <a:pathLst>
              <a:path w="1909" h="1177">
                <a:moveTo>
                  <a:pt x="1909" y="0"/>
                </a:moveTo>
                <a:lnTo>
                  <a:pt x="29" y="1177"/>
                </a:lnTo>
                <a:lnTo>
                  <a:pt x="0" y="1177"/>
                </a:lnTo>
                <a:lnTo>
                  <a:pt x="1880" y="0"/>
                </a:lnTo>
                <a:lnTo>
                  <a:pt x="1909" y="0"/>
                </a:lnTo>
                <a:close/>
              </a:path>
            </a:pathLst>
          </a:custGeom>
          <a:solidFill>
            <a:srgbClr val="b8bebd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252" name=""/>
          <p:cNvSpPr/>
          <p:nvPr/>
        </p:nvSpPr>
        <p:spPr>
          <a:xfrm>
            <a:off x="6485400" y="10272960"/>
            <a:ext cx="687240" cy="423720"/>
          </a:xfrm>
          <a:custGeom>
            <a:avLst/>
            <a:gdLst/>
            <a:ahLst/>
            <a:rect l="0" t="0" r="r" b="b"/>
            <a:pathLst>
              <a:path w="1909" h="1177">
                <a:moveTo>
                  <a:pt x="1909" y="0"/>
                </a:moveTo>
                <a:lnTo>
                  <a:pt x="29" y="1177"/>
                </a:lnTo>
                <a:lnTo>
                  <a:pt x="0" y="1177"/>
                </a:lnTo>
                <a:lnTo>
                  <a:pt x="1880" y="0"/>
                </a:lnTo>
                <a:lnTo>
                  <a:pt x="1909" y="0"/>
                </a:lnTo>
                <a:close/>
              </a:path>
            </a:pathLst>
          </a:custGeom>
          <a:solidFill>
            <a:srgbClr val="b9bebe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253" name=""/>
          <p:cNvSpPr/>
          <p:nvPr/>
        </p:nvSpPr>
        <p:spPr>
          <a:xfrm>
            <a:off x="6474960" y="10272960"/>
            <a:ext cx="687240" cy="423720"/>
          </a:xfrm>
          <a:custGeom>
            <a:avLst/>
            <a:gdLst/>
            <a:ahLst/>
            <a:rect l="0" t="0" r="r" b="b"/>
            <a:pathLst>
              <a:path w="1909" h="1177">
                <a:moveTo>
                  <a:pt x="1909" y="0"/>
                </a:moveTo>
                <a:lnTo>
                  <a:pt x="29" y="1177"/>
                </a:lnTo>
                <a:lnTo>
                  <a:pt x="0" y="1177"/>
                </a:lnTo>
                <a:lnTo>
                  <a:pt x="1880" y="0"/>
                </a:lnTo>
                <a:lnTo>
                  <a:pt x="1909" y="0"/>
                </a:lnTo>
                <a:close/>
              </a:path>
            </a:pathLst>
          </a:custGeom>
          <a:solidFill>
            <a:srgbClr val="b9bfbe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254" name=""/>
          <p:cNvSpPr/>
          <p:nvPr/>
        </p:nvSpPr>
        <p:spPr>
          <a:xfrm>
            <a:off x="6464520" y="10272960"/>
            <a:ext cx="687240" cy="423720"/>
          </a:xfrm>
          <a:custGeom>
            <a:avLst/>
            <a:gdLst/>
            <a:ahLst/>
            <a:rect l="0" t="0" r="r" b="b"/>
            <a:pathLst>
              <a:path w="1909" h="1177">
                <a:moveTo>
                  <a:pt x="1909" y="0"/>
                </a:moveTo>
                <a:lnTo>
                  <a:pt x="29" y="1177"/>
                </a:lnTo>
                <a:lnTo>
                  <a:pt x="0" y="1177"/>
                </a:lnTo>
                <a:lnTo>
                  <a:pt x="1880" y="0"/>
                </a:lnTo>
                <a:lnTo>
                  <a:pt x="1909" y="0"/>
                </a:lnTo>
                <a:close/>
              </a:path>
            </a:pathLst>
          </a:custGeom>
          <a:solidFill>
            <a:srgbClr val="babfb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255" name=""/>
          <p:cNvSpPr/>
          <p:nvPr/>
        </p:nvSpPr>
        <p:spPr>
          <a:xfrm>
            <a:off x="6454080" y="10272960"/>
            <a:ext cx="687240" cy="423720"/>
          </a:xfrm>
          <a:custGeom>
            <a:avLst/>
            <a:gdLst/>
            <a:ahLst/>
            <a:rect l="0" t="0" r="r" b="b"/>
            <a:pathLst>
              <a:path w="1909" h="1177">
                <a:moveTo>
                  <a:pt x="1909" y="0"/>
                </a:moveTo>
                <a:lnTo>
                  <a:pt x="29" y="1177"/>
                </a:lnTo>
                <a:lnTo>
                  <a:pt x="0" y="1177"/>
                </a:lnTo>
                <a:lnTo>
                  <a:pt x="1880" y="0"/>
                </a:lnTo>
                <a:lnTo>
                  <a:pt x="1909" y="0"/>
                </a:lnTo>
                <a:close/>
              </a:path>
            </a:pathLst>
          </a:custGeom>
          <a:solidFill>
            <a:srgbClr val="bac0b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256" name=""/>
          <p:cNvSpPr/>
          <p:nvPr/>
        </p:nvSpPr>
        <p:spPr>
          <a:xfrm>
            <a:off x="6443640" y="10272960"/>
            <a:ext cx="687240" cy="423720"/>
          </a:xfrm>
          <a:custGeom>
            <a:avLst/>
            <a:gdLst/>
            <a:ahLst/>
            <a:rect l="0" t="0" r="r" b="b"/>
            <a:pathLst>
              <a:path w="1909" h="1177">
                <a:moveTo>
                  <a:pt x="1909" y="0"/>
                </a:moveTo>
                <a:lnTo>
                  <a:pt x="29" y="1177"/>
                </a:lnTo>
                <a:lnTo>
                  <a:pt x="0" y="1177"/>
                </a:lnTo>
                <a:lnTo>
                  <a:pt x="1880" y="0"/>
                </a:lnTo>
                <a:lnTo>
                  <a:pt x="1909" y="0"/>
                </a:lnTo>
                <a:close/>
              </a:path>
            </a:pathLst>
          </a:custGeom>
          <a:solidFill>
            <a:srgbClr val="bbc0c0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257" name=""/>
          <p:cNvSpPr/>
          <p:nvPr/>
        </p:nvSpPr>
        <p:spPr>
          <a:xfrm>
            <a:off x="6433200" y="10272960"/>
            <a:ext cx="687240" cy="423720"/>
          </a:xfrm>
          <a:custGeom>
            <a:avLst/>
            <a:gdLst/>
            <a:ahLst/>
            <a:rect l="0" t="0" r="r" b="b"/>
            <a:pathLst>
              <a:path w="1909" h="1177">
                <a:moveTo>
                  <a:pt x="1909" y="0"/>
                </a:moveTo>
                <a:lnTo>
                  <a:pt x="29" y="1177"/>
                </a:lnTo>
                <a:lnTo>
                  <a:pt x="0" y="1177"/>
                </a:lnTo>
                <a:lnTo>
                  <a:pt x="1880" y="0"/>
                </a:lnTo>
                <a:lnTo>
                  <a:pt x="1909" y="0"/>
                </a:lnTo>
                <a:close/>
              </a:path>
            </a:pathLst>
          </a:custGeom>
          <a:solidFill>
            <a:srgbClr val="bbc1c0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258" name=""/>
          <p:cNvSpPr/>
          <p:nvPr/>
        </p:nvSpPr>
        <p:spPr>
          <a:xfrm>
            <a:off x="6422760" y="10272960"/>
            <a:ext cx="687240" cy="423720"/>
          </a:xfrm>
          <a:custGeom>
            <a:avLst/>
            <a:gdLst/>
            <a:ahLst/>
            <a:rect l="0" t="0" r="r" b="b"/>
            <a:pathLst>
              <a:path w="1909" h="1177">
                <a:moveTo>
                  <a:pt x="1909" y="0"/>
                </a:moveTo>
                <a:lnTo>
                  <a:pt x="29" y="1177"/>
                </a:lnTo>
                <a:lnTo>
                  <a:pt x="0" y="1177"/>
                </a:lnTo>
                <a:lnTo>
                  <a:pt x="1880" y="0"/>
                </a:lnTo>
                <a:lnTo>
                  <a:pt x="1909" y="0"/>
                </a:lnTo>
                <a:close/>
              </a:path>
            </a:pathLst>
          </a:custGeom>
          <a:solidFill>
            <a:srgbClr val="bcc1c0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259" name=""/>
          <p:cNvSpPr/>
          <p:nvPr/>
        </p:nvSpPr>
        <p:spPr>
          <a:xfrm>
            <a:off x="6412320" y="10272960"/>
            <a:ext cx="687240" cy="423720"/>
          </a:xfrm>
          <a:custGeom>
            <a:avLst/>
            <a:gdLst/>
            <a:ahLst/>
            <a:rect l="0" t="0" r="r" b="b"/>
            <a:pathLst>
              <a:path w="1909" h="1177">
                <a:moveTo>
                  <a:pt x="1909" y="0"/>
                </a:moveTo>
                <a:lnTo>
                  <a:pt x="29" y="1177"/>
                </a:lnTo>
                <a:lnTo>
                  <a:pt x="0" y="1177"/>
                </a:lnTo>
                <a:lnTo>
                  <a:pt x="1880" y="0"/>
                </a:lnTo>
                <a:lnTo>
                  <a:pt x="1909" y="0"/>
                </a:lnTo>
                <a:close/>
              </a:path>
            </a:pathLst>
          </a:custGeom>
          <a:solidFill>
            <a:srgbClr val="bcc2c1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260" name=""/>
          <p:cNvSpPr/>
          <p:nvPr/>
        </p:nvSpPr>
        <p:spPr>
          <a:xfrm>
            <a:off x="6401880" y="10272960"/>
            <a:ext cx="687240" cy="423720"/>
          </a:xfrm>
          <a:custGeom>
            <a:avLst/>
            <a:gdLst/>
            <a:ahLst/>
            <a:rect l="0" t="0" r="r" b="b"/>
            <a:pathLst>
              <a:path w="1909" h="1177">
                <a:moveTo>
                  <a:pt x="1909" y="0"/>
                </a:moveTo>
                <a:lnTo>
                  <a:pt x="29" y="1177"/>
                </a:lnTo>
                <a:lnTo>
                  <a:pt x="0" y="1177"/>
                </a:lnTo>
                <a:lnTo>
                  <a:pt x="1880" y="0"/>
                </a:lnTo>
                <a:lnTo>
                  <a:pt x="1909" y="0"/>
                </a:lnTo>
                <a:close/>
              </a:path>
            </a:pathLst>
          </a:custGeom>
          <a:solidFill>
            <a:srgbClr val="bdc2c1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261" name=""/>
          <p:cNvSpPr/>
          <p:nvPr/>
        </p:nvSpPr>
        <p:spPr>
          <a:xfrm>
            <a:off x="6391440" y="10272960"/>
            <a:ext cx="687240" cy="423720"/>
          </a:xfrm>
          <a:custGeom>
            <a:avLst/>
            <a:gdLst/>
            <a:ahLst/>
            <a:rect l="0" t="0" r="r" b="b"/>
            <a:pathLst>
              <a:path w="1909" h="1177">
                <a:moveTo>
                  <a:pt x="1909" y="0"/>
                </a:moveTo>
                <a:lnTo>
                  <a:pt x="29" y="1177"/>
                </a:lnTo>
                <a:lnTo>
                  <a:pt x="0" y="1177"/>
                </a:lnTo>
                <a:lnTo>
                  <a:pt x="1881" y="0"/>
                </a:lnTo>
                <a:lnTo>
                  <a:pt x="1909" y="0"/>
                </a:lnTo>
                <a:close/>
              </a:path>
            </a:pathLst>
          </a:custGeom>
          <a:solidFill>
            <a:srgbClr val="bec3c2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262" name=""/>
          <p:cNvSpPr/>
          <p:nvPr/>
        </p:nvSpPr>
        <p:spPr>
          <a:xfrm>
            <a:off x="6381000" y="10272960"/>
            <a:ext cx="687600" cy="423720"/>
          </a:xfrm>
          <a:custGeom>
            <a:avLst/>
            <a:gdLst/>
            <a:ahLst/>
            <a:rect l="0" t="0" r="r" b="b"/>
            <a:pathLst>
              <a:path w="1910" h="1177">
                <a:moveTo>
                  <a:pt x="1910" y="0"/>
                </a:moveTo>
                <a:lnTo>
                  <a:pt x="29" y="1177"/>
                </a:lnTo>
                <a:lnTo>
                  <a:pt x="0" y="1177"/>
                </a:lnTo>
                <a:lnTo>
                  <a:pt x="1881" y="0"/>
                </a:lnTo>
                <a:lnTo>
                  <a:pt x="1910" y="0"/>
                </a:lnTo>
                <a:close/>
              </a:path>
            </a:pathLst>
          </a:custGeom>
          <a:solidFill>
            <a:srgbClr val="bec3c2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263" name=""/>
          <p:cNvSpPr/>
          <p:nvPr/>
        </p:nvSpPr>
        <p:spPr>
          <a:xfrm>
            <a:off x="6370560" y="10272600"/>
            <a:ext cx="687600" cy="424080"/>
          </a:xfrm>
          <a:custGeom>
            <a:avLst/>
            <a:gdLst/>
            <a:ahLst/>
            <a:rect l="0" t="0" r="r" b="b"/>
            <a:pathLst>
              <a:path w="1910" h="1178">
                <a:moveTo>
                  <a:pt x="1910" y="1"/>
                </a:moveTo>
                <a:lnTo>
                  <a:pt x="29" y="1178"/>
                </a:lnTo>
                <a:lnTo>
                  <a:pt x="0" y="1178"/>
                </a:lnTo>
                <a:lnTo>
                  <a:pt x="1881" y="0"/>
                </a:lnTo>
                <a:lnTo>
                  <a:pt x="1910" y="1"/>
                </a:lnTo>
                <a:close/>
              </a:path>
            </a:pathLst>
          </a:custGeom>
          <a:solidFill>
            <a:srgbClr val="bfc3c3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264" name=""/>
          <p:cNvSpPr/>
          <p:nvPr/>
        </p:nvSpPr>
        <p:spPr>
          <a:xfrm>
            <a:off x="6360120" y="10272600"/>
            <a:ext cx="687600" cy="424080"/>
          </a:xfrm>
          <a:custGeom>
            <a:avLst/>
            <a:gdLst/>
            <a:ahLst/>
            <a:rect l="0" t="0" r="r" b="b"/>
            <a:pathLst>
              <a:path w="1910" h="1178">
                <a:moveTo>
                  <a:pt x="1910" y="0"/>
                </a:moveTo>
                <a:lnTo>
                  <a:pt x="29" y="1178"/>
                </a:lnTo>
                <a:lnTo>
                  <a:pt x="0" y="1178"/>
                </a:lnTo>
                <a:lnTo>
                  <a:pt x="1881" y="0"/>
                </a:lnTo>
                <a:lnTo>
                  <a:pt x="1910" y="0"/>
                </a:lnTo>
                <a:close/>
              </a:path>
            </a:pathLst>
          </a:custGeom>
          <a:solidFill>
            <a:srgbClr val="bfc4c3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265" name=""/>
          <p:cNvSpPr/>
          <p:nvPr/>
        </p:nvSpPr>
        <p:spPr>
          <a:xfrm>
            <a:off x="6349680" y="10272600"/>
            <a:ext cx="687600" cy="424080"/>
          </a:xfrm>
          <a:custGeom>
            <a:avLst/>
            <a:gdLst/>
            <a:ahLst/>
            <a:rect l="0" t="0" r="r" b="b"/>
            <a:pathLst>
              <a:path w="1910" h="1178">
                <a:moveTo>
                  <a:pt x="1910" y="0"/>
                </a:moveTo>
                <a:lnTo>
                  <a:pt x="29" y="1178"/>
                </a:lnTo>
                <a:lnTo>
                  <a:pt x="0" y="1178"/>
                </a:lnTo>
                <a:lnTo>
                  <a:pt x="1881" y="0"/>
                </a:lnTo>
                <a:lnTo>
                  <a:pt x="1910" y="0"/>
                </a:lnTo>
                <a:close/>
              </a:path>
            </a:pathLst>
          </a:custGeom>
          <a:solidFill>
            <a:srgbClr val="c0c4c4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266" name=""/>
          <p:cNvSpPr/>
          <p:nvPr/>
        </p:nvSpPr>
        <p:spPr>
          <a:xfrm>
            <a:off x="6339240" y="10272600"/>
            <a:ext cx="687600" cy="424080"/>
          </a:xfrm>
          <a:custGeom>
            <a:avLst/>
            <a:gdLst/>
            <a:ahLst/>
            <a:rect l="0" t="0" r="r" b="b"/>
            <a:pathLst>
              <a:path w="1910" h="1178">
                <a:moveTo>
                  <a:pt x="1910" y="0"/>
                </a:moveTo>
                <a:lnTo>
                  <a:pt x="29" y="1178"/>
                </a:lnTo>
                <a:lnTo>
                  <a:pt x="0" y="1178"/>
                </a:lnTo>
                <a:lnTo>
                  <a:pt x="1881" y="0"/>
                </a:lnTo>
                <a:lnTo>
                  <a:pt x="1910" y="0"/>
                </a:lnTo>
                <a:close/>
              </a:path>
            </a:pathLst>
          </a:custGeom>
          <a:solidFill>
            <a:srgbClr val="c0c5c4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267" name=""/>
          <p:cNvSpPr/>
          <p:nvPr/>
        </p:nvSpPr>
        <p:spPr>
          <a:xfrm>
            <a:off x="6328800" y="10272600"/>
            <a:ext cx="687600" cy="424080"/>
          </a:xfrm>
          <a:custGeom>
            <a:avLst/>
            <a:gdLst/>
            <a:ahLst/>
            <a:rect l="0" t="0" r="r" b="b"/>
            <a:pathLst>
              <a:path w="1910" h="1178">
                <a:moveTo>
                  <a:pt x="1910" y="0"/>
                </a:moveTo>
                <a:lnTo>
                  <a:pt x="29" y="1178"/>
                </a:lnTo>
                <a:lnTo>
                  <a:pt x="0" y="1178"/>
                </a:lnTo>
                <a:lnTo>
                  <a:pt x="1881" y="0"/>
                </a:lnTo>
                <a:lnTo>
                  <a:pt x="1910" y="0"/>
                </a:lnTo>
                <a:close/>
              </a:path>
            </a:pathLst>
          </a:custGeom>
          <a:solidFill>
            <a:srgbClr val="c1c5c4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268" name=""/>
          <p:cNvSpPr/>
          <p:nvPr/>
        </p:nvSpPr>
        <p:spPr>
          <a:xfrm>
            <a:off x="6318360" y="10272600"/>
            <a:ext cx="687600" cy="424080"/>
          </a:xfrm>
          <a:custGeom>
            <a:avLst/>
            <a:gdLst/>
            <a:ahLst/>
            <a:rect l="0" t="0" r="r" b="b"/>
            <a:pathLst>
              <a:path w="1910" h="1178">
                <a:moveTo>
                  <a:pt x="1910" y="0"/>
                </a:moveTo>
                <a:lnTo>
                  <a:pt x="29" y="1178"/>
                </a:lnTo>
                <a:lnTo>
                  <a:pt x="0" y="1178"/>
                </a:lnTo>
                <a:lnTo>
                  <a:pt x="1881" y="0"/>
                </a:lnTo>
                <a:lnTo>
                  <a:pt x="1910" y="0"/>
                </a:lnTo>
                <a:close/>
              </a:path>
            </a:pathLst>
          </a:custGeom>
          <a:solidFill>
            <a:srgbClr val="c1c6c5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269" name=""/>
          <p:cNvSpPr/>
          <p:nvPr/>
        </p:nvSpPr>
        <p:spPr>
          <a:xfrm>
            <a:off x="6307920" y="10272600"/>
            <a:ext cx="687600" cy="424080"/>
          </a:xfrm>
          <a:custGeom>
            <a:avLst/>
            <a:gdLst/>
            <a:ahLst/>
            <a:rect l="0" t="0" r="r" b="b"/>
            <a:pathLst>
              <a:path w="1910" h="1178">
                <a:moveTo>
                  <a:pt x="1910" y="0"/>
                </a:moveTo>
                <a:lnTo>
                  <a:pt x="29" y="1178"/>
                </a:lnTo>
                <a:lnTo>
                  <a:pt x="0" y="1178"/>
                </a:lnTo>
                <a:lnTo>
                  <a:pt x="1881" y="0"/>
                </a:lnTo>
                <a:lnTo>
                  <a:pt x="1910" y="0"/>
                </a:lnTo>
                <a:close/>
              </a:path>
            </a:pathLst>
          </a:custGeom>
          <a:solidFill>
            <a:srgbClr val="c2c6c5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270" name=""/>
          <p:cNvSpPr/>
          <p:nvPr/>
        </p:nvSpPr>
        <p:spPr>
          <a:xfrm>
            <a:off x="6297480" y="10272600"/>
            <a:ext cx="687600" cy="424080"/>
          </a:xfrm>
          <a:custGeom>
            <a:avLst/>
            <a:gdLst/>
            <a:ahLst/>
            <a:rect l="0" t="0" r="r" b="b"/>
            <a:pathLst>
              <a:path w="1910" h="1178">
                <a:moveTo>
                  <a:pt x="1910" y="0"/>
                </a:moveTo>
                <a:lnTo>
                  <a:pt x="29" y="1178"/>
                </a:lnTo>
                <a:lnTo>
                  <a:pt x="0" y="1178"/>
                </a:lnTo>
                <a:lnTo>
                  <a:pt x="1881" y="0"/>
                </a:lnTo>
                <a:lnTo>
                  <a:pt x="1910" y="0"/>
                </a:lnTo>
                <a:close/>
              </a:path>
            </a:pathLst>
          </a:custGeom>
          <a:solidFill>
            <a:srgbClr val="c2c7c6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271" name=""/>
          <p:cNvSpPr/>
          <p:nvPr/>
        </p:nvSpPr>
        <p:spPr>
          <a:xfrm>
            <a:off x="6286680" y="10272600"/>
            <a:ext cx="687960" cy="424080"/>
          </a:xfrm>
          <a:custGeom>
            <a:avLst/>
            <a:gdLst/>
            <a:ahLst/>
            <a:rect l="0" t="0" r="r" b="b"/>
            <a:pathLst>
              <a:path w="1911" h="1178">
                <a:moveTo>
                  <a:pt x="1911" y="0"/>
                </a:moveTo>
                <a:lnTo>
                  <a:pt x="30" y="1178"/>
                </a:lnTo>
                <a:lnTo>
                  <a:pt x="0" y="1178"/>
                </a:lnTo>
                <a:lnTo>
                  <a:pt x="1882" y="0"/>
                </a:lnTo>
                <a:lnTo>
                  <a:pt x="1911" y="0"/>
                </a:lnTo>
                <a:close/>
              </a:path>
            </a:pathLst>
          </a:custGeom>
          <a:solidFill>
            <a:srgbClr val="c3c7c6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272" name=""/>
          <p:cNvSpPr/>
          <p:nvPr/>
        </p:nvSpPr>
        <p:spPr>
          <a:xfrm>
            <a:off x="6276240" y="10272600"/>
            <a:ext cx="687960" cy="424080"/>
          </a:xfrm>
          <a:custGeom>
            <a:avLst/>
            <a:gdLst/>
            <a:ahLst/>
            <a:rect l="0" t="0" r="r" b="b"/>
            <a:pathLst>
              <a:path w="1911" h="1178">
                <a:moveTo>
                  <a:pt x="1911" y="0"/>
                </a:moveTo>
                <a:lnTo>
                  <a:pt x="29" y="1178"/>
                </a:lnTo>
                <a:lnTo>
                  <a:pt x="0" y="1178"/>
                </a:lnTo>
                <a:lnTo>
                  <a:pt x="1882" y="0"/>
                </a:lnTo>
                <a:lnTo>
                  <a:pt x="1911" y="0"/>
                </a:lnTo>
                <a:close/>
              </a:path>
            </a:pathLst>
          </a:custGeom>
          <a:solidFill>
            <a:srgbClr val="c3c8c7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273" name=""/>
          <p:cNvSpPr/>
          <p:nvPr/>
        </p:nvSpPr>
        <p:spPr>
          <a:xfrm>
            <a:off x="6265800" y="10272600"/>
            <a:ext cx="687960" cy="424080"/>
          </a:xfrm>
          <a:custGeom>
            <a:avLst/>
            <a:gdLst/>
            <a:ahLst/>
            <a:rect l="0" t="0" r="r" b="b"/>
            <a:pathLst>
              <a:path w="1911" h="1178">
                <a:moveTo>
                  <a:pt x="1911" y="0"/>
                </a:moveTo>
                <a:lnTo>
                  <a:pt x="29" y="1178"/>
                </a:lnTo>
                <a:lnTo>
                  <a:pt x="0" y="1178"/>
                </a:lnTo>
                <a:lnTo>
                  <a:pt x="1882" y="0"/>
                </a:lnTo>
                <a:lnTo>
                  <a:pt x="1911" y="0"/>
                </a:lnTo>
                <a:close/>
              </a:path>
            </a:pathLst>
          </a:custGeom>
          <a:solidFill>
            <a:srgbClr val="c4c8c7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274" name=""/>
          <p:cNvSpPr/>
          <p:nvPr/>
        </p:nvSpPr>
        <p:spPr>
          <a:xfrm>
            <a:off x="6255360" y="10272600"/>
            <a:ext cx="687960" cy="424080"/>
          </a:xfrm>
          <a:custGeom>
            <a:avLst/>
            <a:gdLst/>
            <a:ahLst/>
            <a:rect l="0" t="0" r="r" b="b"/>
            <a:pathLst>
              <a:path w="1911" h="1178">
                <a:moveTo>
                  <a:pt x="1911" y="0"/>
                </a:moveTo>
                <a:lnTo>
                  <a:pt x="29" y="1178"/>
                </a:lnTo>
                <a:lnTo>
                  <a:pt x="0" y="1178"/>
                </a:lnTo>
                <a:lnTo>
                  <a:pt x="1882" y="0"/>
                </a:lnTo>
                <a:lnTo>
                  <a:pt x="1911" y="0"/>
                </a:lnTo>
                <a:close/>
              </a:path>
            </a:pathLst>
          </a:custGeom>
          <a:solidFill>
            <a:srgbClr val="c4c9c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275" name=""/>
          <p:cNvSpPr/>
          <p:nvPr/>
        </p:nvSpPr>
        <p:spPr>
          <a:xfrm>
            <a:off x="6244920" y="10272600"/>
            <a:ext cx="687960" cy="424080"/>
          </a:xfrm>
          <a:custGeom>
            <a:avLst/>
            <a:gdLst/>
            <a:ahLst/>
            <a:rect l="0" t="0" r="r" b="b"/>
            <a:pathLst>
              <a:path w="1911" h="1178">
                <a:moveTo>
                  <a:pt x="1911" y="0"/>
                </a:moveTo>
                <a:lnTo>
                  <a:pt x="29" y="1178"/>
                </a:lnTo>
                <a:lnTo>
                  <a:pt x="0" y="1178"/>
                </a:lnTo>
                <a:lnTo>
                  <a:pt x="1883" y="0"/>
                </a:lnTo>
                <a:lnTo>
                  <a:pt x="1911" y="0"/>
                </a:lnTo>
                <a:close/>
              </a:path>
            </a:pathLst>
          </a:custGeom>
          <a:solidFill>
            <a:srgbClr val="c5c9c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276" name=""/>
          <p:cNvSpPr/>
          <p:nvPr/>
        </p:nvSpPr>
        <p:spPr>
          <a:xfrm>
            <a:off x="6234480" y="10272240"/>
            <a:ext cx="688320" cy="424440"/>
          </a:xfrm>
          <a:custGeom>
            <a:avLst/>
            <a:gdLst/>
            <a:ahLst/>
            <a:rect l="0" t="0" r="r" b="b"/>
            <a:pathLst>
              <a:path w="1912" h="1179">
                <a:moveTo>
                  <a:pt x="1912" y="1"/>
                </a:moveTo>
                <a:lnTo>
                  <a:pt x="29" y="1179"/>
                </a:lnTo>
                <a:lnTo>
                  <a:pt x="0" y="1179"/>
                </a:lnTo>
                <a:lnTo>
                  <a:pt x="1883" y="0"/>
                </a:lnTo>
                <a:lnTo>
                  <a:pt x="1912" y="1"/>
                </a:lnTo>
                <a:close/>
              </a:path>
            </a:pathLst>
          </a:custGeom>
          <a:solidFill>
            <a:srgbClr val="c6cac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277" name=""/>
          <p:cNvSpPr/>
          <p:nvPr/>
        </p:nvSpPr>
        <p:spPr>
          <a:xfrm>
            <a:off x="6224040" y="10272240"/>
            <a:ext cx="688320" cy="424440"/>
          </a:xfrm>
          <a:custGeom>
            <a:avLst/>
            <a:gdLst/>
            <a:ahLst/>
            <a:rect l="0" t="0" r="r" b="b"/>
            <a:pathLst>
              <a:path w="1912" h="1179">
                <a:moveTo>
                  <a:pt x="1912" y="0"/>
                </a:moveTo>
                <a:lnTo>
                  <a:pt x="29" y="1179"/>
                </a:lnTo>
                <a:lnTo>
                  <a:pt x="0" y="1179"/>
                </a:lnTo>
                <a:lnTo>
                  <a:pt x="1883" y="0"/>
                </a:lnTo>
                <a:lnTo>
                  <a:pt x="1912" y="0"/>
                </a:lnTo>
                <a:close/>
              </a:path>
            </a:pathLst>
          </a:custGeom>
          <a:solidFill>
            <a:srgbClr val="c6cac9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278" name=""/>
          <p:cNvSpPr/>
          <p:nvPr/>
        </p:nvSpPr>
        <p:spPr>
          <a:xfrm>
            <a:off x="6213600" y="10272240"/>
            <a:ext cx="688320" cy="424440"/>
          </a:xfrm>
          <a:custGeom>
            <a:avLst/>
            <a:gdLst/>
            <a:ahLst/>
            <a:rect l="0" t="0" r="r" b="b"/>
            <a:pathLst>
              <a:path w="1912" h="1179">
                <a:moveTo>
                  <a:pt x="1912" y="0"/>
                </a:moveTo>
                <a:lnTo>
                  <a:pt x="29" y="1179"/>
                </a:lnTo>
                <a:lnTo>
                  <a:pt x="0" y="1179"/>
                </a:lnTo>
                <a:lnTo>
                  <a:pt x="1883" y="0"/>
                </a:lnTo>
                <a:lnTo>
                  <a:pt x="1912" y="0"/>
                </a:lnTo>
                <a:close/>
              </a:path>
            </a:pathLst>
          </a:custGeom>
          <a:solidFill>
            <a:srgbClr val="c7cac9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279" name=""/>
          <p:cNvSpPr/>
          <p:nvPr/>
        </p:nvSpPr>
        <p:spPr>
          <a:xfrm>
            <a:off x="6203160" y="10272240"/>
            <a:ext cx="688320" cy="424440"/>
          </a:xfrm>
          <a:custGeom>
            <a:avLst/>
            <a:gdLst/>
            <a:ahLst/>
            <a:rect l="0" t="0" r="r" b="b"/>
            <a:pathLst>
              <a:path w="1912" h="1179">
                <a:moveTo>
                  <a:pt x="1912" y="0"/>
                </a:moveTo>
                <a:lnTo>
                  <a:pt x="29" y="1179"/>
                </a:lnTo>
                <a:lnTo>
                  <a:pt x="0" y="1179"/>
                </a:lnTo>
                <a:lnTo>
                  <a:pt x="1883" y="0"/>
                </a:lnTo>
                <a:lnTo>
                  <a:pt x="1912" y="0"/>
                </a:lnTo>
                <a:close/>
              </a:path>
            </a:pathLst>
          </a:custGeom>
          <a:solidFill>
            <a:srgbClr val="c7cbca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280" name=""/>
          <p:cNvSpPr/>
          <p:nvPr/>
        </p:nvSpPr>
        <p:spPr>
          <a:xfrm>
            <a:off x="6192720" y="10272240"/>
            <a:ext cx="688320" cy="424440"/>
          </a:xfrm>
          <a:custGeom>
            <a:avLst/>
            <a:gdLst/>
            <a:ahLst/>
            <a:rect l="0" t="0" r="r" b="b"/>
            <a:pathLst>
              <a:path w="1912" h="1179">
                <a:moveTo>
                  <a:pt x="1912" y="0"/>
                </a:moveTo>
                <a:lnTo>
                  <a:pt x="29" y="1179"/>
                </a:lnTo>
                <a:lnTo>
                  <a:pt x="0" y="1179"/>
                </a:lnTo>
                <a:lnTo>
                  <a:pt x="1883" y="0"/>
                </a:lnTo>
                <a:lnTo>
                  <a:pt x="1912" y="0"/>
                </a:lnTo>
                <a:close/>
              </a:path>
            </a:pathLst>
          </a:custGeom>
          <a:solidFill>
            <a:srgbClr val="c8cbca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281" name=""/>
          <p:cNvSpPr/>
          <p:nvPr/>
        </p:nvSpPr>
        <p:spPr>
          <a:xfrm>
            <a:off x="6182280" y="10272240"/>
            <a:ext cx="688320" cy="424440"/>
          </a:xfrm>
          <a:custGeom>
            <a:avLst/>
            <a:gdLst/>
            <a:ahLst/>
            <a:rect l="0" t="0" r="r" b="b"/>
            <a:pathLst>
              <a:path w="1912" h="1179">
                <a:moveTo>
                  <a:pt x="1912" y="0"/>
                </a:moveTo>
                <a:lnTo>
                  <a:pt x="29" y="1179"/>
                </a:lnTo>
                <a:lnTo>
                  <a:pt x="0" y="1179"/>
                </a:lnTo>
                <a:lnTo>
                  <a:pt x="1883" y="0"/>
                </a:lnTo>
                <a:lnTo>
                  <a:pt x="1912" y="0"/>
                </a:lnTo>
                <a:close/>
              </a:path>
            </a:pathLst>
          </a:custGeom>
          <a:solidFill>
            <a:srgbClr val="c8ccc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282" name=""/>
          <p:cNvSpPr/>
          <p:nvPr/>
        </p:nvSpPr>
        <p:spPr>
          <a:xfrm>
            <a:off x="6171840" y="10272240"/>
            <a:ext cx="688320" cy="424440"/>
          </a:xfrm>
          <a:custGeom>
            <a:avLst/>
            <a:gdLst/>
            <a:ahLst/>
            <a:rect l="0" t="0" r="r" b="b"/>
            <a:pathLst>
              <a:path w="1912" h="1179">
                <a:moveTo>
                  <a:pt x="1912" y="0"/>
                </a:moveTo>
                <a:lnTo>
                  <a:pt x="29" y="1179"/>
                </a:lnTo>
                <a:lnTo>
                  <a:pt x="0" y="1179"/>
                </a:lnTo>
                <a:lnTo>
                  <a:pt x="1883" y="0"/>
                </a:lnTo>
                <a:lnTo>
                  <a:pt x="1912" y="0"/>
                </a:lnTo>
                <a:close/>
              </a:path>
            </a:pathLst>
          </a:custGeom>
          <a:solidFill>
            <a:srgbClr val="c9ccc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283" name=""/>
          <p:cNvSpPr/>
          <p:nvPr/>
        </p:nvSpPr>
        <p:spPr>
          <a:xfrm>
            <a:off x="6161400" y="10272240"/>
            <a:ext cx="688320" cy="424440"/>
          </a:xfrm>
          <a:custGeom>
            <a:avLst/>
            <a:gdLst/>
            <a:ahLst/>
            <a:rect l="0" t="0" r="r" b="b"/>
            <a:pathLst>
              <a:path w="1912" h="1179">
                <a:moveTo>
                  <a:pt x="1912" y="0"/>
                </a:moveTo>
                <a:lnTo>
                  <a:pt x="29" y="1179"/>
                </a:lnTo>
                <a:lnTo>
                  <a:pt x="0" y="1179"/>
                </a:lnTo>
                <a:lnTo>
                  <a:pt x="1883" y="0"/>
                </a:lnTo>
                <a:lnTo>
                  <a:pt x="1912" y="0"/>
                </a:lnTo>
                <a:close/>
              </a:path>
            </a:pathLst>
          </a:custGeom>
          <a:solidFill>
            <a:srgbClr val="c9cdcc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284" name=""/>
          <p:cNvSpPr/>
          <p:nvPr/>
        </p:nvSpPr>
        <p:spPr>
          <a:xfrm>
            <a:off x="6150960" y="10272240"/>
            <a:ext cx="688320" cy="424440"/>
          </a:xfrm>
          <a:custGeom>
            <a:avLst/>
            <a:gdLst/>
            <a:ahLst/>
            <a:rect l="0" t="0" r="r" b="b"/>
            <a:pathLst>
              <a:path w="1912" h="1179">
                <a:moveTo>
                  <a:pt x="1912" y="0"/>
                </a:moveTo>
                <a:lnTo>
                  <a:pt x="29" y="1179"/>
                </a:lnTo>
                <a:lnTo>
                  <a:pt x="0" y="1179"/>
                </a:lnTo>
                <a:lnTo>
                  <a:pt x="1883" y="0"/>
                </a:lnTo>
                <a:lnTo>
                  <a:pt x="1912" y="0"/>
                </a:lnTo>
                <a:close/>
              </a:path>
            </a:pathLst>
          </a:custGeom>
          <a:solidFill>
            <a:srgbClr val="cacdcc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285" name=""/>
          <p:cNvSpPr/>
          <p:nvPr/>
        </p:nvSpPr>
        <p:spPr>
          <a:xfrm>
            <a:off x="6140520" y="10272240"/>
            <a:ext cx="688320" cy="424440"/>
          </a:xfrm>
          <a:custGeom>
            <a:avLst/>
            <a:gdLst/>
            <a:ahLst/>
            <a:rect l="0" t="0" r="r" b="b"/>
            <a:pathLst>
              <a:path w="1912" h="1179">
                <a:moveTo>
                  <a:pt x="1912" y="0"/>
                </a:moveTo>
                <a:lnTo>
                  <a:pt x="29" y="1179"/>
                </a:lnTo>
                <a:lnTo>
                  <a:pt x="0" y="1179"/>
                </a:lnTo>
                <a:lnTo>
                  <a:pt x="1883" y="0"/>
                </a:lnTo>
                <a:lnTo>
                  <a:pt x="1912" y="0"/>
                </a:lnTo>
                <a:close/>
              </a:path>
            </a:pathLst>
          </a:custGeom>
          <a:solidFill>
            <a:srgbClr val="cacecd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286" name=""/>
          <p:cNvSpPr/>
          <p:nvPr/>
        </p:nvSpPr>
        <p:spPr>
          <a:xfrm>
            <a:off x="6130080" y="10272240"/>
            <a:ext cx="688320" cy="424440"/>
          </a:xfrm>
          <a:custGeom>
            <a:avLst/>
            <a:gdLst/>
            <a:ahLst/>
            <a:rect l="0" t="0" r="r" b="b"/>
            <a:pathLst>
              <a:path w="1912" h="1179">
                <a:moveTo>
                  <a:pt x="1912" y="0"/>
                </a:moveTo>
                <a:lnTo>
                  <a:pt x="29" y="1179"/>
                </a:lnTo>
                <a:lnTo>
                  <a:pt x="0" y="1179"/>
                </a:lnTo>
                <a:lnTo>
                  <a:pt x="1883" y="0"/>
                </a:lnTo>
                <a:lnTo>
                  <a:pt x="1912" y="0"/>
                </a:lnTo>
                <a:close/>
              </a:path>
            </a:pathLst>
          </a:custGeom>
          <a:solidFill>
            <a:srgbClr val="cbcecd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287" name=""/>
          <p:cNvSpPr/>
          <p:nvPr/>
        </p:nvSpPr>
        <p:spPr>
          <a:xfrm>
            <a:off x="6119640" y="10272240"/>
            <a:ext cx="688320" cy="424440"/>
          </a:xfrm>
          <a:custGeom>
            <a:avLst/>
            <a:gdLst/>
            <a:ahLst/>
            <a:rect l="0" t="0" r="r" b="b"/>
            <a:pathLst>
              <a:path w="1912" h="1179">
                <a:moveTo>
                  <a:pt x="1912" y="0"/>
                </a:moveTo>
                <a:lnTo>
                  <a:pt x="29" y="1179"/>
                </a:lnTo>
                <a:lnTo>
                  <a:pt x="0" y="1179"/>
                </a:lnTo>
                <a:lnTo>
                  <a:pt x="1883" y="0"/>
                </a:lnTo>
                <a:lnTo>
                  <a:pt x="1912" y="0"/>
                </a:lnTo>
                <a:close/>
              </a:path>
            </a:pathLst>
          </a:custGeom>
          <a:solidFill>
            <a:srgbClr val="cbcfcd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288" name=""/>
          <p:cNvSpPr/>
          <p:nvPr/>
        </p:nvSpPr>
        <p:spPr>
          <a:xfrm>
            <a:off x="6109200" y="10272240"/>
            <a:ext cx="688320" cy="424440"/>
          </a:xfrm>
          <a:custGeom>
            <a:avLst/>
            <a:gdLst/>
            <a:ahLst/>
            <a:rect l="0" t="0" r="r" b="b"/>
            <a:pathLst>
              <a:path w="1912" h="1179">
                <a:moveTo>
                  <a:pt x="1912" y="0"/>
                </a:moveTo>
                <a:lnTo>
                  <a:pt x="29" y="1179"/>
                </a:lnTo>
                <a:lnTo>
                  <a:pt x="0" y="1179"/>
                </a:lnTo>
                <a:lnTo>
                  <a:pt x="1884" y="0"/>
                </a:lnTo>
                <a:lnTo>
                  <a:pt x="1912" y="0"/>
                </a:lnTo>
                <a:close/>
              </a:path>
            </a:pathLst>
          </a:custGeom>
          <a:solidFill>
            <a:srgbClr val="cccfce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289" name=""/>
          <p:cNvSpPr/>
          <p:nvPr/>
        </p:nvSpPr>
        <p:spPr>
          <a:xfrm>
            <a:off x="6098760" y="10271880"/>
            <a:ext cx="688680" cy="424800"/>
          </a:xfrm>
          <a:custGeom>
            <a:avLst/>
            <a:gdLst/>
            <a:ahLst/>
            <a:rect l="0" t="0" r="r" b="b"/>
            <a:pathLst>
              <a:path w="1913" h="1180">
                <a:moveTo>
                  <a:pt x="1913" y="1"/>
                </a:moveTo>
                <a:lnTo>
                  <a:pt x="29" y="1180"/>
                </a:lnTo>
                <a:lnTo>
                  <a:pt x="0" y="1180"/>
                </a:lnTo>
                <a:lnTo>
                  <a:pt x="1884" y="0"/>
                </a:lnTo>
                <a:lnTo>
                  <a:pt x="1913" y="1"/>
                </a:lnTo>
                <a:close/>
              </a:path>
            </a:pathLst>
          </a:custGeom>
          <a:solidFill>
            <a:srgbClr val="ccd0ce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290" name=""/>
          <p:cNvSpPr/>
          <p:nvPr/>
        </p:nvSpPr>
        <p:spPr>
          <a:xfrm>
            <a:off x="6088320" y="10271880"/>
            <a:ext cx="688680" cy="424800"/>
          </a:xfrm>
          <a:custGeom>
            <a:avLst/>
            <a:gdLst/>
            <a:ahLst/>
            <a:rect l="0" t="0" r="r" b="b"/>
            <a:pathLst>
              <a:path w="1913" h="1180">
                <a:moveTo>
                  <a:pt x="1913" y="0"/>
                </a:moveTo>
                <a:lnTo>
                  <a:pt x="29" y="1180"/>
                </a:lnTo>
                <a:lnTo>
                  <a:pt x="0" y="1180"/>
                </a:lnTo>
                <a:lnTo>
                  <a:pt x="1884" y="0"/>
                </a:lnTo>
                <a:lnTo>
                  <a:pt x="1913" y="0"/>
                </a:lnTo>
                <a:close/>
              </a:path>
            </a:pathLst>
          </a:custGeom>
          <a:solidFill>
            <a:srgbClr val="cdd0c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291" name=""/>
          <p:cNvSpPr/>
          <p:nvPr/>
        </p:nvSpPr>
        <p:spPr>
          <a:xfrm>
            <a:off x="6077520" y="10271880"/>
            <a:ext cx="689040" cy="424800"/>
          </a:xfrm>
          <a:custGeom>
            <a:avLst/>
            <a:gdLst/>
            <a:ahLst/>
            <a:rect l="0" t="0" r="r" b="b"/>
            <a:pathLst>
              <a:path w="1914" h="1180">
                <a:moveTo>
                  <a:pt x="1914" y="0"/>
                </a:moveTo>
                <a:lnTo>
                  <a:pt x="30" y="1180"/>
                </a:lnTo>
                <a:lnTo>
                  <a:pt x="0" y="1180"/>
                </a:lnTo>
                <a:lnTo>
                  <a:pt x="1885" y="0"/>
                </a:lnTo>
                <a:lnTo>
                  <a:pt x="1914" y="0"/>
                </a:lnTo>
                <a:close/>
              </a:path>
            </a:pathLst>
          </a:custGeom>
          <a:solidFill>
            <a:srgbClr val="ced1c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292" name=""/>
          <p:cNvSpPr/>
          <p:nvPr/>
        </p:nvSpPr>
        <p:spPr>
          <a:xfrm>
            <a:off x="6067080" y="10271880"/>
            <a:ext cx="689040" cy="424800"/>
          </a:xfrm>
          <a:custGeom>
            <a:avLst/>
            <a:gdLst/>
            <a:ahLst/>
            <a:rect l="0" t="0" r="r" b="b"/>
            <a:pathLst>
              <a:path w="1914" h="1180">
                <a:moveTo>
                  <a:pt x="1914" y="0"/>
                </a:moveTo>
                <a:lnTo>
                  <a:pt x="29" y="1180"/>
                </a:lnTo>
                <a:lnTo>
                  <a:pt x="0" y="1180"/>
                </a:lnTo>
                <a:lnTo>
                  <a:pt x="1885" y="0"/>
                </a:lnTo>
                <a:lnTo>
                  <a:pt x="1914" y="0"/>
                </a:lnTo>
                <a:close/>
              </a:path>
            </a:pathLst>
          </a:custGeom>
          <a:solidFill>
            <a:srgbClr val="ced1d0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293" name=""/>
          <p:cNvSpPr/>
          <p:nvPr/>
        </p:nvSpPr>
        <p:spPr>
          <a:xfrm>
            <a:off x="6056640" y="10271880"/>
            <a:ext cx="689040" cy="424800"/>
          </a:xfrm>
          <a:custGeom>
            <a:avLst/>
            <a:gdLst/>
            <a:ahLst/>
            <a:rect l="0" t="0" r="r" b="b"/>
            <a:pathLst>
              <a:path w="1914" h="1180">
                <a:moveTo>
                  <a:pt x="1914" y="0"/>
                </a:moveTo>
                <a:lnTo>
                  <a:pt x="29" y="1180"/>
                </a:lnTo>
                <a:lnTo>
                  <a:pt x="0" y="1180"/>
                </a:lnTo>
                <a:lnTo>
                  <a:pt x="1885" y="0"/>
                </a:lnTo>
                <a:lnTo>
                  <a:pt x="1914" y="0"/>
                </a:lnTo>
                <a:close/>
              </a:path>
            </a:pathLst>
          </a:custGeom>
          <a:solidFill>
            <a:srgbClr val="cfd1d0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294" name=""/>
          <p:cNvSpPr/>
          <p:nvPr/>
        </p:nvSpPr>
        <p:spPr>
          <a:xfrm>
            <a:off x="6046200" y="10271880"/>
            <a:ext cx="689040" cy="424800"/>
          </a:xfrm>
          <a:custGeom>
            <a:avLst/>
            <a:gdLst/>
            <a:ahLst/>
            <a:rect l="0" t="0" r="r" b="b"/>
            <a:pathLst>
              <a:path w="1914" h="1180">
                <a:moveTo>
                  <a:pt x="1914" y="0"/>
                </a:moveTo>
                <a:lnTo>
                  <a:pt x="29" y="1180"/>
                </a:lnTo>
                <a:lnTo>
                  <a:pt x="0" y="1180"/>
                </a:lnTo>
                <a:lnTo>
                  <a:pt x="1885" y="0"/>
                </a:lnTo>
                <a:lnTo>
                  <a:pt x="1914" y="0"/>
                </a:lnTo>
                <a:close/>
              </a:path>
            </a:pathLst>
          </a:custGeom>
          <a:solidFill>
            <a:srgbClr val="cfd2d1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295" name=""/>
          <p:cNvSpPr/>
          <p:nvPr/>
        </p:nvSpPr>
        <p:spPr>
          <a:xfrm>
            <a:off x="6035760" y="10271880"/>
            <a:ext cx="689040" cy="424800"/>
          </a:xfrm>
          <a:custGeom>
            <a:avLst/>
            <a:gdLst/>
            <a:ahLst/>
            <a:rect l="0" t="0" r="r" b="b"/>
            <a:pathLst>
              <a:path w="1914" h="1180">
                <a:moveTo>
                  <a:pt x="1914" y="0"/>
                </a:moveTo>
                <a:lnTo>
                  <a:pt x="29" y="1180"/>
                </a:lnTo>
                <a:lnTo>
                  <a:pt x="0" y="1180"/>
                </a:lnTo>
                <a:lnTo>
                  <a:pt x="1885" y="0"/>
                </a:lnTo>
                <a:lnTo>
                  <a:pt x="1914" y="0"/>
                </a:lnTo>
                <a:close/>
              </a:path>
            </a:pathLst>
          </a:custGeom>
          <a:solidFill>
            <a:srgbClr val="d0d2d1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296" name=""/>
          <p:cNvSpPr/>
          <p:nvPr/>
        </p:nvSpPr>
        <p:spPr>
          <a:xfrm>
            <a:off x="6025320" y="10271880"/>
            <a:ext cx="689040" cy="424800"/>
          </a:xfrm>
          <a:custGeom>
            <a:avLst/>
            <a:gdLst/>
            <a:ahLst/>
            <a:rect l="0" t="0" r="r" b="b"/>
            <a:pathLst>
              <a:path w="1914" h="1180">
                <a:moveTo>
                  <a:pt x="1914" y="0"/>
                </a:moveTo>
                <a:lnTo>
                  <a:pt x="29" y="1180"/>
                </a:lnTo>
                <a:lnTo>
                  <a:pt x="0" y="1180"/>
                </a:lnTo>
                <a:lnTo>
                  <a:pt x="1885" y="0"/>
                </a:lnTo>
                <a:lnTo>
                  <a:pt x="1914" y="0"/>
                </a:lnTo>
                <a:close/>
              </a:path>
            </a:pathLst>
          </a:custGeom>
          <a:solidFill>
            <a:srgbClr val="d0d3d1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297" name=""/>
          <p:cNvSpPr/>
          <p:nvPr/>
        </p:nvSpPr>
        <p:spPr>
          <a:xfrm>
            <a:off x="6014880" y="10271880"/>
            <a:ext cx="689040" cy="424800"/>
          </a:xfrm>
          <a:custGeom>
            <a:avLst/>
            <a:gdLst/>
            <a:ahLst/>
            <a:rect l="0" t="0" r="r" b="b"/>
            <a:pathLst>
              <a:path w="1914" h="1180">
                <a:moveTo>
                  <a:pt x="1914" y="0"/>
                </a:moveTo>
                <a:lnTo>
                  <a:pt x="29" y="1180"/>
                </a:lnTo>
                <a:lnTo>
                  <a:pt x="0" y="1180"/>
                </a:lnTo>
                <a:lnTo>
                  <a:pt x="1885" y="0"/>
                </a:lnTo>
                <a:lnTo>
                  <a:pt x="1914" y="0"/>
                </a:lnTo>
                <a:close/>
              </a:path>
            </a:pathLst>
          </a:custGeom>
          <a:solidFill>
            <a:srgbClr val="d1d3d2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298" name=""/>
          <p:cNvSpPr/>
          <p:nvPr/>
        </p:nvSpPr>
        <p:spPr>
          <a:xfrm>
            <a:off x="6004440" y="10271880"/>
            <a:ext cx="689040" cy="424800"/>
          </a:xfrm>
          <a:custGeom>
            <a:avLst/>
            <a:gdLst/>
            <a:ahLst/>
            <a:rect l="0" t="0" r="r" b="b"/>
            <a:pathLst>
              <a:path w="1914" h="1180">
                <a:moveTo>
                  <a:pt x="1914" y="0"/>
                </a:moveTo>
                <a:lnTo>
                  <a:pt x="29" y="1180"/>
                </a:lnTo>
                <a:lnTo>
                  <a:pt x="0" y="1180"/>
                </a:lnTo>
                <a:lnTo>
                  <a:pt x="1885" y="0"/>
                </a:lnTo>
                <a:lnTo>
                  <a:pt x="1914" y="0"/>
                </a:lnTo>
                <a:close/>
              </a:path>
            </a:pathLst>
          </a:custGeom>
          <a:solidFill>
            <a:srgbClr val="d1d4d2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299" name=""/>
          <p:cNvSpPr/>
          <p:nvPr/>
        </p:nvSpPr>
        <p:spPr>
          <a:xfrm>
            <a:off x="5994000" y="10271880"/>
            <a:ext cx="689040" cy="424800"/>
          </a:xfrm>
          <a:custGeom>
            <a:avLst/>
            <a:gdLst/>
            <a:ahLst/>
            <a:rect l="0" t="0" r="r" b="b"/>
            <a:pathLst>
              <a:path w="1914" h="1180">
                <a:moveTo>
                  <a:pt x="1914" y="0"/>
                </a:moveTo>
                <a:lnTo>
                  <a:pt x="29" y="1180"/>
                </a:lnTo>
                <a:lnTo>
                  <a:pt x="0" y="1180"/>
                </a:lnTo>
                <a:lnTo>
                  <a:pt x="1885" y="0"/>
                </a:lnTo>
                <a:lnTo>
                  <a:pt x="1914" y="0"/>
                </a:lnTo>
                <a:close/>
              </a:path>
            </a:pathLst>
          </a:custGeom>
          <a:solidFill>
            <a:srgbClr val="d2d4d3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300" name=""/>
          <p:cNvSpPr/>
          <p:nvPr/>
        </p:nvSpPr>
        <p:spPr>
          <a:xfrm>
            <a:off x="5983560" y="10271880"/>
            <a:ext cx="689040" cy="424800"/>
          </a:xfrm>
          <a:custGeom>
            <a:avLst/>
            <a:gdLst/>
            <a:ahLst/>
            <a:rect l="0" t="0" r="r" b="b"/>
            <a:pathLst>
              <a:path w="1914" h="1180">
                <a:moveTo>
                  <a:pt x="1914" y="0"/>
                </a:moveTo>
                <a:lnTo>
                  <a:pt x="29" y="1180"/>
                </a:lnTo>
                <a:lnTo>
                  <a:pt x="0" y="1180"/>
                </a:lnTo>
                <a:lnTo>
                  <a:pt x="1885" y="0"/>
                </a:lnTo>
                <a:lnTo>
                  <a:pt x="1914" y="0"/>
                </a:lnTo>
                <a:close/>
              </a:path>
            </a:pathLst>
          </a:custGeom>
          <a:solidFill>
            <a:srgbClr val="d2d5d3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301" name=""/>
          <p:cNvSpPr/>
          <p:nvPr/>
        </p:nvSpPr>
        <p:spPr>
          <a:xfrm>
            <a:off x="5973120" y="10271880"/>
            <a:ext cx="689040" cy="424800"/>
          </a:xfrm>
          <a:custGeom>
            <a:avLst/>
            <a:gdLst/>
            <a:ahLst/>
            <a:rect l="0" t="0" r="r" b="b"/>
            <a:pathLst>
              <a:path w="1914" h="1180">
                <a:moveTo>
                  <a:pt x="1914" y="0"/>
                </a:moveTo>
                <a:lnTo>
                  <a:pt x="29" y="1180"/>
                </a:lnTo>
                <a:lnTo>
                  <a:pt x="0" y="1180"/>
                </a:lnTo>
                <a:lnTo>
                  <a:pt x="1885" y="0"/>
                </a:lnTo>
                <a:lnTo>
                  <a:pt x="1914" y="0"/>
                </a:lnTo>
                <a:close/>
              </a:path>
            </a:pathLst>
          </a:custGeom>
          <a:solidFill>
            <a:srgbClr val="d3d5d4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302" name=""/>
          <p:cNvSpPr/>
          <p:nvPr/>
        </p:nvSpPr>
        <p:spPr>
          <a:xfrm>
            <a:off x="5962680" y="10271520"/>
            <a:ext cx="689040" cy="425160"/>
          </a:xfrm>
          <a:custGeom>
            <a:avLst/>
            <a:gdLst/>
            <a:ahLst/>
            <a:rect l="0" t="0" r="r" b="b"/>
            <a:pathLst>
              <a:path w="1914" h="1181">
                <a:moveTo>
                  <a:pt x="1914" y="1"/>
                </a:moveTo>
                <a:lnTo>
                  <a:pt x="29" y="1181"/>
                </a:lnTo>
                <a:lnTo>
                  <a:pt x="0" y="1181"/>
                </a:lnTo>
                <a:lnTo>
                  <a:pt x="1886" y="0"/>
                </a:lnTo>
                <a:lnTo>
                  <a:pt x="1914" y="1"/>
                </a:lnTo>
                <a:close/>
              </a:path>
            </a:pathLst>
          </a:custGeom>
          <a:solidFill>
            <a:srgbClr val="d3d6d4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303" name=""/>
          <p:cNvSpPr/>
          <p:nvPr/>
        </p:nvSpPr>
        <p:spPr>
          <a:xfrm>
            <a:off x="5952240" y="10271520"/>
            <a:ext cx="689400" cy="425160"/>
          </a:xfrm>
          <a:custGeom>
            <a:avLst/>
            <a:gdLst/>
            <a:ahLst/>
            <a:rect l="0" t="0" r="r" b="b"/>
            <a:pathLst>
              <a:path w="1915" h="1181">
                <a:moveTo>
                  <a:pt x="1915" y="0"/>
                </a:moveTo>
                <a:lnTo>
                  <a:pt x="29" y="1181"/>
                </a:lnTo>
                <a:lnTo>
                  <a:pt x="0" y="1181"/>
                </a:lnTo>
                <a:lnTo>
                  <a:pt x="1886" y="0"/>
                </a:lnTo>
                <a:lnTo>
                  <a:pt x="1915" y="0"/>
                </a:lnTo>
                <a:close/>
              </a:path>
            </a:pathLst>
          </a:custGeom>
          <a:solidFill>
            <a:srgbClr val="d4d6d5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304" name=""/>
          <p:cNvSpPr/>
          <p:nvPr/>
        </p:nvSpPr>
        <p:spPr>
          <a:xfrm>
            <a:off x="5941800" y="10271520"/>
            <a:ext cx="689400" cy="425160"/>
          </a:xfrm>
          <a:custGeom>
            <a:avLst/>
            <a:gdLst/>
            <a:ahLst/>
            <a:rect l="0" t="0" r="r" b="b"/>
            <a:pathLst>
              <a:path w="1915" h="1181">
                <a:moveTo>
                  <a:pt x="1915" y="0"/>
                </a:moveTo>
                <a:lnTo>
                  <a:pt x="29" y="1181"/>
                </a:lnTo>
                <a:lnTo>
                  <a:pt x="0" y="1181"/>
                </a:lnTo>
                <a:lnTo>
                  <a:pt x="1886" y="0"/>
                </a:lnTo>
                <a:lnTo>
                  <a:pt x="1915" y="0"/>
                </a:lnTo>
                <a:close/>
              </a:path>
            </a:pathLst>
          </a:custGeom>
          <a:solidFill>
            <a:srgbClr val="d4d7d5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305" name=""/>
          <p:cNvSpPr/>
          <p:nvPr/>
        </p:nvSpPr>
        <p:spPr>
          <a:xfrm>
            <a:off x="5931360" y="10271520"/>
            <a:ext cx="689400" cy="425160"/>
          </a:xfrm>
          <a:custGeom>
            <a:avLst/>
            <a:gdLst/>
            <a:ahLst/>
            <a:rect l="0" t="0" r="r" b="b"/>
            <a:pathLst>
              <a:path w="1915" h="1181">
                <a:moveTo>
                  <a:pt x="1915" y="0"/>
                </a:moveTo>
                <a:lnTo>
                  <a:pt x="29" y="1181"/>
                </a:lnTo>
                <a:lnTo>
                  <a:pt x="0" y="1181"/>
                </a:lnTo>
                <a:lnTo>
                  <a:pt x="1886" y="0"/>
                </a:lnTo>
                <a:lnTo>
                  <a:pt x="1915" y="0"/>
                </a:lnTo>
                <a:close/>
              </a:path>
            </a:pathLst>
          </a:custGeom>
          <a:solidFill>
            <a:srgbClr val="d5d7d5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306" name=""/>
          <p:cNvSpPr/>
          <p:nvPr/>
        </p:nvSpPr>
        <p:spPr>
          <a:xfrm>
            <a:off x="5920920" y="10271520"/>
            <a:ext cx="689400" cy="425160"/>
          </a:xfrm>
          <a:custGeom>
            <a:avLst/>
            <a:gdLst/>
            <a:ahLst/>
            <a:rect l="0" t="0" r="r" b="b"/>
            <a:pathLst>
              <a:path w="1915" h="1181">
                <a:moveTo>
                  <a:pt x="1915" y="0"/>
                </a:moveTo>
                <a:lnTo>
                  <a:pt x="29" y="1181"/>
                </a:lnTo>
                <a:lnTo>
                  <a:pt x="0" y="1181"/>
                </a:lnTo>
                <a:lnTo>
                  <a:pt x="1886" y="0"/>
                </a:lnTo>
                <a:lnTo>
                  <a:pt x="1915" y="0"/>
                </a:lnTo>
                <a:close/>
              </a:path>
            </a:pathLst>
          </a:custGeom>
          <a:solidFill>
            <a:srgbClr val="d6d8d6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307" name=""/>
          <p:cNvSpPr/>
          <p:nvPr/>
        </p:nvSpPr>
        <p:spPr>
          <a:xfrm>
            <a:off x="5910480" y="10271520"/>
            <a:ext cx="689400" cy="425160"/>
          </a:xfrm>
          <a:custGeom>
            <a:avLst/>
            <a:gdLst/>
            <a:ahLst/>
            <a:rect l="0" t="0" r="r" b="b"/>
            <a:pathLst>
              <a:path w="1915" h="1181">
                <a:moveTo>
                  <a:pt x="1915" y="0"/>
                </a:moveTo>
                <a:lnTo>
                  <a:pt x="29" y="1181"/>
                </a:lnTo>
                <a:lnTo>
                  <a:pt x="0" y="1181"/>
                </a:lnTo>
                <a:lnTo>
                  <a:pt x="1886" y="0"/>
                </a:lnTo>
                <a:lnTo>
                  <a:pt x="1915" y="0"/>
                </a:lnTo>
                <a:close/>
              </a:path>
            </a:pathLst>
          </a:custGeom>
          <a:solidFill>
            <a:srgbClr val="d6d8d6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308" name=""/>
          <p:cNvSpPr/>
          <p:nvPr/>
        </p:nvSpPr>
        <p:spPr>
          <a:xfrm>
            <a:off x="5900040" y="10271520"/>
            <a:ext cx="689400" cy="425160"/>
          </a:xfrm>
          <a:custGeom>
            <a:avLst/>
            <a:gdLst/>
            <a:ahLst/>
            <a:rect l="0" t="0" r="r" b="b"/>
            <a:pathLst>
              <a:path w="1915" h="1181">
                <a:moveTo>
                  <a:pt x="1915" y="0"/>
                </a:moveTo>
                <a:lnTo>
                  <a:pt x="29" y="1181"/>
                </a:lnTo>
                <a:lnTo>
                  <a:pt x="0" y="1181"/>
                </a:lnTo>
                <a:lnTo>
                  <a:pt x="1886" y="0"/>
                </a:lnTo>
                <a:lnTo>
                  <a:pt x="1915" y="0"/>
                </a:lnTo>
                <a:close/>
              </a:path>
            </a:pathLst>
          </a:custGeom>
          <a:solidFill>
            <a:srgbClr val="d7d8d7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309" name=""/>
          <p:cNvSpPr/>
          <p:nvPr/>
        </p:nvSpPr>
        <p:spPr>
          <a:xfrm>
            <a:off x="5889600" y="10271520"/>
            <a:ext cx="689400" cy="425160"/>
          </a:xfrm>
          <a:custGeom>
            <a:avLst/>
            <a:gdLst/>
            <a:ahLst/>
            <a:rect l="0" t="0" r="r" b="b"/>
            <a:pathLst>
              <a:path w="1915" h="1181">
                <a:moveTo>
                  <a:pt x="1915" y="0"/>
                </a:moveTo>
                <a:lnTo>
                  <a:pt x="29" y="1181"/>
                </a:lnTo>
                <a:lnTo>
                  <a:pt x="0" y="1181"/>
                </a:lnTo>
                <a:lnTo>
                  <a:pt x="1886" y="0"/>
                </a:lnTo>
                <a:lnTo>
                  <a:pt x="1915" y="0"/>
                </a:lnTo>
                <a:close/>
              </a:path>
            </a:pathLst>
          </a:custGeom>
          <a:solidFill>
            <a:srgbClr val="d7d9d7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310" name=""/>
          <p:cNvSpPr/>
          <p:nvPr/>
        </p:nvSpPr>
        <p:spPr>
          <a:xfrm>
            <a:off x="5879160" y="10271520"/>
            <a:ext cx="689400" cy="425160"/>
          </a:xfrm>
          <a:custGeom>
            <a:avLst/>
            <a:gdLst/>
            <a:ahLst/>
            <a:rect l="0" t="0" r="r" b="b"/>
            <a:pathLst>
              <a:path w="1915" h="1181">
                <a:moveTo>
                  <a:pt x="1915" y="0"/>
                </a:moveTo>
                <a:lnTo>
                  <a:pt x="29" y="1181"/>
                </a:lnTo>
                <a:lnTo>
                  <a:pt x="0" y="1181"/>
                </a:lnTo>
                <a:lnTo>
                  <a:pt x="1886" y="0"/>
                </a:lnTo>
                <a:lnTo>
                  <a:pt x="1915" y="0"/>
                </a:lnTo>
                <a:close/>
              </a:path>
            </a:pathLst>
          </a:custGeom>
          <a:solidFill>
            <a:srgbClr val="d8d9d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311" name=""/>
          <p:cNvSpPr/>
          <p:nvPr/>
        </p:nvSpPr>
        <p:spPr>
          <a:xfrm>
            <a:off x="5868720" y="10271520"/>
            <a:ext cx="689400" cy="425160"/>
          </a:xfrm>
          <a:custGeom>
            <a:avLst/>
            <a:gdLst/>
            <a:ahLst/>
            <a:rect l="0" t="0" r="r" b="b"/>
            <a:pathLst>
              <a:path w="1915" h="1181">
                <a:moveTo>
                  <a:pt x="1915" y="0"/>
                </a:moveTo>
                <a:lnTo>
                  <a:pt x="29" y="1181"/>
                </a:lnTo>
                <a:lnTo>
                  <a:pt x="0" y="1181"/>
                </a:lnTo>
                <a:lnTo>
                  <a:pt x="1886" y="0"/>
                </a:lnTo>
                <a:lnTo>
                  <a:pt x="1915" y="0"/>
                </a:lnTo>
                <a:close/>
              </a:path>
            </a:pathLst>
          </a:custGeom>
          <a:solidFill>
            <a:srgbClr val="d8dad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312" name=""/>
          <p:cNvSpPr/>
          <p:nvPr/>
        </p:nvSpPr>
        <p:spPr>
          <a:xfrm>
            <a:off x="5857920" y="10271520"/>
            <a:ext cx="689760" cy="425160"/>
          </a:xfrm>
          <a:custGeom>
            <a:avLst/>
            <a:gdLst/>
            <a:ahLst/>
            <a:rect l="0" t="0" r="r" b="b"/>
            <a:pathLst>
              <a:path w="1916" h="1181">
                <a:moveTo>
                  <a:pt x="1916" y="0"/>
                </a:moveTo>
                <a:lnTo>
                  <a:pt x="30" y="1181"/>
                </a:lnTo>
                <a:lnTo>
                  <a:pt x="0" y="1181"/>
                </a:lnTo>
                <a:lnTo>
                  <a:pt x="1886" y="0"/>
                </a:lnTo>
                <a:lnTo>
                  <a:pt x="1916" y="0"/>
                </a:lnTo>
                <a:close/>
              </a:path>
            </a:pathLst>
          </a:custGeom>
          <a:solidFill>
            <a:srgbClr val="d9dad9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313" name=""/>
          <p:cNvSpPr/>
          <p:nvPr/>
        </p:nvSpPr>
        <p:spPr>
          <a:xfrm>
            <a:off x="5847480" y="10271520"/>
            <a:ext cx="689760" cy="425160"/>
          </a:xfrm>
          <a:custGeom>
            <a:avLst/>
            <a:gdLst/>
            <a:ahLst/>
            <a:rect l="0" t="0" r="r" b="b"/>
            <a:pathLst>
              <a:path w="1916" h="1181">
                <a:moveTo>
                  <a:pt x="1916" y="0"/>
                </a:moveTo>
                <a:lnTo>
                  <a:pt x="30" y="1181"/>
                </a:lnTo>
                <a:lnTo>
                  <a:pt x="0" y="1181"/>
                </a:lnTo>
                <a:lnTo>
                  <a:pt x="1887" y="0"/>
                </a:lnTo>
                <a:lnTo>
                  <a:pt x="1916" y="0"/>
                </a:lnTo>
                <a:close/>
              </a:path>
            </a:pathLst>
          </a:custGeom>
          <a:solidFill>
            <a:srgbClr val="d9dbd9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314" name=""/>
          <p:cNvSpPr/>
          <p:nvPr/>
        </p:nvSpPr>
        <p:spPr>
          <a:xfrm>
            <a:off x="5837040" y="10271520"/>
            <a:ext cx="689760" cy="425160"/>
          </a:xfrm>
          <a:custGeom>
            <a:avLst/>
            <a:gdLst/>
            <a:ahLst/>
            <a:rect l="0" t="0" r="r" b="b"/>
            <a:pathLst>
              <a:path w="1916" h="1181">
                <a:moveTo>
                  <a:pt x="1916" y="0"/>
                </a:moveTo>
                <a:lnTo>
                  <a:pt x="29" y="1181"/>
                </a:lnTo>
                <a:lnTo>
                  <a:pt x="0" y="1181"/>
                </a:lnTo>
                <a:lnTo>
                  <a:pt x="1887" y="0"/>
                </a:lnTo>
                <a:lnTo>
                  <a:pt x="1916" y="0"/>
                </a:lnTo>
                <a:close/>
              </a:path>
            </a:pathLst>
          </a:custGeom>
          <a:solidFill>
            <a:srgbClr val="dadbd9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315" name=""/>
          <p:cNvSpPr/>
          <p:nvPr/>
        </p:nvSpPr>
        <p:spPr>
          <a:xfrm>
            <a:off x="5826600" y="10271160"/>
            <a:ext cx="689760" cy="425520"/>
          </a:xfrm>
          <a:custGeom>
            <a:avLst/>
            <a:gdLst/>
            <a:ahLst/>
            <a:rect l="0" t="0" r="r" b="b"/>
            <a:pathLst>
              <a:path w="1916" h="1182">
                <a:moveTo>
                  <a:pt x="1916" y="1"/>
                </a:moveTo>
                <a:lnTo>
                  <a:pt x="29" y="1182"/>
                </a:lnTo>
                <a:lnTo>
                  <a:pt x="0" y="1182"/>
                </a:lnTo>
                <a:lnTo>
                  <a:pt x="1887" y="0"/>
                </a:lnTo>
                <a:lnTo>
                  <a:pt x="1916" y="1"/>
                </a:lnTo>
                <a:close/>
              </a:path>
            </a:pathLst>
          </a:custGeom>
          <a:solidFill>
            <a:srgbClr val="dadcda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316" name=""/>
          <p:cNvSpPr/>
          <p:nvPr/>
        </p:nvSpPr>
        <p:spPr>
          <a:xfrm>
            <a:off x="5816160" y="10271160"/>
            <a:ext cx="689760" cy="425520"/>
          </a:xfrm>
          <a:custGeom>
            <a:avLst/>
            <a:gdLst/>
            <a:ahLst/>
            <a:rect l="0" t="0" r="r" b="b"/>
            <a:pathLst>
              <a:path w="1916" h="1182">
                <a:moveTo>
                  <a:pt x="1916" y="0"/>
                </a:moveTo>
                <a:lnTo>
                  <a:pt x="29" y="1182"/>
                </a:lnTo>
                <a:lnTo>
                  <a:pt x="0" y="1182"/>
                </a:lnTo>
                <a:lnTo>
                  <a:pt x="1888" y="0"/>
                </a:lnTo>
                <a:lnTo>
                  <a:pt x="1916" y="0"/>
                </a:lnTo>
                <a:close/>
              </a:path>
            </a:pathLst>
          </a:custGeom>
          <a:solidFill>
            <a:srgbClr val="dbdcda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317" name=""/>
          <p:cNvSpPr/>
          <p:nvPr/>
        </p:nvSpPr>
        <p:spPr>
          <a:xfrm>
            <a:off x="5805720" y="10271160"/>
            <a:ext cx="690120" cy="425520"/>
          </a:xfrm>
          <a:custGeom>
            <a:avLst/>
            <a:gdLst/>
            <a:ahLst/>
            <a:rect l="0" t="0" r="r" b="b"/>
            <a:pathLst>
              <a:path w="1917" h="1182">
                <a:moveTo>
                  <a:pt x="1917" y="0"/>
                </a:moveTo>
                <a:lnTo>
                  <a:pt x="29" y="1182"/>
                </a:lnTo>
                <a:lnTo>
                  <a:pt x="0" y="1182"/>
                </a:lnTo>
                <a:lnTo>
                  <a:pt x="1888" y="0"/>
                </a:lnTo>
                <a:lnTo>
                  <a:pt x="1917" y="0"/>
                </a:lnTo>
                <a:close/>
              </a:path>
            </a:pathLst>
          </a:custGeom>
          <a:solidFill>
            <a:srgbClr val="dbddd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318" name=""/>
          <p:cNvSpPr/>
          <p:nvPr/>
        </p:nvSpPr>
        <p:spPr>
          <a:xfrm>
            <a:off x="5795280" y="10271160"/>
            <a:ext cx="690120" cy="425520"/>
          </a:xfrm>
          <a:custGeom>
            <a:avLst/>
            <a:gdLst/>
            <a:ahLst/>
            <a:rect l="0" t="0" r="r" b="b"/>
            <a:pathLst>
              <a:path w="1917" h="1182">
                <a:moveTo>
                  <a:pt x="1917" y="0"/>
                </a:moveTo>
                <a:lnTo>
                  <a:pt x="29" y="1182"/>
                </a:lnTo>
                <a:lnTo>
                  <a:pt x="0" y="1182"/>
                </a:lnTo>
                <a:lnTo>
                  <a:pt x="1888" y="0"/>
                </a:lnTo>
                <a:lnTo>
                  <a:pt x="1917" y="0"/>
                </a:lnTo>
                <a:close/>
              </a:path>
            </a:pathLst>
          </a:custGeom>
          <a:solidFill>
            <a:srgbClr val="dcddd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319" name=""/>
          <p:cNvSpPr/>
          <p:nvPr/>
        </p:nvSpPr>
        <p:spPr>
          <a:xfrm>
            <a:off x="5784840" y="10271160"/>
            <a:ext cx="690120" cy="425520"/>
          </a:xfrm>
          <a:custGeom>
            <a:avLst/>
            <a:gdLst/>
            <a:ahLst/>
            <a:rect l="0" t="0" r="r" b="b"/>
            <a:pathLst>
              <a:path w="1917" h="1182">
                <a:moveTo>
                  <a:pt x="1917" y="0"/>
                </a:moveTo>
                <a:lnTo>
                  <a:pt x="29" y="1182"/>
                </a:lnTo>
                <a:lnTo>
                  <a:pt x="0" y="1182"/>
                </a:lnTo>
                <a:lnTo>
                  <a:pt x="1888" y="0"/>
                </a:lnTo>
                <a:lnTo>
                  <a:pt x="1917" y="0"/>
                </a:lnTo>
                <a:close/>
              </a:path>
            </a:pathLst>
          </a:custGeom>
          <a:solidFill>
            <a:srgbClr val="dcdedc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320" name=""/>
          <p:cNvSpPr/>
          <p:nvPr/>
        </p:nvSpPr>
        <p:spPr>
          <a:xfrm>
            <a:off x="5774400" y="10271160"/>
            <a:ext cx="690120" cy="425520"/>
          </a:xfrm>
          <a:custGeom>
            <a:avLst/>
            <a:gdLst/>
            <a:ahLst/>
            <a:rect l="0" t="0" r="r" b="b"/>
            <a:pathLst>
              <a:path w="1917" h="1182">
                <a:moveTo>
                  <a:pt x="1917" y="0"/>
                </a:moveTo>
                <a:lnTo>
                  <a:pt x="29" y="1182"/>
                </a:lnTo>
                <a:lnTo>
                  <a:pt x="0" y="1182"/>
                </a:lnTo>
                <a:lnTo>
                  <a:pt x="1888" y="0"/>
                </a:lnTo>
                <a:lnTo>
                  <a:pt x="1917" y="0"/>
                </a:lnTo>
                <a:close/>
              </a:path>
            </a:pathLst>
          </a:custGeom>
          <a:solidFill>
            <a:srgbClr val="dddedc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321" name=""/>
          <p:cNvSpPr/>
          <p:nvPr/>
        </p:nvSpPr>
        <p:spPr>
          <a:xfrm>
            <a:off x="5763960" y="10271160"/>
            <a:ext cx="690120" cy="425520"/>
          </a:xfrm>
          <a:custGeom>
            <a:avLst/>
            <a:gdLst/>
            <a:ahLst/>
            <a:rect l="0" t="0" r="r" b="b"/>
            <a:pathLst>
              <a:path w="1917" h="1182">
                <a:moveTo>
                  <a:pt x="1917" y="0"/>
                </a:moveTo>
                <a:lnTo>
                  <a:pt x="29" y="1182"/>
                </a:lnTo>
                <a:lnTo>
                  <a:pt x="0" y="1182"/>
                </a:lnTo>
                <a:lnTo>
                  <a:pt x="1888" y="0"/>
                </a:lnTo>
                <a:lnTo>
                  <a:pt x="1917" y="0"/>
                </a:lnTo>
                <a:close/>
              </a:path>
            </a:pathLst>
          </a:custGeom>
          <a:solidFill>
            <a:srgbClr val="dedfdd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322" name=""/>
          <p:cNvSpPr/>
          <p:nvPr/>
        </p:nvSpPr>
        <p:spPr>
          <a:xfrm>
            <a:off x="5753520" y="10271160"/>
            <a:ext cx="690120" cy="425520"/>
          </a:xfrm>
          <a:custGeom>
            <a:avLst/>
            <a:gdLst/>
            <a:ahLst/>
            <a:rect l="0" t="0" r="r" b="b"/>
            <a:pathLst>
              <a:path w="1917" h="1182">
                <a:moveTo>
                  <a:pt x="1917" y="0"/>
                </a:moveTo>
                <a:lnTo>
                  <a:pt x="29" y="1182"/>
                </a:lnTo>
                <a:lnTo>
                  <a:pt x="0" y="1182"/>
                </a:lnTo>
                <a:lnTo>
                  <a:pt x="1888" y="0"/>
                </a:lnTo>
                <a:lnTo>
                  <a:pt x="1917" y="0"/>
                </a:lnTo>
                <a:close/>
              </a:path>
            </a:pathLst>
          </a:custGeom>
          <a:solidFill>
            <a:srgbClr val="dedfdd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323" name=""/>
          <p:cNvSpPr/>
          <p:nvPr/>
        </p:nvSpPr>
        <p:spPr>
          <a:xfrm>
            <a:off x="5743080" y="10271160"/>
            <a:ext cx="690120" cy="425520"/>
          </a:xfrm>
          <a:custGeom>
            <a:avLst/>
            <a:gdLst/>
            <a:ahLst/>
            <a:rect l="0" t="0" r="r" b="b"/>
            <a:pathLst>
              <a:path w="1917" h="1182">
                <a:moveTo>
                  <a:pt x="1917" y="0"/>
                </a:moveTo>
                <a:lnTo>
                  <a:pt x="29" y="1182"/>
                </a:lnTo>
                <a:lnTo>
                  <a:pt x="0" y="1182"/>
                </a:lnTo>
                <a:lnTo>
                  <a:pt x="1888" y="0"/>
                </a:lnTo>
                <a:lnTo>
                  <a:pt x="1917" y="0"/>
                </a:lnTo>
                <a:close/>
              </a:path>
            </a:pathLst>
          </a:custGeom>
          <a:solidFill>
            <a:srgbClr val="dfdfdd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324" name=""/>
          <p:cNvSpPr/>
          <p:nvPr/>
        </p:nvSpPr>
        <p:spPr>
          <a:xfrm>
            <a:off x="5732640" y="10271160"/>
            <a:ext cx="690120" cy="425520"/>
          </a:xfrm>
          <a:custGeom>
            <a:avLst/>
            <a:gdLst/>
            <a:ahLst/>
            <a:rect l="0" t="0" r="r" b="b"/>
            <a:pathLst>
              <a:path w="1917" h="1182">
                <a:moveTo>
                  <a:pt x="1917" y="0"/>
                </a:moveTo>
                <a:lnTo>
                  <a:pt x="29" y="1182"/>
                </a:lnTo>
                <a:lnTo>
                  <a:pt x="0" y="1182"/>
                </a:lnTo>
                <a:lnTo>
                  <a:pt x="1888" y="0"/>
                </a:lnTo>
                <a:lnTo>
                  <a:pt x="1917" y="0"/>
                </a:lnTo>
                <a:close/>
              </a:path>
            </a:pathLst>
          </a:custGeom>
          <a:solidFill>
            <a:srgbClr val="dfe0de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325" name=""/>
          <p:cNvSpPr/>
          <p:nvPr/>
        </p:nvSpPr>
        <p:spPr>
          <a:xfrm>
            <a:off x="5722200" y="10271160"/>
            <a:ext cx="690120" cy="425520"/>
          </a:xfrm>
          <a:custGeom>
            <a:avLst/>
            <a:gdLst/>
            <a:ahLst/>
            <a:rect l="0" t="0" r="r" b="b"/>
            <a:pathLst>
              <a:path w="1917" h="1182">
                <a:moveTo>
                  <a:pt x="1917" y="0"/>
                </a:moveTo>
                <a:lnTo>
                  <a:pt x="29" y="1182"/>
                </a:lnTo>
                <a:lnTo>
                  <a:pt x="0" y="1182"/>
                </a:lnTo>
                <a:lnTo>
                  <a:pt x="1888" y="0"/>
                </a:lnTo>
                <a:lnTo>
                  <a:pt x="1917" y="0"/>
                </a:lnTo>
                <a:close/>
              </a:path>
            </a:pathLst>
          </a:custGeom>
          <a:solidFill>
            <a:srgbClr val="e0e0de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326" name=""/>
          <p:cNvSpPr/>
          <p:nvPr/>
        </p:nvSpPr>
        <p:spPr>
          <a:xfrm>
            <a:off x="5711760" y="10271160"/>
            <a:ext cx="690120" cy="425520"/>
          </a:xfrm>
          <a:custGeom>
            <a:avLst/>
            <a:gdLst/>
            <a:ahLst/>
            <a:rect l="0" t="0" r="r" b="b"/>
            <a:pathLst>
              <a:path w="1917" h="1182">
                <a:moveTo>
                  <a:pt x="1917" y="0"/>
                </a:moveTo>
                <a:lnTo>
                  <a:pt x="29" y="1182"/>
                </a:lnTo>
                <a:lnTo>
                  <a:pt x="0" y="1182"/>
                </a:lnTo>
                <a:lnTo>
                  <a:pt x="1888" y="0"/>
                </a:lnTo>
                <a:lnTo>
                  <a:pt x="1917" y="0"/>
                </a:lnTo>
                <a:close/>
              </a:path>
            </a:pathLst>
          </a:custGeom>
          <a:solidFill>
            <a:srgbClr val="e0e1d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327" name=""/>
          <p:cNvSpPr/>
          <p:nvPr/>
        </p:nvSpPr>
        <p:spPr>
          <a:xfrm>
            <a:off x="5706360" y="10271160"/>
            <a:ext cx="685080" cy="425520"/>
          </a:xfrm>
          <a:custGeom>
            <a:avLst/>
            <a:gdLst/>
            <a:ahLst/>
            <a:rect l="0" t="0" r="r" b="b"/>
            <a:pathLst>
              <a:path w="1903" h="1182">
                <a:moveTo>
                  <a:pt x="0" y="1173"/>
                </a:moveTo>
                <a:lnTo>
                  <a:pt x="1874" y="0"/>
                </a:lnTo>
                <a:lnTo>
                  <a:pt x="1903" y="0"/>
                </a:lnTo>
                <a:lnTo>
                  <a:pt x="15" y="1182"/>
                </a:lnTo>
                <a:lnTo>
                  <a:pt x="6" y="1182"/>
                </a:lnTo>
                <a:cubicBezTo>
                  <a:pt x="4" y="1179"/>
                  <a:pt x="2" y="1176"/>
                  <a:pt x="0" y="1173"/>
                </a:cubicBezTo>
                <a:close/>
              </a:path>
            </a:pathLst>
          </a:custGeom>
          <a:solidFill>
            <a:srgbClr val="e1e1d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328" name=""/>
          <p:cNvSpPr/>
          <p:nvPr/>
        </p:nvSpPr>
        <p:spPr>
          <a:xfrm>
            <a:off x="5703120" y="10270800"/>
            <a:ext cx="677880" cy="422640"/>
          </a:xfrm>
          <a:custGeom>
            <a:avLst/>
            <a:gdLst/>
            <a:ahLst/>
            <a:rect l="0" t="0" r="r" b="b"/>
            <a:pathLst>
              <a:path w="1883" h="1174">
                <a:moveTo>
                  <a:pt x="0" y="1162"/>
                </a:moveTo>
                <a:lnTo>
                  <a:pt x="1854" y="0"/>
                </a:lnTo>
                <a:lnTo>
                  <a:pt x="1883" y="1"/>
                </a:lnTo>
                <a:lnTo>
                  <a:pt x="9" y="1174"/>
                </a:lnTo>
                <a:cubicBezTo>
                  <a:pt x="6" y="1170"/>
                  <a:pt x="3" y="1166"/>
                  <a:pt x="0" y="1162"/>
                </a:cubicBezTo>
                <a:close/>
              </a:path>
            </a:pathLst>
          </a:custGeom>
          <a:solidFill>
            <a:srgbClr val="e1e2e0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329" name=""/>
          <p:cNvSpPr/>
          <p:nvPr/>
        </p:nvSpPr>
        <p:spPr>
          <a:xfrm>
            <a:off x="5699880" y="10270800"/>
            <a:ext cx="670680" cy="418320"/>
          </a:xfrm>
          <a:custGeom>
            <a:avLst/>
            <a:gdLst/>
            <a:ahLst/>
            <a:rect l="0" t="0" r="r" b="b"/>
            <a:pathLst>
              <a:path w="1863" h="1162">
                <a:moveTo>
                  <a:pt x="0" y="1149"/>
                </a:moveTo>
                <a:lnTo>
                  <a:pt x="1834" y="0"/>
                </a:lnTo>
                <a:lnTo>
                  <a:pt x="1863" y="0"/>
                </a:lnTo>
                <a:lnTo>
                  <a:pt x="9" y="1162"/>
                </a:lnTo>
                <a:cubicBezTo>
                  <a:pt x="6" y="1158"/>
                  <a:pt x="3" y="1154"/>
                  <a:pt x="0" y="1149"/>
                </a:cubicBezTo>
                <a:close/>
              </a:path>
            </a:pathLst>
          </a:custGeom>
          <a:solidFill>
            <a:srgbClr val="e2e2e0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330" name=""/>
          <p:cNvSpPr/>
          <p:nvPr/>
        </p:nvSpPr>
        <p:spPr>
          <a:xfrm>
            <a:off x="5696640" y="10270800"/>
            <a:ext cx="663840" cy="413640"/>
          </a:xfrm>
          <a:custGeom>
            <a:avLst/>
            <a:gdLst/>
            <a:ahLst/>
            <a:rect l="0" t="0" r="r" b="b"/>
            <a:pathLst>
              <a:path w="1844" h="1149">
                <a:moveTo>
                  <a:pt x="0" y="1137"/>
                </a:moveTo>
                <a:lnTo>
                  <a:pt x="1815" y="0"/>
                </a:lnTo>
                <a:lnTo>
                  <a:pt x="1844" y="0"/>
                </a:lnTo>
                <a:lnTo>
                  <a:pt x="9" y="1149"/>
                </a:lnTo>
                <a:cubicBezTo>
                  <a:pt x="6" y="1145"/>
                  <a:pt x="3" y="1141"/>
                  <a:pt x="0" y="1137"/>
                </a:cubicBezTo>
                <a:close/>
              </a:path>
            </a:pathLst>
          </a:custGeom>
          <a:solidFill>
            <a:srgbClr val="e2e3e1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331" name=""/>
          <p:cNvSpPr/>
          <p:nvPr/>
        </p:nvSpPr>
        <p:spPr>
          <a:xfrm>
            <a:off x="5693400" y="10270800"/>
            <a:ext cx="656640" cy="409320"/>
          </a:xfrm>
          <a:custGeom>
            <a:avLst/>
            <a:gdLst/>
            <a:ahLst/>
            <a:rect l="0" t="0" r="r" b="b"/>
            <a:pathLst>
              <a:path w="1824" h="1137">
                <a:moveTo>
                  <a:pt x="0" y="1124"/>
                </a:moveTo>
                <a:lnTo>
                  <a:pt x="1795" y="0"/>
                </a:lnTo>
                <a:lnTo>
                  <a:pt x="1824" y="0"/>
                </a:lnTo>
                <a:lnTo>
                  <a:pt x="9" y="1137"/>
                </a:lnTo>
                <a:cubicBezTo>
                  <a:pt x="6" y="1132"/>
                  <a:pt x="3" y="1128"/>
                  <a:pt x="0" y="1124"/>
                </a:cubicBezTo>
                <a:close/>
              </a:path>
            </a:pathLst>
          </a:custGeom>
          <a:solidFill>
            <a:srgbClr val="e3e3e1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332" name=""/>
          <p:cNvSpPr/>
          <p:nvPr/>
        </p:nvSpPr>
        <p:spPr>
          <a:xfrm>
            <a:off x="5690520" y="10270800"/>
            <a:ext cx="649080" cy="404640"/>
          </a:xfrm>
          <a:custGeom>
            <a:avLst/>
            <a:gdLst/>
            <a:ahLst/>
            <a:rect l="0" t="0" r="r" b="b"/>
            <a:pathLst>
              <a:path w="1803" h="1124">
                <a:moveTo>
                  <a:pt x="0" y="1111"/>
                </a:moveTo>
                <a:lnTo>
                  <a:pt x="1774" y="0"/>
                </a:lnTo>
                <a:lnTo>
                  <a:pt x="1803" y="0"/>
                </a:lnTo>
                <a:lnTo>
                  <a:pt x="8" y="1124"/>
                </a:lnTo>
                <a:cubicBezTo>
                  <a:pt x="5" y="1120"/>
                  <a:pt x="2" y="1115"/>
                  <a:pt x="0" y="1111"/>
                </a:cubicBezTo>
                <a:close/>
              </a:path>
            </a:pathLst>
          </a:custGeom>
          <a:solidFill>
            <a:srgbClr val="e3e4e1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333" name=""/>
          <p:cNvSpPr/>
          <p:nvPr/>
        </p:nvSpPr>
        <p:spPr>
          <a:xfrm>
            <a:off x="5687280" y="10270800"/>
            <a:ext cx="641880" cy="399960"/>
          </a:xfrm>
          <a:custGeom>
            <a:avLst/>
            <a:gdLst/>
            <a:ahLst/>
            <a:rect l="0" t="0" r="r" b="b"/>
            <a:pathLst>
              <a:path w="1783" h="1111">
                <a:moveTo>
                  <a:pt x="0" y="1098"/>
                </a:moveTo>
                <a:lnTo>
                  <a:pt x="1754" y="0"/>
                </a:lnTo>
                <a:lnTo>
                  <a:pt x="1783" y="0"/>
                </a:lnTo>
                <a:lnTo>
                  <a:pt x="9" y="1111"/>
                </a:lnTo>
                <a:cubicBezTo>
                  <a:pt x="6" y="1107"/>
                  <a:pt x="3" y="1103"/>
                  <a:pt x="0" y="1098"/>
                </a:cubicBezTo>
                <a:close/>
              </a:path>
            </a:pathLst>
          </a:custGeom>
          <a:solidFill>
            <a:srgbClr val="e4e4e2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334" name=""/>
          <p:cNvSpPr/>
          <p:nvPr/>
        </p:nvSpPr>
        <p:spPr>
          <a:xfrm>
            <a:off x="5684400" y="10270800"/>
            <a:ext cx="634320" cy="395280"/>
          </a:xfrm>
          <a:custGeom>
            <a:avLst/>
            <a:gdLst/>
            <a:ahLst/>
            <a:rect l="0" t="0" r="r" b="b"/>
            <a:pathLst>
              <a:path w="1762" h="1098">
                <a:moveTo>
                  <a:pt x="0" y="1085"/>
                </a:moveTo>
                <a:lnTo>
                  <a:pt x="1733" y="0"/>
                </a:lnTo>
                <a:lnTo>
                  <a:pt x="1762" y="0"/>
                </a:lnTo>
                <a:lnTo>
                  <a:pt x="8" y="1098"/>
                </a:lnTo>
                <a:cubicBezTo>
                  <a:pt x="5" y="1094"/>
                  <a:pt x="2" y="1090"/>
                  <a:pt x="0" y="1085"/>
                </a:cubicBezTo>
                <a:close/>
              </a:path>
            </a:pathLst>
          </a:custGeom>
          <a:solidFill>
            <a:srgbClr val="e4e5e2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335" name=""/>
          <p:cNvSpPr/>
          <p:nvPr/>
        </p:nvSpPr>
        <p:spPr>
          <a:xfrm>
            <a:off x="5681160" y="10270800"/>
            <a:ext cx="627120" cy="390600"/>
          </a:xfrm>
          <a:custGeom>
            <a:avLst/>
            <a:gdLst/>
            <a:ahLst/>
            <a:rect l="0" t="0" r="r" b="b"/>
            <a:pathLst>
              <a:path w="1742" h="1085">
                <a:moveTo>
                  <a:pt x="0" y="1072"/>
                </a:moveTo>
                <a:lnTo>
                  <a:pt x="1713" y="0"/>
                </a:lnTo>
                <a:lnTo>
                  <a:pt x="1742" y="0"/>
                </a:lnTo>
                <a:lnTo>
                  <a:pt x="9" y="1085"/>
                </a:lnTo>
                <a:cubicBezTo>
                  <a:pt x="6" y="1081"/>
                  <a:pt x="3" y="1077"/>
                  <a:pt x="0" y="1072"/>
                </a:cubicBezTo>
                <a:close/>
              </a:path>
            </a:pathLst>
          </a:custGeom>
          <a:solidFill>
            <a:srgbClr val="e5e5e3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336" name=""/>
          <p:cNvSpPr/>
          <p:nvPr/>
        </p:nvSpPr>
        <p:spPr>
          <a:xfrm>
            <a:off x="5678280" y="10270800"/>
            <a:ext cx="619560" cy="385920"/>
          </a:xfrm>
          <a:custGeom>
            <a:avLst/>
            <a:gdLst/>
            <a:ahLst/>
            <a:rect l="0" t="0" r="r" b="b"/>
            <a:pathLst>
              <a:path w="1721" h="1072">
                <a:moveTo>
                  <a:pt x="0" y="1059"/>
                </a:moveTo>
                <a:lnTo>
                  <a:pt x="1692" y="0"/>
                </a:lnTo>
                <a:lnTo>
                  <a:pt x="1721" y="0"/>
                </a:lnTo>
                <a:lnTo>
                  <a:pt x="8" y="1072"/>
                </a:lnTo>
                <a:cubicBezTo>
                  <a:pt x="6" y="1068"/>
                  <a:pt x="3" y="1064"/>
                  <a:pt x="0" y="1059"/>
                </a:cubicBezTo>
                <a:close/>
              </a:path>
            </a:pathLst>
          </a:custGeom>
          <a:solidFill>
            <a:srgbClr val="e6e6e3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337" name=""/>
          <p:cNvSpPr/>
          <p:nvPr/>
        </p:nvSpPr>
        <p:spPr>
          <a:xfrm>
            <a:off x="5675400" y="10270800"/>
            <a:ext cx="612000" cy="381240"/>
          </a:xfrm>
          <a:custGeom>
            <a:avLst/>
            <a:gdLst/>
            <a:ahLst/>
            <a:rect l="0" t="0" r="r" b="b"/>
            <a:pathLst>
              <a:path w="1700" h="1059">
                <a:moveTo>
                  <a:pt x="0" y="1046"/>
                </a:moveTo>
                <a:lnTo>
                  <a:pt x="1671" y="0"/>
                </a:lnTo>
                <a:lnTo>
                  <a:pt x="1700" y="0"/>
                </a:lnTo>
                <a:lnTo>
                  <a:pt x="8" y="1059"/>
                </a:lnTo>
                <a:cubicBezTo>
                  <a:pt x="5" y="1055"/>
                  <a:pt x="3" y="1051"/>
                  <a:pt x="0" y="1046"/>
                </a:cubicBezTo>
                <a:close/>
              </a:path>
            </a:pathLst>
          </a:custGeom>
          <a:solidFill>
            <a:srgbClr val="e6e6e4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338" name=""/>
          <p:cNvSpPr/>
          <p:nvPr/>
        </p:nvSpPr>
        <p:spPr>
          <a:xfrm>
            <a:off x="5672520" y="10270800"/>
            <a:ext cx="604440" cy="376560"/>
          </a:xfrm>
          <a:custGeom>
            <a:avLst/>
            <a:gdLst/>
            <a:ahLst/>
            <a:rect l="0" t="0" r="r" b="b"/>
            <a:pathLst>
              <a:path w="1679" h="1046">
                <a:moveTo>
                  <a:pt x="0" y="1033"/>
                </a:moveTo>
                <a:lnTo>
                  <a:pt x="1650" y="0"/>
                </a:lnTo>
                <a:lnTo>
                  <a:pt x="1679" y="0"/>
                </a:lnTo>
                <a:lnTo>
                  <a:pt x="8" y="1046"/>
                </a:lnTo>
                <a:cubicBezTo>
                  <a:pt x="5" y="1042"/>
                  <a:pt x="3" y="1037"/>
                  <a:pt x="0" y="1033"/>
                </a:cubicBezTo>
                <a:close/>
              </a:path>
            </a:pathLst>
          </a:custGeom>
          <a:solidFill>
            <a:srgbClr val="e7e6e4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339" name=""/>
          <p:cNvSpPr/>
          <p:nvPr/>
        </p:nvSpPr>
        <p:spPr>
          <a:xfrm>
            <a:off x="5669640" y="10270800"/>
            <a:ext cx="596880" cy="371880"/>
          </a:xfrm>
          <a:custGeom>
            <a:avLst/>
            <a:gdLst/>
            <a:ahLst/>
            <a:rect l="0" t="0" r="r" b="b"/>
            <a:pathLst>
              <a:path w="1658" h="1033">
                <a:moveTo>
                  <a:pt x="0" y="1020"/>
                </a:moveTo>
                <a:lnTo>
                  <a:pt x="1628" y="0"/>
                </a:lnTo>
                <a:lnTo>
                  <a:pt x="1658" y="0"/>
                </a:lnTo>
                <a:lnTo>
                  <a:pt x="8" y="1033"/>
                </a:lnTo>
                <a:cubicBezTo>
                  <a:pt x="5" y="1029"/>
                  <a:pt x="3" y="1024"/>
                  <a:pt x="0" y="1020"/>
                </a:cubicBezTo>
                <a:close/>
              </a:path>
            </a:pathLst>
          </a:custGeom>
          <a:solidFill>
            <a:srgbClr val="e7e7e5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340" name=""/>
          <p:cNvSpPr/>
          <p:nvPr/>
        </p:nvSpPr>
        <p:spPr>
          <a:xfrm>
            <a:off x="5666760" y="10270800"/>
            <a:ext cx="589320" cy="367200"/>
          </a:xfrm>
          <a:custGeom>
            <a:avLst/>
            <a:gdLst/>
            <a:ahLst/>
            <a:rect l="0" t="0" r="r" b="b"/>
            <a:pathLst>
              <a:path w="1637" h="1020">
                <a:moveTo>
                  <a:pt x="0" y="1007"/>
                </a:moveTo>
                <a:lnTo>
                  <a:pt x="1608" y="0"/>
                </a:lnTo>
                <a:lnTo>
                  <a:pt x="1637" y="0"/>
                </a:lnTo>
                <a:lnTo>
                  <a:pt x="8" y="1020"/>
                </a:lnTo>
                <a:cubicBezTo>
                  <a:pt x="5" y="1015"/>
                  <a:pt x="3" y="1011"/>
                  <a:pt x="0" y="1007"/>
                </a:cubicBezTo>
                <a:close/>
              </a:path>
            </a:pathLst>
          </a:custGeom>
          <a:solidFill>
            <a:srgbClr val="e8e7e5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341" name=""/>
          <p:cNvSpPr/>
          <p:nvPr/>
        </p:nvSpPr>
        <p:spPr>
          <a:xfrm>
            <a:off x="5664240" y="10270440"/>
            <a:ext cx="581400" cy="362880"/>
          </a:xfrm>
          <a:custGeom>
            <a:avLst/>
            <a:gdLst/>
            <a:ahLst/>
            <a:rect l="0" t="0" r="r" b="b"/>
            <a:pathLst>
              <a:path w="1615" h="1008">
                <a:moveTo>
                  <a:pt x="0" y="994"/>
                </a:moveTo>
                <a:lnTo>
                  <a:pt x="1586" y="0"/>
                </a:lnTo>
                <a:lnTo>
                  <a:pt x="1615" y="1"/>
                </a:lnTo>
                <a:lnTo>
                  <a:pt x="7" y="1008"/>
                </a:lnTo>
                <a:cubicBezTo>
                  <a:pt x="5" y="1003"/>
                  <a:pt x="2" y="999"/>
                  <a:pt x="0" y="994"/>
                </a:cubicBezTo>
                <a:close/>
              </a:path>
            </a:pathLst>
          </a:custGeom>
          <a:solidFill>
            <a:srgbClr val="e8e8e5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342" name=""/>
          <p:cNvSpPr/>
          <p:nvPr/>
        </p:nvSpPr>
        <p:spPr>
          <a:xfrm>
            <a:off x="5661360" y="10270440"/>
            <a:ext cx="573840" cy="357840"/>
          </a:xfrm>
          <a:custGeom>
            <a:avLst/>
            <a:gdLst/>
            <a:ahLst/>
            <a:rect l="0" t="0" r="r" b="b"/>
            <a:pathLst>
              <a:path w="1594" h="994">
                <a:moveTo>
                  <a:pt x="0" y="981"/>
                </a:moveTo>
                <a:lnTo>
                  <a:pt x="1565" y="0"/>
                </a:lnTo>
                <a:lnTo>
                  <a:pt x="1594" y="0"/>
                </a:lnTo>
                <a:lnTo>
                  <a:pt x="8" y="994"/>
                </a:lnTo>
                <a:cubicBezTo>
                  <a:pt x="5" y="990"/>
                  <a:pt x="2" y="985"/>
                  <a:pt x="0" y="981"/>
                </a:cubicBezTo>
                <a:close/>
              </a:path>
            </a:pathLst>
          </a:custGeom>
          <a:solidFill>
            <a:srgbClr val="e9e8e6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343" name=""/>
          <p:cNvSpPr/>
          <p:nvPr/>
        </p:nvSpPr>
        <p:spPr>
          <a:xfrm>
            <a:off x="5658480" y="10270440"/>
            <a:ext cx="566280" cy="353160"/>
          </a:xfrm>
          <a:custGeom>
            <a:avLst/>
            <a:gdLst/>
            <a:ahLst/>
            <a:rect l="0" t="0" r="r" b="b"/>
            <a:pathLst>
              <a:path w="1573" h="981">
                <a:moveTo>
                  <a:pt x="0" y="967"/>
                </a:moveTo>
                <a:lnTo>
                  <a:pt x="1545" y="0"/>
                </a:lnTo>
                <a:lnTo>
                  <a:pt x="1573" y="0"/>
                </a:lnTo>
                <a:lnTo>
                  <a:pt x="8" y="981"/>
                </a:lnTo>
                <a:cubicBezTo>
                  <a:pt x="5" y="976"/>
                  <a:pt x="3" y="972"/>
                  <a:pt x="0" y="967"/>
                </a:cubicBezTo>
                <a:close/>
              </a:path>
            </a:pathLst>
          </a:custGeom>
          <a:solidFill>
            <a:srgbClr val="e9e9e6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344" name=""/>
          <p:cNvSpPr/>
          <p:nvPr/>
        </p:nvSpPr>
        <p:spPr>
          <a:xfrm>
            <a:off x="5655960" y="10270440"/>
            <a:ext cx="558720" cy="348120"/>
          </a:xfrm>
          <a:custGeom>
            <a:avLst/>
            <a:gdLst/>
            <a:ahLst/>
            <a:rect l="0" t="0" r="r" b="b"/>
            <a:pathLst>
              <a:path w="1552" h="967">
                <a:moveTo>
                  <a:pt x="0" y="954"/>
                </a:moveTo>
                <a:lnTo>
                  <a:pt x="1523" y="0"/>
                </a:lnTo>
                <a:lnTo>
                  <a:pt x="1552" y="0"/>
                </a:lnTo>
                <a:lnTo>
                  <a:pt x="7" y="967"/>
                </a:lnTo>
                <a:cubicBezTo>
                  <a:pt x="5" y="963"/>
                  <a:pt x="2" y="958"/>
                  <a:pt x="0" y="954"/>
                </a:cubicBezTo>
                <a:close/>
              </a:path>
            </a:pathLst>
          </a:custGeom>
          <a:solidFill>
            <a:srgbClr val="eae9e7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345" name=""/>
          <p:cNvSpPr/>
          <p:nvPr/>
        </p:nvSpPr>
        <p:spPr>
          <a:xfrm>
            <a:off x="5653440" y="10270440"/>
            <a:ext cx="550800" cy="343440"/>
          </a:xfrm>
          <a:custGeom>
            <a:avLst/>
            <a:gdLst/>
            <a:ahLst/>
            <a:rect l="0" t="0" r="r" b="b"/>
            <a:pathLst>
              <a:path w="1530" h="954">
                <a:moveTo>
                  <a:pt x="0" y="940"/>
                </a:moveTo>
                <a:lnTo>
                  <a:pt x="1501" y="0"/>
                </a:lnTo>
                <a:lnTo>
                  <a:pt x="1530" y="0"/>
                </a:lnTo>
                <a:lnTo>
                  <a:pt x="7" y="954"/>
                </a:lnTo>
                <a:cubicBezTo>
                  <a:pt x="5" y="949"/>
                  <a:pt x="2" y="945"/>
                  <a:pt x="0" y="940"/>
                </a:cubicBezTo>
                <a:close/>
              </a:path>
            </a:pathLst>
          </a:custGeom>
          <a:solidFill>
            <a:srgbClr val="eaeae7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346" name=""/>
          <p:cNvSpPr/>
          <p:nvPr/>
        </p:nvSpPr>
        <p:spPr>
          <a:xfrm>
            <a:off x="5650920" y="10270440"/>
            <a:ext cx="542880" cy="338400"/>
          </a:xfrm>
          <a:custGeom>
            <a:avLst/>
            <a:gdLst/>
            <a:ahLst/>
            <a:rect l="0" t="0" r="r" b="b"/>
            <a:pathLst>
              <a:path w="1508" h="940">
                <a:moveTo>
                  <a:pt x="0" y="926"/>
                </a:moveTo>
                <a:lnTo>
                  <a:pt x="1479" y="0"/>
                </a:lnTo>
                <a:lnTo>
                  <a:pt x="1508" y="0"/>
                </a:lnTo>
                <a:lnTo>
                  <a:pt x="7" y="940"/>
                </a:lnTo>
                <a:cubicBezTo>
                  <a:pt x="4" y="936"/>
                  <a:pt x="2" y="931"/>
                  <a:pt x="0" y="926"/>
                </a:cubicBezTo>
                <a:close/>
              </a:path>
            </a:pathLst>
          </a:custGeom>
          <a:solidFill>
            <a:srgbClr val="ebeae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347" name=""/>
          <p:cNvSpPr/>
          <p:nvPr/>
        </p:nvSpPr>
        <p:spPr>
          <a:xfrm>
            <a:off x="5648040" y="10270440"/>
            <a:ext cx="535320" cy="333360"/>
          </a:xfrm>
          <a:custGeom>
            <a:avLst/>
            <a:gdLst/>
            <a:ahLst/>
            <a:rect l="0" t="0" r="r" b="b"/>
            <a:pathLst>
              <a:path w="1487" h="926">
                <a:moveTo>
                  <a:pt x="0" y="913"/>
                </a:moveTo>
                <a:lnTo>
                  <a:pt x="1458" y="0"/>
                </a:lnTo>
                <a:lnTo>
                  <a:pt x="1487" y="0"/>
                </a:lnTo>
                <a:lnTo>
                  <a:pt x="8" y="926"/>
                </a:lnTo>
                <a:cubicBezTo>
                  <a:pt x="5" y="922"/>
                  <a:pt x="3" y="917"/>
                  <a:pt x="0" y="913"/>
                </a:cubicBezTo>
                <a:close/>
              </a:path>
            </a:pathLst>
          </a:custGeom>
          <a:solidFill>
            <a:srgbClr val="ebebe8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348" name=""/>
          <p:cNvSpPr/>
          <p:nvPr/>
        </p:nvSpPr>
        <p:spPr>
          <a:xfrm>
            <a:off x="5645520" y="10270440"/>
            <a:ext cx="527400" cy="328680"/>
          </a:xfrm>
          <a:custGeom>
            <a:avLst/>
            <a:gdLst/>
            <a:ahLst/>
            <a:rect l="0" t="0" r="r" b="b"/>
            <a:pathLst>
              <a:path w="1465" h="913">
                <a:moveTo>
                  <a:pt x="0" y="899"/>
                </a:moveTo>
                <a:lnTo>
                  <a:pt x="1436" y="0"/>
                </a:lnTo>
                <a:lnTo>
                  <a:pt x="1465" y="0"/>
                </a:lnTo>
                <a:lnTo>
                  <a:pt x="7" y="913"/>
                </a:lnTo>
                <a:cubicBezTo>
                  <a:pt x="5" y="908"/>
                  <a:pt x="3" y="904"/>
                  <a:pt x="0" y="899"/>
                </a:cubicBezTo>
                <a:close/>
              </a:path>
            </a:pathLst>
          </a:custGeom>
          <a:solidFill>
            <a:srgbClr val="ecebe9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349" name=""/>
          <p:cNvSpPr/>
          <p:nvPr/>
        </p:nvSpPr>
        <p:spPr>
          <a:xfrm>
            <a:off x="5643000" y="10270440"/>
            <a:ext cx="519480" cy="323640"/>
          </a:xfrm>
          <a:custGeom>
            <a:avLst/>
            <a:gdLst/>
            <a:ahLst/>
            <a:rect l="0" t="0" r="r" b="b"/>
            <a:pathLst>
              <a:path w="1443" h="899">
                <a:moveTo>
                  <a:pt x="0" y="885"/>
                </a:moveTo>
                <a:lnTo>
                  <a:pt x="1414" y="0"/>
                </a:lnTo>
                <a:lnTo>
                  <a:pt x="1443" y="0"/>
                </a:lnTo>
                <a:lnTo>
                  <a:pt x="7" y="899"/>
                </a:lnTo>
                <a:cubicBezTo>
                  <a:pt x="5" y="894"/>
                  <a:pt x="3" y="890"/>
                  <a:pt x="0" y="885"/>
                </a:cubicBezTo>
                <a:close/>
              </a:path>
            </a:pathLst>
          </a:custGeom>
          <a:solidFill>
            <a:srgbClr val="ecece9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350" name=""/>
          <p:cNvSpPr/>
          <p:nvPr/>
        </p:nvSpPr>
        <p:spPr>
          <a:xfrm>
            <a:off x="5640840" y="10270440"/>
            <a:ext cx="511200" cy="318600"/>
          </a:xfrm>
          <a:custGeom>
            <a:avLst/>
            <a:gdLst/>
            <a:ahLst/>
            <a:rect l="0" t="0" r="r" b="b"/>
            <a:pathLst>
              <a:path w="1420" h="885">
                <a:moveTo>
                  <a:pt x="0" y="871"/>
                </a:moveTo>
                <a:lnTo>
                  <a:pt x="1391" y="0"/>
                </a:lnTo>
                <a:lnTo>
                  <a:pt x="1420" y="0"/>
                </a:lnTo>
                <a:lnTo>
                  <a:pt x="6" y="885"/>
                </a:lnTo>
                <a:cubicBezTo>
                  <a:pt x="4" y="880"/>
                  <a:pt x="2" y="876"/>
                  <a:pt x="0" y="871"/>
                </a:cubicBezTo>
                <a:close/>
              </a:path>
            </a:pathLst>
          </a:custGeom>
          <a:solidFill>
            <a:srgbClr val="edece9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351" name=""/>
          <p:cNvSpPr/>
          <p:nvPr/>
        </p:nvSpPr>
        <p:spPr>
          <a:xfrm>
            <a:off x="5638320" y="10270440"/>
            <a:ext cx="503280" cy="313560"/>
          </a:xfrm>
          <a:custGeom>
            <a:avLst/>
            <a:gdLst/>
            <a:ahLst/>
            <a:rect l="0" t="0" r="r" b="b"/>
            <a:pathLst>
              <a:path w="1398" h="871">
                <a:moveTo>
                  <a:pt x="0" y="857"/>
                </a:moveTo>
                <a:lnTo>
                  <a:pt x="1369" y="0"/>
                </a:lnTo>
                <a:lnTo>
                  <a:pt x="1398" y="0"/>
                </a:lnTo>
                <a:lnTo>
                  <a:pt x="7" y="871"/>
                </a:lnTo>
                <a:cubicBezTo>
                  <a:pt x="4" y="867"/>
                  <a:pt x="2" y="862"/>
                  <a:pt x="0" y="857"/>
                </a:cubicBezTo>
                <a:close/>
              </a:path>
            </a:pathLst>
          </a:custGeom>
          <a:solidFill>
            <a:srgbClr val="eeedea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352" name=""/>
          <p:cNvSpPr/>
          <p:nvPr/>
        </p:nvSpPr>
        <p:spPr>
          <a:xfrm>
            <a:off x="5635800" y="10270440"/>
            <a:ext cx="495360" cy="308520"/>
          </a:xfrm>
          <a:custGeom>
            <a:avLst/>
            <a:gdLst/>
            <a:ahLst/>
            <a:rect l="0" t="0" r="r" b="b"/>
            <a:pathLst>
              <a:path w="1376" h="857">
                <a:moveTo>
                  <a:pt x="0" y="843"/>
                </a:moveTo>
                <a:lnTo>
                  <a:pt x="1347" y="0"/>
                </a:lnTo>
                <a:lnTo>
                  <a:pt x="1376" y="0"/>
                </a:lnTo>
                <a:lnTo>
                  <a:pt x="7" y="857"/>
                </a:lnTo>
                <a:cubicBezTo>
                  <a:pt x="5" y="853"/>
                  <a:pt x="3" y="848"/>
                  <a:pt x="0" y="843"/>
                </a:cubicBezTo>
                <a:close/>
              </a:path>
            </a:pathLst>
          </a:custGeom>
          <a:solidFill>
            <a:srgbClr val="eeedea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353" name=""/>
          <p:cNvSpPr/>
          <p:nvPr/>
        </p:nvSpPr>
        <p:spPr>
          <a:xfrm>
            <a:off x="5633640" y="10270440"/>
            <a:ext cx="487080" cy="303480"/>
          </a:xfrm>
          <a:custGeom>
            <a:avLst/>
            <a:gdLst/>
            <a:ahLst/>
            <a:rect l="0" t="0" r="r" b="b"/>
            <a:pathLst>
              <a:path w="1353" h="843">
                <a:moveTo>
                  <a:pt x="0" y="829"/>
                </a:moveTo>
                <a:lnTo>
                  <a:pt x="1324" y="0"/>
                </a:lnTo>
                <a:lnTo>
                  <a:pt x="1353" y="0"/>
                </a:lnTo>
                <a:lnTo>
                  <a:pt x="6" y="843"/>
                </a:lnTo>
                <a:cubicBezTo>
                  <a:pt x="4" y="838"/>
                  <a:pt x="2" y="834"/>
                  <a:pt x="0" y="829"/>
                </a:cubicBezTo>
                <a:close/>
              </a:path>
            </a:pathLst>
          </a:custGeom>
          <a:solidFill>
            <a:srgbClr val="efeee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354" name=""/>
          <p:cNvSpPr/>
          <p:nvPr/>
        </p:nvSpPr>
        <p:spPr>
          <a:xfrm>
            <a:off x="5631480" y="10270080"/>
            <a:ext cx="478800" cy="298800"/>
          </a:xfrm>
          <a:custGeom>
            <a:avLst/>
            <a:gdLst/>
            <a:ahLst/>
            <a:rect l="0" t="0" r="r" b="b"/>
            <a:pathLst>
              <a:path w="1330" h="830">
                <a:moveTo>
                  <a:pt x="0" y="816"/>
                </a:moveTo>
                <a:lnTo>
                  <a:pt x="1301" y="0"/>
                </a:lnTo>
                <a:lnTo>
                  <a:pt x="1330" y="1"/>
                </a:lnTo>
                <a:lnTo>
                  <a:pt x="6" y="830"/>
                </a:lnTo>
                <a:cubicBezTo>
                  <a:pt x="4" y="825"/>
                  <a:pt x="2" y="821"/>
                  <a:pt x="0" y="816"/>
                </a:cubicBezTo>
                <a:close/>
              </a:path>
            </a:pathLst>
          </a:custGeom>
          <a:solidFill>
            <a:srgbClr val="efeee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355" name=""/>
          <p:cNvSpPr/>
          <p:nvPr/>
        </p:nvSpPr>
        <p:spPr>
          <a:xfrm>
            <a:off x="5628960" y="10270080"/>
            <a:ext cx="470880" cy="293760"/>
          </a:xfrm>
          <a:custGeom>
            <a:avLst/>
            <a:gdLst/>
            <a:ahLst/>
            <a:rect l="0" t="0" r="r" b="b"/>
            <a:pathLst>
              <a:path w="1308" h="816">
                <a:moveTo>
                  <a:pt x="0" y="802"/>
                </a:moveTo>
                <a:lnTo>
                  <a:pt x="1279" y="0"/>
                </a:lnTo>
                <a:lnTo>
                  <a:pt x="1308" y="0"/>
                </a:lnTo>
                <a:lnTo>
                  <a:pt x="7" y="816"/>
                </a:lnTo>
                <a:cubicBezTo>
                  <a:pt x="4" y="811"/>
                  <a:pt x="2" y="806"/>
                  <a:pt x="0" y="802"/>
                </a:cubicBezTo>
                <a:close/>
              </a:path>
            </a:pathLst>
          </a:custGeom>
          <a:solidFill>
            <a:srgbClr val="f0eeec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356" name=""/>
          <p:cNvSpPr/>
          <p:nvPr/>
        </p:nvSpPr>
        <p:spPr>
          <a:xfrm>
            <a:off x="5626800" y="10270080"/>
            <a:ext cx="462600" cy="288720"/>
          </a:xfrm>
          <a:custGeom>
            <a:avLst/>
            <a:gdLst/>
            <a:ahLst/>
            <a:rect l="0" t="0" r="r" b="b"/>
            <a:pathLst>
              <a:path w="1285" h="802">
                <a:moveTo>
                  <a:pt x="0" y="787"/>
                </a:moveTo>
                <a:lnTo>
                  <a:pt x="1257" y="0"/>
                </a:lnTo>
                <a:lnTo>
                  <a:pt x="1285" y="0"/>
                </a:lnTo>
                <a:lnTo>
                  <a:pt x="6" y="802"/>
                </a:lnTo>
                <a:cubicBezTo>
                  <a:pt x="4" y="797"/>
                  <a:pt x="2" y="792"/>
                  <a:pt x="0" y="787"/>
                </a:cubicBezTo>
                <a:close/>
              </a:path>
            </a:pathLst>
          </a:custGeom>
          <a:solidFill>
            <a:srgbClr val="f0efec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357" name=""/>
          <p:cNvSpPr/>
          <p:nvPr/>
        </p:nvSpPr>
        <p:spPr>
          <a:xfrm>
            <a:off x="5624640" y="10270080"/>
            <a:ext cx="454680" cy="283320"/>
          </a:xfrm>
          <a:custGeom>
            <a:avLst/>
            <a:gdLst/>
            <a:ahLst/>
            <a:rect l="0" t="0" r="r" b="b"/>
            <a:pathLst>
              <a:path w="1263" h="787">
                <a:moveTo>
                  <a:pt x="0" y="773"/>
                </a:moveTo>
                <a:lnTo>
                  <a:pt x="1234" y="0"/>
                </a:lnTo>
                <a:lnTo>
                  <a:pt x="1263" y="0"/>
                </a:lnTo>
                <a:lnTo>
                  <a:pt x="6" y="787"/>
                </a:lnTo>
                <a:cubicBezTo>
                  <a:pt x="4" y="782"/>
                  <a:pt x="2" y="778"/>
                  <a:pt x="0" y="773"/>
                </a:cubicBezTo>
                <a:close/>
              </a:path>
            </a:pathLst>
          </a:custGeom>
          <a:solidFill>
            <a:srgbClr val="f1efed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358" name=""/>
          <p:cNvSpPr/>
          <p:nvPr/>
        </p:nvSpPr>
        <p:spPr>
          <a:xfrm>
            <a:off x="5622480" y="10270080"/>
            <a:ext cx="446400" cy="278280"/>
          </a:xfrm>
          <a:custGeom>
            <a:avLst/>
            <a:gdLst/>
            <a:ahLst/>
            <a:rect l="0" t="0" r="r" b="b"/>
            <a:pathLst>
              <a:path w="1240" h="773">
                <a:moveTo>
                  <a:pt x="0" y="758"/>
                </a:moveTo>
                <a:lnTo>
                  <a:pt x="1211" y="0"/>
                </a:lnTo>
                <a:lnTo>
                  <a:pt x="1240" y="0"/>
                </a:lnTo>
                <a:lnTo>
                  <a:pt x="6" y="773"/>
                </a:lnTo>
                <a:cubicBezTo>
                  <a:pt x="4" y="768"/>
                  <a:pt x="2" y="763"/>
                  <a:pt x="0" y="758"/>
                </a:cubicBezTo>
                <a:close/>
              </a:path>
            </a:pathLst>
          </a:custGeom>
          <a:solidFill>
            <a:srgbClr val="f1f0ed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359" name=""/>
          <p:cNvSpPr/>
          <p:nvPr/>
        </p:nvSpPr>
        <p:spPr>
          <a:xfrm>
            <a:off x="5620320" y="10270080"/>
            <a:ext cx="438120" cy="272880"/>
          </a:xfrm>
          <a:custGeom>
            <a:avLst/>
            <a:gdLst/>
            <a:ahLst/>
            <a:rect l="0" t="0" r="r" b="b"/>
            <a:pathLst>
              <a:path w="1217" h="758">
                <a:moveTo>
                  <a:pt x="0" y="744"/>
                </a:moveTo>
                <a:lnTo>
                  <a:pt x="1188" y="0"/>
                </a:lnTo>
                <a:lnTo>
                  <a:pt x="1217" y="0"/>
                </a:lnTo>
                <a:lnTo>
                  <a:pt x="6" y="758"/>
                </a:lnTo>
                <a:cubicBezTo>
                  <a:pt x="4" y="754"/>
                  <a:pt x="2" y="749"/>
                  <a:pt x="0" y="744"/>
                </a:cubicBezTo>
                <a:close/>
              </a:path>
            </a:pathLst>
          </a:custGeom>
          <a:solidFill>
            <a:srgbClr val="f2f0ed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360" name=""/>
          <p:cNvSpPr/>
          <p:nvPr/>
        </p:nvSpPr>
        <p:spPr>
          <a:xfrm>
            <a:off x="5618160" y="10270080"/>
            <a:ext cx="429840" cy="267840"/>
          </a:xfrm>
          <a:custGeom>
            <a:avLst/>
            <a:gdLst/>
            <a:ahLst/>
            <a:rect l="0" t="0" r="r" b="b"/>
            <a:pathLst>
              <a:path w="1194" h="744">
                <a:moveTo>
                  <a:pt x="0" y="729"/>
                </a:moveTo>
                <a:lnTo>
                  <a:pt x="1165" y="0"/>
                </a:lnTo>
                <a:lnTo>
                  <a:pt x="1194" y="0"/>
                </a:lnTo>
                <a:lnTo>
                  <a:pt x="6" y="744"/>
                </a:lnTo>
                <a:cubicBezTo>
                  <a:pt x="4" y="739"/>
                  <a:pt x="2" y="734"/>
                  <a:pt x="0" y="729"/>
                </a:cubicBezTo>
                <a:close/>
              </a:path>
            </a:pathLst>
          </a:custGeom>
          <a:solidFill>
            <a:srgbClr val="f2f1ee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361" name=""/>
          <p:cNvSpPr/>
          <p:nvPr/>
        </p:nvSpPr>
        <p:spPr>
          <a:xfrm>
            <a:off x="5616360" y="10270080"/>
            <a:ext cx="421200" cy="262440"/>
          </a:xfrm>
          <a:custGeom>
            <a:avLst/>
            <a:gdLst/>
            <a:ahLst/>
            <a:rect l="0" t="0" r="r" b="b"/>
            <a:pathLst>
              <a:path w="1170" h="729">
                <a:moveTo>
                  <a:pt x="0" y="715"/>
                </a:moveTo>
                <a:lnTo>
                  <a:pt x="1141" y="0"/>
                </a:lnTo>
                <a:lnTo>
                  <a:pt x="1170" y="0"/>
                </a:lnTo>
                <a:lnTo>
                  <a:pt x="5" y="729"/>
                </a:lnTo>
                <a:cubicBezTo>
                  <a:pt x="3" y="724"/>
                  <a:pt x="2" y="720"/>
                  <a:pt x="0" y="715"/>
                </a:cubicBezTo>
                <a:close/>
              </a:path>
            </a:pathLst>
          </a:custGeom>
          <a:solidFill>
            <a:srgbClr val="f3f1ee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362" name=""/>
          <p:cNvSpPr/>
          <p:nvPr/>
        </p:nvSpPr>
        <p:spPr>
          <a:xfrm>
            <a:off x="5614200" y="10270080"/>
            <a:ext cx="412920" cy="257400"/>
          </a:xfrm>
          <a:custGeom>
            <a:avLst/>
            <a:gdLst/>
            <a:ahLst/>
            <a:rect l="0" t="0" r="r" b="b"/>
            <a:pathLst>
              <a:path w="1147" h="715">
                <a:moveTo>
                  <a:pt x="0" y="700"/>
                </a:moveTo>
                <a:lnTo>
                  <a:pt x="1118" y="0"/>
                </a:lnTo>
                <a:lnTo>
                  <a:pt x="1147" y="0"/>
                </a:lnTo>
                <a:lnTo>
                  <a:pt x="6" y="715"/>
                </a:lnTo>
                <a:cubicBezTo>
                  <a:pt x="4" y="710"/>
                  <a:pt x="2" y="705"/>
                  <a:pt x="0" y="700"/>
                </a:cubicBezTo>
                <a:close/>
              </a:path>
            </a:pathLst>
          </a:custGeom>
          <a:solidFill>
            <a:srgbClr val="f3f2e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363" name=""/>
          <p:cNvSpPr/>
          <p:nvPr/>
        </p:nvSpPr>
        <p:spPr>
          <a:xfrm>
            <a:off x="5612400" y="10270080"/>
            <a:ext cx="404280" cy="252000"/>
          </a:xfrm>
          <a:custGeom>
            <a:avLst/>
            <a:gdLst/>
            <a:ahLst/>
            <a:rect l="0" t="0" r="r" b="b"/>
            <a:pathLst>
              <a:path w="1123" h="700">
                <a:moveTo>
                  <a:pt x="0" y="685"/>
                </a:moveTo>
                <a:lnTo>
                  <a:pt x="1094" y="0"/>
                </a:lnTo>
                <a:lnTo>
                  <a:pt x="1123" y="0"/>
                </a:lnTo>
                <a:lnTo>
                  <a:pt x="5" y="700"/>
                </a:lnTo>
                <a:cubicBezTo>
                  <a:pt x="3" y="695"/>
                  <a:pt x="2" y="690"/>
                  <a:pt x="0" y="685"/>
                </a:cubicBezTo>
                <a:close/>
              </a:path>
            </a:pathLst>
          </a:custGeom>
          <a:solidFill>
            <a:srgbClr val="f4f2e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364" name=""/>
          <p:cNvSpPr/>
          <p:nvPr/>
        </p:nvSpPr>
        <p:spPr>
          <a:xfrm>
            <a:off x="5610240" y="10270080"/>
            <a:ext cx="396000" cy="246600"/>
          </a:xfrm>
          <a:custGeom>
            <a:avLst/>
            <a:gdLst/>
            <a:ahLst/>
            <a:rect l="0" t="0" r="r" b="b"/>
            <a:pathLst>
              <a:path w="1100" h="685">
                <a:moveTo>
                  <a:pt x="0" y="670"/>
                </a:moveTo>
                <a:lnTo>
                  <a:pt x="1071" y="0"/>
                </a:lnTo>
                <a:lnTo>
                  <a:pt x="1100" y="0"/>
                </a:lnTo>
                <a:lnTo>
                  <a:pt x="6" y="685"/>
                </a:lnTo>
                <a:cubicBezTo>
                  <a:pt x="4" y="680"/>
                  <a:pt x="2" y="675"/>
                  <a:pt x="0" y="670"/>
                </a:cubicBezTo>
                <a:close/>
              </a:path>
            </a:pathLst>
          </a:custGeom>
          <a:solidFill>
            <a:srgbClr val="f4f3f0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365" name=""/>
          <p:cNvSpPr/>
          <p:nvPr/>
        </p:nvSpPr>
        <p:spPr>
          <a:xfrm>
            <a:off x="5608440" y="10270080"/>
            <a:ext cx="387360" cy="241200"/>
          </a:xfrm>
          <a:custGeom>
            <a:avLst/>
            <a:gdLst/>
            <a:ahLst/>
            <a:rect l="0" t="0" r="r" b="b"/>
            <a:pathLst>
              <a:path w="1076" h="670">
                <a:moveTo>
                  <a:pt x="0" y="655"/>
                </a:moveTo>
                <a:lnTo>
                  <a:pt x="1046" y="0"/>
                </a:lnTo>
                <a:lnTo>
                  <a:pt x="1076" y="0"/>
                </a:lnTo>
                <a:lnTo>
                  <a:pt x="5" y="670"/>
                </a:lnTo>
                <a:cubicBezTo>
                  <a:pt x="4" y="665"/>
                  <a:pt x="2" y="660"/>
                  <a:pt x="0" y="655"/>
                </a:cubicBezTo>
                <a:close/>
              </a:path>
            </a:pathLst>
          </a:custGeom>
          <a:solidFill>
            <a:srgbClr val="f5f3f0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366" name=""/>
          <p:cNvSpPr/>
          <p:nvPr/>
        </p:nvSpPr>
        <p:spPr>
          <a:xfrm>
            <a:off x="5606640" y="10270080"/>
            <a:ext cx="378720" cy="235800"/>
          </a:xfrm>
          <a:custGeom>
            <a:avLst/>
            <a:gdLst/>
            <a:ahLst/>
            <a:rect l="0" t="0" r="r" b="b"/>
            <a:pathLst>
              <a:path w="1052" h="655">
                <a:moveTo>
                  <a:pt x="0" y="640"/>
                </a:moveTo>
                <a:lnTo>
                  <a:pt x="1023" y="0"/>
                </a:lnTo>
                <a:lnTo>
                  <a:pt x="1052" y="0"/>
                </a:lnTo>
                <a:lnTo>
                  <a:pt x="5" y="655"/>
                </a:lnTo>
                <a:cubicBezTo>
                  <a:pt x="3" y="650"/>
                  <a:pt x="2" y="645"/>
                  <a:pt x="0" y="640"/>
                </a:cubicBezTo>
                <a:close/>
              </a:path>
            </a:pathLst>
          </a:custGeom>
          <a:solidFill>
            <a:srgbClr val="f5f4f1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367" name=""/>
          <p:cNvSpPr/>
          <p:nvPr/>
        </p:nvSpPr>
        <p:spPr>
          <a:xfrm>
            <a:off x="5604840" y="10269720"/>
            <a:ext cx="370080" cy="230760"/>
          </a:xfrm>
          <a:custGeom>
            <a:avLst/>
            <a:gdLst/>
            <a:ahLst/>
            <a:rect l="0" t="0" r="r" b="b"/>
            <a:pathLst>
              <a:path w="1028" h="641">
                <a:moveTo>
                  <a:pt x="0" y="626"/>
                </a:moveTo>
                <a:lnTo>
                  <a:pt x="999" y="0"/>
                </a:lnTo>
                <a:lnTo>
                  <a:pt x="1028" y="1"/>
                </a:lnTo>
                <a:lnTo>
                  <a:pt x="5" y="641"/>
                </a:lnTo>
                <a:cubicBezTo>
                  <a:pt x="3" y="636"/>
                  <a:pt x="2" y="631"/>
                  <a:pt x="0" y="626"/>
                </a:cubicBezTo>
                <a:close/>
              </a:path>
            </a:pathLst>
          </a:custGeom>
          <a:solidFill>
            <a:srgbClr val="f6f4f1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368" name=""/>
          <p:cNvSpPr/>
          <p:nvPr/>
        </p:nvSpPr>
        <p:spPr>
          <a:xfrm>
            <a:off x="5601240" y="10269720"/>
            <a:ext cx="363240" cy="225360"/>
          </a:xfrm>
          <a:custGeom>
            <a:avLst/>
            <a:gdLst/>
            <a:ahLst/>
            <a:rect l="0" t="0" r="r" b="b"/>
            <a:pathLst>
              <a:path w="1009" h="626">
                <a:moveTo>
                  <a:pt x="0" y="596"/>
                </a:moveTo>
                <a:lnTo>
                  <a:pt x="951" y="0"/>
                </a:lnTo>
                <a:lnTo>
                  <a:pt x="1009" y="0"/>
                </a:lnTo>
                <a:lnTo>
                  <a:pt x="10" y="626"/>
                </a:lnTo>
                <a:cubicBezTo>
                  <a:pt x="7" y="616"/>
                  <a:pt x="4" y="606"/>
                  <a:pt x="0" y="596"/>
                </a:cubicBezTo>
                <a:close/>
              </a:path>
            </a:pathLst>
          </a:custGeom>
          <a:solidFill>
            <a:srgbClr val="f6f4f1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369" name=""/>
          <p:cNvSpPr/>
          <p:nvPr/>
        </p:nvSpPr>
        <p:spPr>
          <a:xfrm>
            <a:off x="5595120" y="10269720"/>
            <a:ext cx="348480" cy="214560"/>
          </a:xfrm>
          <a:custGeom>
            <a:avLst/>
            <a:gdLst/>
            <a:ahLst/>
            <a:rect l="0" t="0" r="r" b="b"/>
            <a:pathLst>
              <a:path w="968" h="596">
                <a:moveTo>
                  <a:pt x="0" y="535"/>
                </a:moveTo>
                <a:lnTo>
                  <a:pt x="853" y="0"/>
                </a:lnTo>
                <a:lnTo>
                  <a:pt x="968" y="0"/>
                </a:lnTo>
                <a:lnTo>
                  <a:pt x="17" y="596"/>
                </a:lnTo>
                <a:cubicBezTo>
                  <a:pt x="11" y="576"/>
                  <a:pt x="5" y="555"/>
                  <a:pt x="0" y="535"/>
                </a:cubicBezTo>
                <a:close/>
              </a:path>
            </a:pathLst>
          </a:custGeom>
          <a:solidFill>
            <a:srgbClr val="f6f4f1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370" name=""/>
          <p:cNvSpPr/>
          <p:nvPr/>
        </p:nvSpPr>
        <p:spPr>
          <a:xfrm>
            <a:off x="5569200" y="10269000"/>
            <a:ext cx="333000" cy="193320"/>
          </a:xfrm>
          <a:custGeom>
            <a:avLst/>
            <a:gdLst/>
            <a:ahLst/>
            <a:rect l="0" t="0" r="r" b="b"/>
            <a:pathLst>
              <a:path w="925" h="537">
                <a:moveTo>
                  <a:pt x="0" y="0"/>
                </a:moveTo>
                <a:lnTo>
                  <a:pt x="925" y="2"/>
                </a:lnTo>
                <a:lnTo>
                  <a:pt x="72" y="537"/>
                </a:lnTo>
                <a:cubicBezTo>
                  <a:pt x="25" y="366"/>
                  <a:pt x="0" y="186"/>
                  <a:pt x="0" y="0"/>
                </a:cubicBezTo>
                <a:close/>
              </a:path>
            </a:pathLst>
          </a:custGeom>
          <a:solidFill>
            <a:srgbClr val="f6f4f1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371" name=""/>
          <p:cNvSpPr txBox="1"/>
          <p:nvPr/>
        </p:nvSpPr>
        <p:spPr>
          <a:xfrm>
            <a:off x="495000" y="8138160"/>
            <a:ext cx="41544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89" strike="noStrike" u="none">
                <a:solidFill>
                  <a:srgbClr val="423e3a"/>
                </a:solidFill>
                <a:effectLst/>
                <a:uFillTx/>
                <a:latin typeface="Telegraf"/>
                <a:ea typeface="Telegraf"/>
              </a:rPr>
              <a:t>English</a:t>
            </a:r>
            <a:endParaRPr b="0" lang="en-US" sz="989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372" name=""/>
          <p:cNvSpPr txBox="1"/>
          <p:nvPr/>
        </p:nvSpPr>
        <p:spPr>
          <a:xfrm>
            <a:off x="658080" y="694440"/>
            <a:ext cx="4072680" cy="56124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3240" strike="noStrike" u="none">
                <a:solidFill>
                  <a:srgbClr val="ffffff"/>
                </a:solidFill>
                <a:effectLst/>
                <a:uFillTx/>
                <a:latin typeface="Raleway"/>
                <a:ea typeface="Raleway"/>
              </a:rPr>
              <a:t>MICHAEL JOHNSON</a:t>
            </a:r>
            <a:endParaRPr b="0" lang="en-US" sz="324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373" name=""/>
          <p:cNvSpPr txBox="1"/>
          <p:nvPr/>
        </p:nvSpPr>
        <p:spPr>
          <a:xfrm>
            <a:off x="658080" y="1212840"/>
            <a:ext cx="2434680" cy="2610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510" strike="noStrike" u="none">
                <a:solidFill>
                  <a:srgbClr val="f6f4f1"/>
                </a:solidFill>
                <a:effectLst/>
                <a:uFillTx/>
                <a:latin typeface="GlacialIndifference"/>
                <a:ea typeface="GlacialIndifference"/>
              </a:rPr>
              <a:t>P R O J E C T   M A N A G E R</a:t>
            </a:r>
            <a:endParaRPr b="0" lang="en-US" sz="151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374" name=""/>
          <p:cNvSpPr txBox="1"/>
          <p:nvPr/>
        </p:nvSpPr>
        <p:spPr>
          <a:xfrm>
            <a:off x="495000" y="2449440"/>
            <a:ext cx="874440" cy="29592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710" strike="noStrike" u="none">
                <a:solidFill>
                  <a:srgbClr val="423e3a"/>
                </a:solidFill>
                <a:effectLst/>
                <a:uFillTx/>
                <a:latin typeface="Raleway"/>
                <a:ea typeface="Raleway"/>
              </a:rPr>
              <a:t>Contact</a:t>
            </a:r>
            <a:endParaRPr b="0" lang="en-US" sz="171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375" name=""/>
          <p:cNvSpPr txBox="1"/>
          <p:nvPr/>
        </p:nvSpPr>
        <p:spPr>
          <a:xfrm>
            <a:off x="3110760" y="2455560"/>
            <a:ext cx="1078560" cy="29592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710" strike="noStrike" u="none">
                <a:solidFill>
                  <a:srgbClr val="423e3a"/>
                </a:solidFill>
                <a:effectLst/>
                <a:uFillTx/>
                <a:latin typeface="Raleway"/>
                <a:ea typeface="Raleway"/>
              </a:rPr>
              <a:t>About Me</a:t>
            </a:r>
            <a:endParaRPr b="0" lang="en-US" sz="171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376" name=""/>
          <p:cNvSpPr txBox="1"/>
          <p:nvPr/>
        </p:nvSpPr>
        <p:spPr>
          <a:xfrm>
            <a:off x="3175560" y="4059720"/>
            <a:ext cx="1229760" cy="29592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710" strike="noStrike" u="none">
                <a:solidFill>
                  <a:srgbClr val="423e3a"/>
                </a:solidFill>
                <a:effectLst/>
                <a:uFillTx/>
                <a:latin typeface="Raleway"/>
                <a:ea typeface="Raleway"/>
              </a:rPr>
              <a:t>Experience</a:t>
            </a:r>
            <a:endParaRPr b="0" lang="en-US" sz="171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377" name=""/>
          <p:cNvSpPr txBox="1"/>
          <p:nvPr/>
        </p:nvSpPr>
        <p:spPr>
          <a:xfrm>
            <a:off x="2969640" y="7339680"/>
            <a:ext cx="1107720" cy="29592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710" strike="noStrike" u="none">
                <a:solidFill>
                  <a:srgbClr val="423e3a"/>
                </a:solidFill>
                <a:effectLst/>
                <a:uFillTx/>
                <a:latin typeface="Raleway"/>
                <a:ea typeface="Raleway"/>
              </a:rPr>
              <a:t>Education</a:t>
            </a:r>
            <a:endParaRPr b="0" lang="en-US" sz="171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378" name=""/>
          <p:cNvSpPr txBox="1"/>
          <p:nvPr/>
        </p:nvSpPr>
        <p:spPr>
          <a:xfrm>
            <a:off x="495000" y="4920480"/>
            <a:ext cx="1045800" cy="29592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710" strike="noStrike" u="none">
                <a:solidFill>
                  <a:srgbClr val="423e3a"/>
                </a:solidFill>
                <a:effectLst/>
                <a:uFillTx/>
                <a:latin typeface="Raleway"/>
                <a:ea typeface="Raleway"/>
              </a:rPr>
              <a:t>Expertise</a:t>
            </a:r>
            <a:endParaRPr b="0" lang="en-US" sz="171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379" name=""/>
          <p:cNvSpPr txBox="1"/>
          <p:nvPr/>
        </p:nvSpPr>
        <p:spPr>
          <a:xfrm>
            <a:off x="495000" y="7339320"/>
            <a:ext cx="1098360" cy="29592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710" strike="noStrike" u="none">
                <a:solidFill>
                  <a:srgbClr val="423e3a"/>
                </a:solidFill>
                <a:effectLst/>
                <a:uFillTx/>
                <a:latin typeface="Raleway"/>
                <a:ea typeface="Raleway"/>
              </a:rPr>
              <a:t>Language</a:t>
            </a:r>
            <a:endParaRPr b="0" lang="en-US" sz="171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380" name=""/>
          <p:cNvSpPr txBox="1"/>
          <p:nvPr/>
        </p:nvSpPr>
        <p:spPr>
          <a:xfrm>
            <a:off x="495000" y="8816400"/>
            <a:ext cx="1134720" cy="29592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710" strike="noStrike" u="none">
                <a:solidFill>
                  <a:srgbClr val="423e3a"/>
                </a:solidFill>
                <a:effectLst/>
                <a:uFillTx/>
                <a:latin typeface="Raleway"/>
                <a:ea typeface="Raleway"/>
              </a:rPr>
              <a:t>Reference</a:t>
            </a:r>
            <a:endParaRPr b="0" lang="en-US" sz="171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381" name=""/>
          <p:cNvSpPr txBox="1"/>
          <p:nvPr/>
        </p:nvSpPr>
        <p:spPr>
          <a:xfrm>
            <a:off x="495000" y="2995920"/>
            <a:ext cx="571320" cy="2412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390" strike="noStrike" u="none">
                <a:solidFill>
                  <a:srgbClr val="423e3a"/>
                </a:solidFill>
                <a:effectLst/>
                <a:uFillTx/>
                <a:latin typeface="Raleway"/>
                <a:ea typeface="Raleway"/>
              </a:rPr>
              <a:t>Phone</a:t>
            </a:r>
            <a:endParaRPr b="0" lang="en-US" sz="139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382" name=""/>
          <p:cNvSpPr txBox="1"/>
          <p:nvPr/>
        </p:nvSpPr>
        <p:spPr>
          <a:xfrm>
            <a:off x="495000" y="3597840"/>
            <a:ext cx="499320" cy="2412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390" strike="noStrike" u="none">
                <a:solidFill>
                  <a:srgbClr val="423e3a"/>
                </a:solidFill>
                <a:effectLst/>
                <a:uFillTx/>
                <a:latin typeface="Raleway"/>
                <a:ea typeface="Raleway"/>
              </a:rPr>
              <a:t>Email</a:t>
            </a:r>
            <a:endParaRPr b="0" lang="en-US" sz="139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383" name=""/>
          <p:cNvSpPr txBox="1"/>
          <p:nvPr/>
        </p:nvSpPr>
        <p:spPr>
          <a:xfrm>
            <a:off x="495000" y="4195800"/>
            <a:ext cx="731520" cy="2412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390" strike="noStrike" u="none">
                <a:solidFill>
                  <a:srgbClr val="423e3a"/>
                </a:solidFill>
                <a:effectLst/>
                <a:uFillTx/>
                <a:latin typeface="Raleway"/>
                <a:ea typeface="Raleway"/>
              </a:rPr>
              <a:t>Address</a:t>
            </a:r>
            <a:endParaRPr b="0" lang="en-US" sz="139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384" name=""/>
          <p:cNvSpPr txBox="1"/>
          <p:nvPr/>
        </p:nvSpPr>
        <p:spPr>
          <a:xfrm>
            <a:off x="495000" y="3242520"/>
            <a:ext cx="87660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89" strike="noStrike" u="none">
                <a:solidFill>
                  <a:srgbClr val="423e3a"/>
                </a:solidFill>
                <a:effectLst/>
                <a:uFillTx/>
                <a:latin typeface="Telegraf"/>
                <a:ea typeface="Telegraf"/>
              </a:rPr>
              <a:t>+123-456-7890</a:t>
            </a:r>
            <a:endParaRPr b="0" lang="en-US" sz="989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385" name=""/>
          <p:cNvSpPr txBox="1"/>
          <p:nvPr/>
        </p:nvSpPr>
        <p:spPr>
          <a:xfrm>
            <a:off x="2707200" y="3070800"/>
            <a:ext cx="445464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89" strike="noStrike" u="none">
                <a:solidFill>
                  <a:srgbClr val="423e3a"/>
                </a:solidFill>
                <a:effectLst/>
                <a:uFillTx/>
                <a:latin typeface="Telegraf"/>
                <a:ea typeface="Telegraf"/>
              </a:rPr>
              <a:t>Lorem  ipsum  dolor  sit  amet,  consectetur  adipiscing  elit,  sed  do  eiusmod</a:t>
            </a:r>
            <a:endParaRPr b="0" lang="en-US" sz="989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386" name=""/>
          <p:cNvSpPr txBox="1"/>
          <p:nvPr/>
        </p:nvSpPr>
        <p:spPr>
          <a:xfrm>
            <a:off x="2707200" y="3242160"/>
            <a:ext cx="450972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89" strike="noStrike" u="none">
                <a:solidFill>
                  <a:srgbClr val="423e3a"/>
                </a:solidFill>
                <a:effectLst/>
                <a:uFillTx/>
                <a:latin typeface="Telegraf"/>
                <a:ea typeface="Telegraf"/>
              </a:rPr>
              <a:t>tempor incididunt ut labore et dolore magna aliqua. Ut enim ad minim veniam,</a:t>
            </a:r>
            <a:endParaRPr b="0" lang="en-US" sz="989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387" name=""/>
          <p:cNvSpPr txBox="1"/>
          <p:nvPr/>
        </p:nvSpPr>
        <p:spPr>
          <a:xfrm>
            <a:off x="2707200" y="3413880"/>
            <a:ext cx="27360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89" strike="noStrike" u="none">
                <a:solidFill>
                  <a:srgbClr val="423e3a"/>
                </a:solidFill>
                <a:effectLst/>
                <a:uFillTx/>
                <a:latin typeface="Telegraf"/>
                <a:ea typeface="Telegraf"/>
              </a:rPr>
              <a:t>quis </a:t>
            </a:r>
            <a:endParaRPr b="0" lang="en-US" sz="989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388" name=""/>
          <p:cNvSpPr txBox="1"/>
          <p:nvPr/>
        </p:nvSpPr>
        <p:spPr>
          <a:xfrm>
            <a:off x="3000600" y="3413880"/>
            <a:ext cx="48708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89" strike="noStrike" u="none">
                <a:solidFill>
                  <a:srgbClr val="423e3a"/>
                </a:solidFill>
                <a:effectLst/>
                <a:uFillTx/>
                <a:latin typeface="Telegraf"/>
                <a:ea typeface="Telegraf"/>
              </a:rPr>
              <a:t>nostrud </a:t>
            </a:r>
            <a:endParaRPr b="0" lang="en-US" sz="989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389" name=""/>
          <p:cNvSpPr txBox="1"/>
          <p:nvPr/>
        </p:nvSpPr>
        <p:spPr>
          <a:xfrm>
            <a:off x="3508560" y="3413880"/>
            <a:ext cx="70992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89" strike="noStrike" u="none">
                <a:solidFill>
                  <a:srgbClr val="423e3a"/>
                </a:solidFill>
                <a:effectLst/>
                <a:uFillTx/>
                <a:latin typeface="Telegraf"/>
                <a:ea typeface="Telegraf"/>
              </a:rPr>
              <a:t>exercitation </a:t>
            </a:r>
            <a:endParaRPr b="0" lang="en-US" sz="989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390" name=""/>
          <p:cNvSpPr txBox="1"/>
          <p:nvPr/>
        </p:nvSpPr>
        <p:spPr>
          <a:xfrm>
            <a:off x="4251240" y="3413880"/>
            <a:ext cx="48384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89" strike="noStrike" u="none">
                <a:solidFill>
                  <a:srgbClr val="423e3a"/>
                </a:solidFill>
                <a:effectLst/>
                <a:uFillTx/>
                <a:latin typeface="Telegraf"/>
                <a:ea typeface="Telegraf"/>
              </a:rPr>
              <a:t>ullamco </a:t>
            </a:r>
            <a:endParaRPr b="0" lang="en-US" sz="989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391" name=""/>
          <p:cNvSpPr txBox="1"/>
          <p:nvPr/>
        </p:nvSpPr>
        <p:spPr>
          <a:xfrm>
            <a:off x="4754520" y="3413880"/>
            <a:ext cx="41976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89" strike="noStrike" u="none">
                <a:solidFill>
                  <a:srgbClr val="423e3a"/>
                </a:solidFill>
                <a:effectLst/>
                <a:uFillTx/>
                <a:latin typeface="Telegraf"/>
                <a:ea typeface="Telegraf"/>
              </a:rPr>
              <a:t>laboris </a:t>
            </a:r>
            <a:endParaRPr b="0" lang="en-US" sz="989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392" name=""/>
          <p:cNvSpPr txBox="1"/>
          <p:nvPr/>
        </p:nvSpPr>
        <p:spPr>
          <a:xfrm>
            <a:off x="5188320" y="3413880"/>
            <a:ext cx="22716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89" strike="noStrike" u="none">
                <a:solidFill>
                  <a:srgbClr val="423e3a"/>
                </a:solidFill>
                <a:effectLst/>
                <a:uFillTx/>
                <a:latin typeface="Telegraf"/>
                <a:ea typeface="Telegraf"/>
              </a:rPr>
              <a:t>nisi </a:t>
            </a:r>
            <a:endParaRPr b="0" lang="en-US" sz="989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393" name=""/>
          <p:cNvSpPr txBox="1"/>
          <p:nvPr/>
        </p:nvSpPr>
        <p:spPr>
          <a:xfrm>
            <a:off x="5433120" y="3413880"/>
            <a:ext cx="15192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89" strike="noStrike" u="none">
                <a:solidFill>
                  <a:srgbClr val="423e3a"/>
                </a:solidFill>
                <a:effectLst/>
                <a:uFillTx/>
                <a:latin typeface="Telegraf"/>
                <a:ea typeface="Telegraf"/>
              </a:rPr>
              <a:t>ut </a:t>
            </a:r>
            <a:endParaRPr b="0" lang="en-US" sz="989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394" name=""/>
          <p:cNvSpPr txBox="1"/>
          <p:nvPr/>
        </p:nvSpPr>
        <p:spPr>
          <a:xfrm>
            <a:off x="5608800" y="3413880"/>
            <a:ext cx="41688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89" strike="noStrike" u="none">
                <a:solidFill>
                  <a:srgbClr val="423e3a"/>
                </a:solidFill>
                <a:effectLst/>
                <a:uFillTx/>
                <a:latin typeface="Telegraf"/>
                <a:ea typeface="Telegraf"/>
              </a:rPr>
              <a:t>aliquip </a:t>
            </a:r>
            <a:endParaRPr b="0" lang="en-US" sz="989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395" name=""/>
          <p:cNvSpPr txBox="1"/>
          <p:nvPr/>
        </p:nvSpPr>
        <p:spPr>
          <a:xfrm>
            <a:off x="6028560" y="3413880"/>
            <a:ext cx="16704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89" strike="noStrike" u="none">
                <a:solidFill>
                  <a:srgbClr val="423e3a"/>
                </a:solidFill>
                <a:effectLst/>
                <a:uFillTx/>
                <a:latin typeface="Telegraf"/>
                <a:ea typeface="Telegraf"/>
              </a:rPr>
              <a:t>ex </a:t>
            </a:r>
            <a:endParaRPr b="0" lang="en-US" sz="989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396" name=""/>
          <p:cNvSpPr txBox="1"/>
          <p:nvPr/>
        </p:nvSpPr>
        <p:spPr>
          <a:xfrm>
            <a:off x="6225120" y="3413880"/>
            <a:ext cx="17136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89" strike="noStrike" u="none">
                <a:solidFill>
                  <a:srgbClr val="423e3a"/>
                </a:solidFill>
                <a:effectLst/>
                <a:uFillTx/>
                <a:latin typeface="Telegraf"/>
                <a:ea typeface="Telegraf"/>
              </a:rPr>
              <a:t>ea </a:t>
            </a:r>
            <a:endParaRPr b="0" lang="en-US" sz="989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397" name=""/>
          <p:cNvSpPr txBox="1"/>
          <p:nvPr/>
        </p:nvSpPr>
        <p:spPr>
          <a:xfrm>
            <a:off x="6420600" y="3413880"/>
            <a:ext cx="58680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89" strike="noStrike" u="none">
                <a:solidFill>
                  <a:srgbClr val="423e3a"/>
                </a:solidFill>
                <a:effectLst/>
                <a:uFillTx/>
                <a:latin typeface="Telegraf"/>
                <a:ea typeface="Telegraf"/>
              </a:rPr>
              <a:t>commodo</a:t>
            </a:r>
            <a:endParaRPr b="0" lang="en-US" sz="989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398" name=""/>
          <p:cNvSpPr txBox="1"/>
          <p:nvPr/>
        </p:nvSpPr>
        <p:spPr>
          <a:xfrm>
            <a:off x="2707200" y="3585240"/>
            <a:ext cx="63288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89" strike="noStrike" u="none">
                <a:solidFill>
                  <a:srgbClr val="423e3a"/>
                </a:solidFill>
                <a:effectLst/>
                <a:uFillTx/>
                <a:latin typeface="Telegraf"/>
                <a:ea typeface="Telegraf"/>
              </a:rPr>
              <a:t>consequat.</a:t>
            </a:r>
            <a:endParaRPr b="0" lang="en-US" sz="989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399" name=""/>
          <p:cNvSpPr txBox="1"/>
          <p:nvPr/>
        </p:nvSpPr>
        <p:spPr>
          <a:xfrm>
            <a:off x="2707200" y="5184000"/>
            <a:ext cx="445464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89" strike="noStrike" u="none">
                <a:solidFill>
                  <a:srgbClr val="423e3a"/>
                </a:solidFill>
                <a:effectLst/>
                <a:uFillTx/>
                <a:latin typeface="Telegraf"/>
                <a:ea typeface="Telegraf"/>
              </a:rPr>
              <a:t>Lorem  ipsum  dolor  sit  amet,  consectetur  adipiscing  elit,  sed  do  eiusmod</a:t>
            </a:r>
            <a:endParaRPr b="0" lang="en-US" sz="989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400" name=""/>
          <p:cNvSpPr txBox="1"/>
          <p:nvPr/>
        </p:nvSpPr>
        <p:spPr>
          <a:xfrm>
            <a:off x="2707200" y="5355360"/>
            <a:ext cx="450972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89" strike="noStrike" u="none">
                <a:solidFill>
                  <a:srgbClr val="423e3a"/>
                </a:solidFill>
                <a:effectLst/>
                <a:uFillTx/>
                <a:latin typeface="Telegraf"/>
                <a:ea typeface="Telegraf"/>
              </a:rPr>
              <a:t>tempor incididunt ut labore et dolore magna aliqua. Ut enim ad minim veniam,</a:t>
            </a:r>
            <a:endParaRPr b="0" lang="en-US" sz="989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401" name=""/>
          <p:cNvSpPr txBox="1"/>
          <p:nvPr/>
        </p:nvSpPr>
        <p:spPr>
          <a:xfrm>
            <a:off x="2707200" y="5527080"/>
            <a:ext cx="237096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89" strike="noStrike" u="none">
                <a:solidFill>
                  <a:srgbClr val="423e3a"/>
                </a:solidFill>
                <a:effectLst/>
                <a:uFillTx/>
                <a:latin typeface="Telegraf"/>
                <a:ea typeface="Telegraf"/>
              </a:rPr>
              <a:t>quis nostrud exercitation ullamco laboris </a:t>
            </a:r>
            <a:endParaRPr b="0" lang="en-US" sz="989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402" name=""/>
          <p:cNvSpPr txBox="1"/>
          <p:nvPr/>
        </p:nvSpPr>
        <p:spPr>
          <a:xfrm>
            <a:off x="2707200" y="6320520"/>
            <a:ext cx="445464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89" strike="noStrike" u="none">
                <a:solidFill>
                  <a:srgbClr val="423e3a"/>
                </a:solidFill>
                <a:effectLst/>
                <a:uFillTx/>
                <a:latin typeface="Telegraf"/>
                <a:ea typeface="Telegraf"/>
              </a:rPr>
              <a:t>Lorem  ipsum  dolor  sit  amet,  consectetur  adipiscing  elit,  sed  do  eiusmod</a:t>
            </a:r>
            <a:endParaRPr b="0" lang="en-US" sz="989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403" name=""/>
          <p:cNvSpPr txBox="1"/>
          <p:nvPr/>
        </p:nvSpPr>
        <p:spPr>
          <a:xfrm>
            <a:off x="2707200" y="6491880"/>
            <a:ext cx="450972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89" strike="noStrike" u="none">
                <a:solidFill>
                  <a:srgbClr val="423e3a"/>
                </a:solidFill>
                <a:effectLst/>
                <a:uFillTx/>
                <a:latin typeface="Telegraf"/>
                <a:ea typeface="Telegraf"/>
              </a:rPr>
              <a:t>tempor incididunt ut labore et dolore magna aliqua. Ut enim ad minim veniam,</a:t>
            </a:r>
            <a:endParaRPr b="0" lang="en-US" sz="989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404" name=""/>
          <p:cNvSpPr txBox="1"/>
          <p:nvPr/>
        </p:nvSpPr>
        <p:spPr>
          <a:xfrm>
            <a:off x="2707200" y="6663600"/>
            <a:ext cx="237096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89" strike="noStrike" u="none">
                <a:solidFill>
                  <a:srgbClr val="423e3a"/>
                </a:solidFill>
                <a:effectLst/>
                <a:uFillTx/>
                <a:latin typeface="Telegraf"/>
                <a:ea typeface="Telegraf"/>
              </a:rPr>
              <a:t>quis nostrud exercitation ullamco laboris </a:t>
            </a:r>
            <a:endParaRPr b="0" lang="en-US" sz="989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405" name=""/>
          <p:cNvSpPr txBox="1"/>
          <p:nvPr/>
        </p:nvSpPr>
        <p:spPr>
          <a:xfrm>
            <a:off x="3922200" y="8006760"/>
            <a:ext cx="340452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89" strike="noStrike" u="none">
                <a:solidFill>
                  <a:srgbClr val="423e3a"/>
                </a:solidFill>
                <a:effectLst/>
                <a:uFillTx/>
                <a:latin typeface="Telegraf"/>
                <a:ea typeface="Telegraf"/>
              </a:rPr>
              <a:t>Lorem  ipsum  dolor  sit  amet,  consectetur  adipiscing  elit,</a:t>
            </a:r>
            <a:endParaRPr b="0" lang="en-US" sz="989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406" name=""/>
          <p:cNvSpPr txBox="1"/>
          <p:nvPr/>
        </p:nvSpPr>
        <p:spPr>
          <a:xfrm>
            <a:off x="3922200" y="8178480"/>
            <a:ext cx="23868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89" strike="noStrike" u="none">
                <a:solidFill>
                  <a:srgbClr val="423e3a"/>
                </a:solidFill>
                <a:effectLst/>
                <a:uFillTx/>
                <a:latin typeface="Telegraf"/>
                <a:ea typeface="Telegraf"/>
              </a:rPr>
              <a:t>sed </a:t>
            </a:r>
            <a:endParaRPr b="0" lang="en-US" sz="989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407" name=""/>
          <p:cNvSpPr txBox="1"/>
          <p:nvPr/>
        </p:nvSpPr>
        <p:spPr>
          <a:xfrm>
            <a:off x="4194720" y="8178480"/>
            <a:ext cx="18396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89" strike="noStrike" u="none">
                <a:solidFill>
                  <a:srgbClr val="423e3a"/>
                </a:solidFill>
                <a:effectLst/>
                <a:uFillTx/>
                <a:latin typeface="Telegraf"/>
                <a:ea typeface="Telegraf"/>
              </a:rPr>
              <a:t>do </a:t>
            </a:r>
            <a:endParaRPr b="0" lang="en-US" sz="989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408" name=""/>
          <p:cNvSpPr txBox="1"/>
          <p:nvPr/>
        </p:nvSpPr>
        <p:spPr>
          <a:xfrm>
            <a:off x="4404600" y="8178480"/>
            <a:ext cx="53100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89" strike="noStrike" u="none">
                <a:solidFill>
                  <a:srgbClr val="423e3a"/>
                </a:solidFill>
                <a:effectLst/>
                <a:uFillTx/>
                <a:latin typeface="Telegraf"/>
                <a:ea typeface="Telegraf"/>
              </a:rPr>
              <a:t>eiusmod </a:t>
            </a:r>
            <a:endParaRPr b="0" lang="en-US" sz="989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409" name=""/>
          <p:cNvSpPr txBox="1"/>
          <p:nvPr/>
        </p:nvSpPr>
        <p:spPr>
          <a:xfrm>
            <a:off x="4961520" y="8178480"/>
            <a:ext cx="45972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89" strike="noStrike" u="none">
                <a:solidFill>
                  <a:srgbClr val="423e3a"/>
                </a:solidFill>
                <a:effectLst/>
                <a:uFillTx/>
                <a:latin typeface="Telegraf"/>
                <a:ea typeface="Telegraf"/>
              </a:rPr>
              <a:t>tempor </a:t>
            </a:r>
            <a:endParaRPr b="0" lang="en-US" sz="989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410" name=""/>
          <p:cNvSpPr txBox="1"/>
          <p:nvPr/>
        </p:nvSpPr>
        <p:spPr>
          <a:xfrm>
            <a:off x="5450400" y="8178480"/>
            <a:ext cx="60300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89" strike="noStrike" u="none">
                <a:solidFill>
                  <a:srgbClr val="423e3a"/>
                </a:solidFill>
                <a:effectLst/>
                <a:uFillTx/>
                <a:latin typeface="Telegraf"/>
                <a:ea typeface="Telegraf"/>
              </a:rPr>
              <a:t>incididunt </a:t>
            </a:r>
            <a:endParaRPr b="0" lang="en-US" sz="989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411" name=""/>
          <p:cNvSpPr txBox="1"/>
          <p:nvPr/>
        </p:nvSpPr>
        <p:spPr>
          <a:xfrm>
            <a:off x="6071400" y="8178480"/>
            <a:ext cx="15192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89" strike="noStrike" u="none">
                <a:solidFill>
                  <a:srgbClr val="423e3a"/>
                </a:solidFill>
                <a:effectLst/>
                <a:uFillTx/>
                <a:latin typeface="Telegraf"/>
                <a:ea typeface="Telegraf"/>
              </a:rPr>
              <a:t>ut </a:t>
            </a:r>
            <a:endParaRPr b="0" lang="en-US" sz="989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412" name=""/>
          <p:cNvSpPr txBox="1"/>
          <p:nvPr/>
        </p:nvSpPr>
        <p:spPr>
          <a:xfrm>
            <a:off x="6252120" y="8178480"/>
            <a:ext cx="40104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89" strike="noStrike" u="none">
                <a:solidFill>
                  <a:srgbClr val="423e3a"/>
                </a:solidFill>
                <a:effectLst/>
                <a:uFillTx/>
                <a:latin typeface="Telegraf"/>
                <a:ea typeface="Telegraf"/>
              </a:rPr>
              <a:t>labore </a:t>
            </a:r>
            <a:endParaRPr b="0" lang="en-US" sz="989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413" name=""/>
          <p:cNvSpPr txBox="1"/>
          <p:nvPr/>
        </p:nvSpPr>
        <p:spPr>
          <a:xfrm>
            <a:off x="6671160" y="8178480"/>
            <a:ext cx="14652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89" strike="noStrike" u="none">
                <a:solidFill>
                  <a:srgbClr val="423e3a"/>
                </a:solidFill>
                <a:effectLst/>
                <a:uFillTx/>
                <a:latin typeface="Telegraf"/>
                <a:ea typeface="Telegraf"/>
              </a:rPr>
              <a:t>et </a:t>
            </a:r>
            <a:endParaRPr b="0" lang="en-US" sz="989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414" name=""/>
          <p:cNvSpPr txBox="1"/>
          <p:nvPr/>
        </p:nvSpPr>
        <p:spPr>
          <a:xfrm>
            <a:off x="6851160" y="8178480"/>
            <a:ext cx="37476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89" strike="noStrike" u="none">
                <a:solidFill>
                  <a:srgbClr val="423e3a"/>
                </a:solidFill>
                <a:effectLst/>
                <a:uFillTx/>
                <a:latin typeface="Telegraf"/>
                <a:ea typeface="Telegraf"/>
              </a:rPr>
              <a:t>dolore</a:t>
            </a:r>
            <a:endParaRPr b="0" lang="en-US" sz="989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415" name=""/>
          <p:cNvSpPr txBox="1"/>
          <p:nvPr/>
        </p:nvSpPr>
        <p:spPr>
          <a:xfrm>
            <a:off x="3922200" y="8349840"/>
            <a:ext cx="237708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89" strike="noStrike" u="none">
                <a:solidFill>
                  <a:srgbClr val="423e3a"/>
                </a:solidFill>
                <a:effectLst/>
                <a:uFillTx/>
                <a:latin typeface="Telegraf"/>
                <a:ea typeface="Telegraf"/>
              </a:rPr>
              <a:t>magna aliqua. Ut enim ad minim veniam, </a:t>
            </a:r>
            <a:endParaRPr b="0" lang="en-US" sz="989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416" name=""/>
          <p:cNvSpPr txBox="1"/>
          <p:nvPr/>
        </p:nvSpPr>
        <p:spPr>
          <a:xfrm>
            <a:off x="3922200" y="8804880"/>
            <a:ext cx="340452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89" strike="noStrike" u="none">
                <a:solidFill>
                  <a:srgbClr val="423e3a"/>
                </a:solidFill>
                <a:effectLst/>
                <a:uFillTx/>
                <a:latin typeface="Telegraf"/>
                <a:ea typeface="Telegraf"/>
              </a:rPr>
              <a:t>Lorem  ipsum  dolor  sit  amet,  consectetur  adipiscing  elit,</a:t>
            </a:r>
            <a:endParaRPr b="0" lang="en-US" sz="989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417" name=""/>
          <p:cNvSpPr txBox="1"/>
          <p:nvPr/>
        </p:nvSpPr>
        <p:spPr>
          <a:xfrm>
            <a:off x="3922200" y="8976240"/>
            <a:ext cx="23868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89" strike="noStrike" u="none">
                <a:solidFill>
                  <a:srgbClr val="423e3a"/>
                </a:solidFill>
                <a:effectLst/>
                <a:uFillTx/>
                <a:latin typeface="Telegraf"/>
                <a:ea typeface="Telegraf"/>
              </a:rPr>
              <a:t>sed </a:t>
            </a:r>
            <a:endParaRPr b="0" lang="en-US" sz="989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418" name=""/>
          <p:cNvSpPr txBox="1"/>
          <p:nvPr/>
        </p:nvSpPr>
        <p:spPr>
          <a:xfrm>
            <a:off x="4194720" y="8976240"/>
            <a:ext cx="18396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89" strike="noStrike" u="none">
                <a:solidFill>
                  <a:srgbClr val="423e3a"/>
                </a:solidFill>
                <a:effectLst/>
                <a:uFillTx/>
                <a:latin typeface="Telegraf"/>
                <a:ea typeface="Telegraf"/>
              </a:rPr>
              <a:t>do </a:t>
            </a:r>
            <a:endParaRPr b="0" lang="en-US" sz="989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419" name=""/>
          <p:cNvSpPr txBox="1"/>
          <p:nvPr/>
        </p:nvSpPr>
        <p:spPr>
          <a:xfrm>
            <a:off x="4404600" y="8976240"/>
            <a:ext cx="53100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89" strike="noStrike" u="none">
                <a:solidFill>
                  <a:srgbClr val="423e3a"/>
                </a:solidFill>
                <a:effectLst/>
                <a:uFillTx/>
                <a:latin typeface="Telegraf"/>
                <a:ea typeface="Telegraf"/>
              </a:rPr>
              <a:t>eiusmod </a:t>
            </a:r>
            <a:endParaRPr b="0" lang="en-US" sz="989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420" name=""/>
          <p:cNvSpPr txBox="1"/>
          <p:nvPr/>
        </p:nvSpPr>
        <p:spPr>
          <a:xfrm>
            <a:off x="4961520" y="8976240"/>
            <a:ext cx="45972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89" strike="noStrike" u="none">
                <a:solidFill>
                  <a:srgbClr val="423e3a"/>
                </a:solidFill>
                <a:effectLst/>
                <a:uFillTx/>
                <a:latin typeface="Telegraf"/>
                <a:ea typeface="Telegraf"/>
              </a:rPr>
              <a:t>tempor </a:t>
            </a:r>
            <a:endParaRPr b="0" lang="en-US" sz="989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421" name=""/>
          <p:cNvSpPr txBox="1"/>
          <p:nvPr/>
        </p:nvSpPr>
        <p:spPr>
          <a:xfrm>
            <a:off x="5450400" y="8976240"/>
            <a:ext cx="60300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89" strike="noStrike" u="none">
                <a:solidFill>
                  <a:srgbClr val="423e3a"/>
                </a:solidFill>
                <a:effectLst/>
                <a:uFillTx/>
                <a:latin typeface="Telegraf"/>
                <a:ea typeface="Telegraf"/>
              </a:rPr>
              <a:t>incididunt </a:t>
            </a:r>
            <a:endParaRPr b="0" lang="en-US" sz="989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422" name=""/>
          <p:cNvSpPr txBox="1"/>
          <p:nvPr/>
        </p:nvSpPr>
        <p:spPr>
          <a:xfrm>
            <a:off x="6071400" y="8976240"/>
            <a:ext cx="15192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89" strike="noStrike" u="none">
                <a:solidFill>
                  <a:srgbClr val="423e3a"/>
                </a:solidFill>
                <a:effectLst/>
                <a:uFillTx/>
                <a:latin typeface="Telegraf"/>
                <a:ea typeface="Telegraf"/>
              </a:rPr>
              <a:t>ut </a:t>
            </a:r>
            <a:endParaRPr b="0" lang="en-US" sz="989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423" name=""/>
          <p:cNvSpPr txBox="1"/>
          <p:nvPr/>
        </p:nvSpPr>
        <p:spPr>
          <a:xfrm>
            <a:off x="6252120" y="8976240"/>
            <a:ext cx="40104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89" strike="noStrike" u="none">
                <a:solidFill>
                  <a:srgbClr val="423e3a"/>
                </a:solidFill>
                <a:effectLst/>
                <a:uFillTx/>
                <a:latin typeface="Telegraf"/>
                <a:ea typeface="Telegraf"/>
              </a:rPr>
              <a:t>labore </a:t>
            </a:r>
            <a:endParaRPr b="0" lang="en-US" sz="989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424" name=""/>
          <p:cNvSpPr txBox="1"/>
          <p:nvPr/>
        </p:nvSpPr>
        <p:spPr>
          <a:xfrm>
            <a:off x="6671160" y="8976240"/>
            <a:ext cx="14652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89" strike="noStrike" u="none">
                <a:solidFill>
                  <a:srgbClr val="423e3a"/>
                </a:solidFill>
                <a:effectLst/>
                <a:uFillTx/>
                <a:latin typeface="Telegraf"/>
                <a:ea typeface="Telegraf"/>
              </a:rPr>
              <a:t>et </a:t>
            </a:r>
            <a:endParaRPr b="0" lang="en-US" sz="989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425" name=""/>
          <p:cNvSpPr txBox="1"/>
          <p:nvPr/>
        </p:nvSpPr>
        <p:spPr>
          <a:xfrm>
            <a:off x="6851160" y="8976240"/>
            <a:ext cx="37476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89" strike="noStrike" u="none">
                <a:solidFill>
                  <a:srgbClr val="423e3a"/>
                </a:solidFill>
                <a:effectLst/>
                <a:uFillTx/>
                <a:latin typeface="Telegraf"/>
                <a:ea typeface="Telegraf"/>
              </a:rPr>
              <a:t>dolore</a:t>
            </a:r>
            <a:endParaRPr b="0" lang="en-US" sz="989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426" name=""/>
          <p:cNvSpPr txBox="1"/>
          <p:nvPr/>
        </p:nvSpPr>
        <p:spPr>
          <a:xfrm>
            <a:off x="3922200" y="9147960"/>
            <a:ext cx="237708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89" strike="noStrike" u="none">
                <a:solidFill>
                  <a:srgbClr val="423e3a"/>
                </a:solidFill>
                <a:effectLst/>
                <a:uFillTx/>
                <a:latin typeface="Telegraf"/>
                <a:ea typeface="Telegraf"/>
              </a:rPr>
              <a:t>magna aliqua. Ut enim ad minim veniam, </a:t>
            </a:r>
            <a:endParaRPr b="0" lang="en-US" sz="989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427" name=""/>
          <p:cNvSpPr txBox="1"/>
          <p:nvPr/>
        </p:nvSpPr>
        <p:spPr>
          <a:xfrm>
            <a:off x="3922200" y="9605160"/>
            <a:ext cx="340452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89" strike="noStrike" u="none">
                <a:solidFill>
                  <a:srgbClr val="423e3a"/>
                </a:solidFill>
                <a:effectLst/>
                <a:uFillTx/>
                <a:latin typeface="Telegraf"/>
                <a:ea typeface="Telegraf"/>
              </a:rPr>
              <a:t>Lorem  ipsum  dolor  sit  amet,  consectetur  adipiscing  elit,</a:t>
            </a:r>
            <a:endParaRPr b="0" lang="en-US" sz="989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428" name=""/>
          <p:cNvSpPr txBox="1"/>
          <p:nvPr/>
        </p:nvSpPr>
        <p:spPr>
          <a:xfrm>
            <a:off x="3922200" y="9776880"/>
            <a:ext cx="23868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89" strike="noStrike" u="none">
                <a:solidFill>
                  <a:srgbClr val="423e3a"/>
                </a:solidFill>
                <a:effectLst/>
                <a:uFillTx/>
                <a:latin typeface="Telegraf"/>
                <a:ea typeface="Telegraf"/>
              </a:rPr>
              <a:t>sed </a:t>
            </a:r>
            <a:endParaRPr b="0" lang="en-US" sz="989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429" name=""/>
          <p:cNvSpPr txBox="1"/>
          <p:nvPr/>
        </p:nvSpPr>
        <p:spPr>
          <a:xfrm>
            <a:off x="4194720" y="9776880"/>
            <a:ext cx="18396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89" strike="noStrike" u="none">
                <a:solidFill>
                  <a:srgbClr val="423e3a"/>
                </a:solidFill>
                <a:effectLst/>
                <a:uFillTx/>
                <a:latin typeface="Telegraf"/>
                <a:ea typeface="Telegraf"/>
              </a:rPr>
              <a:t>do </a:t>
            </a:r>
            <a:endParaRPr b="0" lang="en-US" sz="989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430" name=""/>
          <p:cNvSpPr txBox="1"/>
          <p:nvPr/>
        </p:nvSpPr>
        <p:spPr>
          <a:xfrm>
            <a:off x="4404600" y="9776880"/>
            <a:ext cx="53100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89" strike="noStrike" u="none">
                <a:solidFill>
                  <a:srgbClr val="423e3a"/>
                </a:solidFill>
                <a:effectLst/>
                <a:uFillTx/>
                <a:latin typeface="Telegraf"/>
                <a:ea typeface="Telegraf"/>
              </a:rPr>
              <a:t>eiusmod </a:t>
            </a:r>
            <a:endParaRPr b="0" lang="en-US" sz="989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431" name=""/>
          <p:cNvSpPr txBox="1"/>
          <p:nvPr/>
        </p:nvSpPr>
        <p:spPr>
          <a:xfrm>
            <a:off x="4961520" y="9776880"/>
            <a:ext cx="45972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89" strike="noStrike" u="none">
                <a:solidFill>
                  <a:srgbClr val="423e3a"/>
                </a:solidFill>
                <a:effectLst/>
                <a:uFillTx/>
                <a:latin typeface="Telegraf"/>
                <a:ea typeface="Telegraf"/>
              </a:rPr>
              <a:t>tempor </a:t>
            </a:r>
            <a:endParaRPr b="0" lang="en-US" sz="989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432" name=""/>
          <p:cNvSpPr txBox="1"/>
          <p:nvPr/>
        </p:nvSpPr>
        <p:spPr>
          <a:xfrm>
            <a:off x="5450400" y="9776880"/>
            <a:ext cx="60300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89" strike="noStrike" u="none">
                <a:solidFill>
                  <a:srgbClr val="423e3a"/>
                </a:solidFill>
                <a:effectLst/>
                <a:uFillTx/>
                <a:latin typeface="Telegraf"/>
                <a:ea typeface="Telegraf"/>
              </a:rPr>
              <a:t>incididunt </a:t>
            </a:r>
            <a:endParaRPr b="0" lang="en-US" sz="989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433" name=""/>
          <p:cNvSpPr txBox="1"/>
          <p:nvPr/>
        </p:nvSpPr>
        <p:spPr>
          <a:xfrm>
            <a:off x="6071400" y="9776880"/>
            <a:ext cx="15192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89" strike="noStrike" u="none">
                <a:solidFill>
                  <a:srgbClr val="423e3a"/>
                </a:solidFill>
                <a:effectLst/>
                <a:uFillTx/>
                <a:latin typeface="Telegraf"/>
                <a:ea typeface="Telegraf"/>
              </a:rPr>
              <a:t>ut </a:t>
            </a:r>
            <a:endParaRPr b="0" lang="en-US" sz="989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434" name=""/>
          <p:cNvSpPr txBox="1"/>
          <p:nvPr/>
        </p:nvSpPr>
        <p:spPr>
          <a:xfrm>
            <a:off x="6252120" y="9776880"/>
            <a:ext cx="40104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89" strike="noStrike" u="none">
                <a:solidFill>
                  <a:srgbClr val="423e3a"/>
                </a:solidFill>
                <a:effectLst/>
                <a:uFillTx/>
                <a:latin typeface="Telegraf"/>
                <a:ea typeface="Telegraf"/>
              </a:rPr>
              <a:t>labore </a:t>
            </a:r>
            <a:endParaRPr b="0" lang="en-US" sz="989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435" name=""/>
          <p:cNvSpPr txBox="1"/>
          <p:nvPr/>
        </p:nvSpPr>
        <p:spPr>
          <a:xfrm>
            <a:off x="6671160" y="9776880"/>
            <a:ext cx="14652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89" strike="noStrike" u="none">
                <a:solidFill>
                  <a:srgbClr val="423e3a"/>
                </a:solidFill>
                <a:effectLst/>
                <a:uFillTx/>
                <a:latin typeface="Telegraf"/>
                <a:ea typeface="Telegraf"/>
              </a:rPr>
              <a:t>et </a:t>
            </a:r>
            <a:endParaRPr b="0" lang="en-US" sz="989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436" name=""/>
          <p:cNvSpPr txBox="1"/>
          <p:nvPr/>
        </p:nvSpPr>
        <p:spPr>
          <a:xfrm>
            <a:off x="6851160" y="9776880"/>
            <a:ext cx="37476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89" strike="noStrike" u="none">
                <a:solidFill>
                  <a:srgbClr val="423e3a"/>
                </a:solidFill>
                <a:effectLst/>
                <a:uFillTx/>
                <a:latin typeface="Telegraf"/>
                <a:ea typeface="Telegraf"/>
              </a:rPr>
              <a:t>dolore</a:t>
            </a:r>
            <a:endParaRPr b="0" lang="en-US" sz="989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437" name=""/>
          <p:cNvSpPr txBox="1"/>
          <p:nvPr/>
        </p:nvSpPr>
        <p:spPr>
          <a:xfrm>
            <a:off x="3922200" y="9948240"/>
            <a:ext cx="237708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89" strike="noStrike" u="none">
                <a:solidFill>
                  <a:srgbClr val="423e3a"/>
                </a:solidFill>
                <a:effectLst/>
                <a:uFillTx/>
                <a:latin typeface="Telegraf"/>
                <a:ea typeface="Telegraf"/>
              </a:rPr>
              <a:t>magna aliqua. Ut enim ad minim veniam, </a:t>
            </a:r>
            <a:endParaRPr b="0" lang="en-US" sz="989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438" name=""/>
          <p:cNvSpPr txBox="1"/>
          <p:nvPr/>
        </p:nvSpPr>
        <p:spPr>
          <a:xfrm>
            <a:off x="2707200" y="4736160"/>
            <a:ext cx="176580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989" strike="noStrike" u="none">
                <a:solidFill>
                  <a:srgbClr val="423e3a"/>
                </a:solidFill>
                <a:effectLst/>
                <a:uFillTx/>
                <a:latin typeface="Raleway"/>
                <a:ea typeface="Raleway"/>
              </a:rPr>
              <a:t>Company Name 2017 - 2020</a:t>
            </a:r>
            <a:endParaRPr b="0" lang="en-US" sz="989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439" name=""/>
          <p:cNvSpPr txBox="1"/>
          <p:nvPr/>
        </p:nvSpPr>
        <p:spPr>
          <a:xfrm>
            <a:off x="2707200" y="7958880"/>
            <a:ext cx="29736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989" strike="noStrike" u="none">
                <a:solidFill>
                  <a:srgbClr val="423e3a"/>
                </a:solidFill>
                <a:effectLst/>
                <a:uFillTx/>
                <a:latin typeface="Raleway"/>
                <a:ea typeface="Raleway"/>
              </a:rPr>
              <a:t>2015</a:t>
            </a:r>
            <a:endParaRPr b="0" lang="en-US" sz="989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440" name=""/>
          <p:cNvSpPr txBox="1"/>
          <p:nvPr/>
        </p:nvSpPr>
        <p:spPr>
          <a:xfrm>
            <a:off x="495000" y="9360000"/>
            <a:ext cx="1083600" cy="18612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080" strike="noStrike" u="none">
                <a:solidFill>
                  <a:srgbClr val="423e3a"/>
                </a:solidFill>
                <a:effectLst/>
                <a:uFillTx/>
                <a:latin typeface="Raleway"/>
                <a:ea typeface="Raleway"/>
              </a:rPr>
              <a:t>Lorna Alvarado</a:t>
            </a:r>
            <a:endParaRPr b="0" lang="en-US" sz="108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441" name=""/>
          <p:cNvSpPr txBox="1"/>
          <p:nvPr/>
        </p:nvSpPr>
        <p:spPr>
          <a:xfrm>
            <a:off x="2707200" y="8757000"/>
            <a:ext cx="29736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989" strike="noStrike" u="none">
                <a:solidFill>
                  <a:srgbClr val="423e3a"/>
                </a:solidFill>
                <a:effectLst/>
                <a:uFillTx/>
                <a:latin typeface="Raleway"/>
                <a:ea typeface="Raleway"/>
              </a:rPr>
              <a:t>2015</a:t>
            </a:r>
            <a:endParaRPr b="0" lang="en-US" sz="989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442" name=""/>
          <p:cNvSpPr txBox="1"/>
          <p:nvPr/>
        </p:nvSpPr>
        <p:spPr>
          <a:xfrm>
            <a:off x="2707200" y="9557280"/>
            <a:ext cx="29736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989" strike="noStrike" u="none">
                <a:solidFill>
                  <a:srgbClr val="423e3a"/>
                </a:solidFill>
                <a:effectLst/>
                <a:uFillTx/>
                <a:latin typeface="Raleway"/>
                <a:ea typeface="Raleway"/>
              </a:rPr>
              <a:t>2015</a:t>
            </a:r>
            <a:endParaRPr b="0" lang="en-US" sz="989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443" name=""/>
          <p:cNvSpPr txBox="1"/>
          <p:nvPr/>
        </p:nvSpPr>
        <p:spPr>
          <a:xfrm>
            <a:off x="2707200" y="8394120"/>
            <a:ext cx="81036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989" strike="noStrike" u="none">
                <a:solidFill>
                  <a:srgbClr val="423e3a"/>
                </a:solidFill>
                <a:effectLst/>
                <a:uFillTx/>
                <a:latin typeface="Raleway"/>
                <a:ea typeface="Raleway"/>
              </a:rPr>
              <a:t>Your Degree</a:t>
            </a:r>
            <a:endParaRPr b="0" lang="en-US" sz="989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444" name=""/>
          <p:cNvSpPr txBox="1"/>
          <p:nvPr/>
        </p:nvSpPr>
        <p:spPr>
          <a:xfrm>
            <a:off x="2707200" y="9191880"/>
            <a:ext cx="81036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989" strike="noStrike" u="none">
                <a:solidFill>
                  <a:srgbClr val="423e3a"/>
                </a:solidFill>
                <a:effectLst/>
                <a:uFillTx/>
                <a:latin typeface="Raleway"/>
                <a:ea typeface="Raleway"/>
              </a:rPr>
              <a:t>Your Degree</a:t>
            </a:r>
            <a:endParaRPr b="0" lang="en-US" sz="989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445" name=""/>
          <p:cNvSpPr txBox="1"/>
          <p:nvPr/>
        </p:nvSpPr>
        <p:spPr>
          <a:xfrm>
            <a:off x="2707200" y="9992520"/>
            <a:ext cx="81036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989" strike="noStrike" u="none">
                <a:solidFill>
                  <a:srgbClr val="423e3a"/>
                </a:solidFill>
                <a:effectLst/>
                <a:uFillTx/>
                <a:latin typeface="Raleway"/>
                <a:ea typeface="Raleway"/>
              </a:rPr>
              <a:t>Your Degree</a:t>
            </a:r>
            <a:endParaRPr b="0" lang="en-US" sz="989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446" name=""/>
          <p:cNvSpPr txBox="1"/>
          <p:nvPr/>
        </p:nvSpPr>
        <p:spPr>
          <a:xfrm>
            <a:off x="2707200" y="5872680"/>
            <a:ext cx="176580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989" strike="noStrike" u="none">
                <a:solidFill>
                  <a:srgbClr val="423e3a"/>
                </a:solidFill>
                <a:effectLst/>
                <a:uFillTx/>
                <a:latin typeface="Raleway"/>
                <a:ea typeface="Raleway"/>
              </a:rPr>
              <a:t>Company Name 2020 - 2021</a:t>
            </a:r>
            <a:endParaRPr b="0" lang="en-US" sz="989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447" name=""/>
          <p:cNvSpPr txBox="1"/>
          <p:nvPr/>
        </p:nvSpPr>
        <p:spPr>
          <a:xfrm>
            <a:off x="2707200" y="4923360"/>
            <a:ext cx="67644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89" strike="noStrike" u="none">
                <a:solidFill>
                  <a:srgbClr val="423e3a"/>
                </a:solidFill>
                <a:effectLst/>
                <a:uFillTx/>
                <a:latin typeface="Telegraf"/>
                <a:ea typeface="Telegraf"/>
              </a:rPr>
              <a:t>Job Position</a:t>
            </a:r>
            <a:endParaRPr b="0" lang="en-US" sz="989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448" name=""/>
          <p:cNvSpPr txBox="1"/>
          <p:nvPr/>
        </p:nvSpPr>
        <p:spPr>
          <a:xfrm>
            <a:off x="2707200" y="8146440"/>
            <a:ext cx="94284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89" strike="noStrike" u="none">
                <a:solidFill>
                  <a:srgbClr val="423e3a"/>
                </a:solidFill>
                <a:effectLst/>
                <a:uFillTx/>
                <a:latin typeface="Telegraf"/>
                <a:ea typeface="Telegraf"/>
              </a:rPr>
              <a:t>University Name</a:t>
            </a:r>
            <a:endParaRPr b="0" lang="en-US" sz="989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449" name=""/>
          <p:cNvSpPr txBox="1"/>
          <p:nvPr/>
        </p:nvSpPr>
        <p:spPr>
          <a:xfrm>
            <a:off x="495000" y="9554760"/>
            <a:ext cx="142560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89" strike="noStrike" u="none">
                <a:solidFill>
                  <a:srgbClr val="423e3a"/>
                </a:solidFill>
                <a:effectLst/>
                <a:uFillTx/>
                <a:latin typeface="Telegraf"/>
                <a:ea typeface="Telegraf"/>
              </a:rPr>
              <a:t>Company Name/Position</a:t>
            </a:r>
            <a:endParaRPr b="0" lang="en-US" sz="989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450" name=""/>
          <p:cNvSpPr txBox="1"/>
          <p:nvPr/>
        </p:nvSpPr>
        <p:spPr>
          <a:xfrm>
            <a:off x="2707200" y="8944200"/>
            <a:ext cx="94284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89" strike="noStrike" u="none">
                <a:solidFill>
                  <a:srgbClr val="423e3a"/>
                </a:solidFill>
                <a:effectLst/>
                <a:uFillTx/>
                <a:latin typeface="Telegraf"/>
                <a:ea typeface="Telegraf"/>
              </a:rPr>
              <a:t>University Name</a:t>
            </a:r>
            <a:endParaRPr b="0" lang="en-US" sz="989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451" name=""/>
          <p:cNvSpPr txBox="1"/>
          <p:nvPr/>
        </p:nvSpPr>
        <p:spPr>
          <a:xfrm>
            <a:off x="2707200" y="9744840"/>
            <a:ext cx="94284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89" strike="noStrike" u="none">
                <a:solidFill>
                  <a:srgbClr val="423e3a"/>
                </a:solidFill>
                <a:effectLst/>
                <a:uFillTx/>
                <a:latin typeface="Telegraf"/>
                <a:ea typeface="Telegraf"/>
              </a:rPr>
              <a:t>University Name</a:t>
            </a:r>
            <a:endParaRPr b="0" lang="en-US" sz="989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452" name=""/>
          <p:cNvSpPr/>
          <p:nvPr/>
        </p:nvSpPr>
        <p:spPr>
          <a:xfrm>
            <a:off x="590040" y="5518800"/>
            <a:ext cx="28800" cy="28800"/>
          </a:xfrm>
          <a:custGeom>
            <a:avLst/>
            <a:gdLst/>
            <a:ahLst/>
            <a:rect l="0" t="0" r="r" b="b"/>
            <a:pathLst>
              <a:path w="80" h="80">
                <a:moveTo>
                  <a:pt x="80" y="41"/>
                </a:moveTo>
                <a:cubicBezTo>
                  <a:pt x="80" y="46"/>
                  <a:pt x="79" y="51"/>
                  <a:pt x="77" y="56"/>
                </a:cubicBezTo>
                <a:cubicBezTo>
                  <a:pt x="75" y="61"/>
                  <a:pt x="72" y="65"/>
                  <a:pt x="69" y="69"/>
                </a:cubicBezTo>
                <a:cubicBezTo>
                  <a:pt x="65" y="72"/>
                  <a:pt x="61" y="75"/>
                  <a:pt x="55" y="77"/>
                </a:cubicBezTo>
                <a:cubicBezTo>
                  <a:pt x="50" y="79"/>
                  <a:pt x="45" y="80"/>
                  <a:pt x="39" y="80"/>
                </a:cubicBezTo>
                <a:cubicBezTo>
                  <a:pt x="34" y="80"/>
                  <a:pt x="29" y="79"/>
                  <a:pt x="24" y="77"/>
                </a:cubicBezTo>
                <a:cubicBezTo>
                  <a:pt x="19" y="75"/>
                  <a:pt x="15" y="72"/>
                  <a:pt x="11" y="69"/>
                </a:cubicBezTo>
                <a:cubicBezTo>
                  <a:pt x="8" y="65"/>
                  <a:pt x="5" y="61"/>
                  <a:pt x="3" y="56"/>
                </a:cubicBezTo>
                <a:cubicBezTo>
                  <a:pt x="1" y="51"/>
                  <a:pt x="0" y="46"/>
                  <a:pt x="0" y="41"/>
                </a:cubicBezTo>
                <a:cubicBezTo>
                  <a:pt x="0" y="34"/>
                  <a:pt x="1" y="29"/>
                  <a:pt x="3" y="24"/>
                </a:cubicBezTo>
                <a:cubicBezTo>
                  <a:pt x="5" y="20"/>
                  <a:pt x="8" y="15"/>
                  <a:pt x="11" y="12"/>
                </a:cubicBezTo>
                <a:cubicBezTo>
                  <a:pt x="15" y="8"/>
                  <a:pt x="19" y="5"/>
                  <a:pt x="24" y="3"/>
                </a:cubicBezTo>
                <a:cubicBezTo>
                  <a:pt x="29" y="1"/>
                  <a:pt x="34" y="0"/>
                  <a:pt x="39" y="0"/>
                </a:cubicBezTo>
                <a:cubicBezTo>
                  <a:pt x="45" y="0"/>
                  <a:pt x="50" y="1"/>
                  <a:pt x="55" y="3"/>
                </a:cubicBezTo>
                <a:cubicBezTo>
                  <a:pt x="61" y="5"/>
                  <a:pt x="65" y="8"/>
                  <a:pt x="69" y="12"/>
                </a:cubicBezTo>
                <a:cubicBezTo>
                  <a:pt x="72" y="15"/>
                  <a:pt x="75" y="20"/>
                  <a:pt x="77" y="24"/>
                </a:cubicBezTo>
                <a:cubicBezTo>
                  <a:pt x="79" y="29"/>
                  <a:pt x="80" y="34"/>
                  <a:pt x="80" y="41"/>
                </a:cubicBezTo>
                <a:close/>
              </a:path>
            </a:pathLst>
          </a:custGeom>
          <a:solidFill>
            <a:srgbClr val="423e3a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453" name=""/>
          <p:cNvSpPr txBox="1"/>
          <p:nvPr/>
        </p:nvSpPr>
        <p:spPr>
          <a:xfrm>
            <a:off x="2707200" y="6059880"/>
            <a:ext cx="67644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89" strike="noStrike" u="none">
                <a:solidFill>
                  <a:srgbClr val="423e3a"/>
                </a:solidFill>
                <a:effectLst/>
                <a:uFillTx/>
                <a:latin typeface="Telegraf"/>
                <a:ea typeface="Telegraf"/>
              </a:rPr>
              <a:t>Job Position</a:t>
            </a:r>
            <a:endParaRPr b="0" lang="en-US" sz="989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454" name=""/>
          <p:cNvSpPr/>
          <p:nvPr/>
        </p:nvSpPr>
        <p:spPr>
          <a:xfrm>
            <a:off x="590040" y="5766480"/>
            <a:ext cx="28800" cy="28800"/>
          </a:xfrm>
          <a:custGeom>
            <a:avLst/>
            <a:gdLst/>
            <a:ahLst/>
            <a:rect l="0" t="0" r="r" b="b"/>
            <a:pathLst>
              <a:path w="80" h="80">
                <a:moveTo>
                  <a:pt x="80" y="40"/>
                </a:moveTo>
                <a:cubicBezTo>
                  <a:pt x="80" y="45"/>
                  <a:pt x="79" y="50"/>
                  <a:pt x="77" y="55"/>
                </a:cubicBezTo>
                <a:cubicBezTo>
                  <a:pt x="75" y="61"/>
                  <a:pt x="72" y="65"/>
                  <a:pt x="69" y="69"/>
                </a:cubicBezTo>
                <a:cubicBezTo>
                  <a:pt x="65" y="73"/>
                  <a:pt x="61" y="75"/>
                  <a:pt x="55" y="77"/>
                </a:cubicBezTo>
                <a:cubicBezTo>
                  <a:pt x="50" y="79"/>
                  <a:pt x="45" y="80"/>
                  <a:pt x="39" y="80"/>
                </a:cubicBezTo>
                <a:cubicBezTo>
                  <a:pt x="34" y="80"/>
                  <a:pt x="29" y="79"/>
                  <a:pt x="24" y="77"/>
                </a:cubicBezTo>
                <a:cubicBezTo>
                  <a:pt x="19" y="75"/>
                  <a:pt x="15" y="73"/>
                  <a:pt x="11" y="69"/>
                </a:cubicBezTo>
                <a:cubicBezTo>
                  <a:pt x="8" y="65"/>
                  <a:pt x="5" y="61"/>
                  <a:pt x="3" y="55"/>
                </a:cubicBezTo>
                <a:cubicBezTo>
                  <a:pt x="1" y="50"/>
                  <a:pt x="0" y="45"/>
                  <a:pt x="0" y="40"/>
                </a:cubicBezTo>
                <a:cubicBezTo>
                  <a:pt x="0" y="35"/>
                  <a:pt x="1" y="29"/>
                  <a:pt x="3" y="25"/>
                </a:cubicBezTo>
                <a:cubicBezTo>
                  <a:pt x="5" y="20"/>
                  <a:pt x="8" y="15"/>
                  <a:pt x="11" y="12"/>
                </a:cubicBezTo>
                <a:cubicBezTo>
                  <a:pt x="15" y="8"/>
                  <a:pt x="19" y="5"/>
                  <a:pt x="24" y="3"/>
                </a:cubicBezTo>
                <a:cubicBezTo>
                  <a:pt x="29" y="1"/>
                  <a:pt x="34" y="0"/>
                  <a:pt x="39" y="0"/>
                </a:cubicBezTo>
                <a:cubicBezTo>
                  <a:pt x="45" y="0"/>
                  <a:pt x="50" y="1"/>
                  <a:pt x="55" y="3"/>
                </a:cubicBezTo>
                <a:cubicBezTo>
                  <a:pt x="61" y="5"/>
                  <a:pt x="65" y="8"/>
                  <a:pt x="69" y="12"/>
                </a:cubicBezTo>
                <a:cubicBezTo>
                  <a:pt x="72" y="15"/>
                  <a:pt x="75" y="20"/>
                  <a:pt x="77" y="25"/>
                </a:cubicBezTo>
                <a:cubicBezTo>
                  <a:pt x="79" y="29"/>
                  <a:pt x="80" y="35"/>
                  <a:pt x="80" y="40"/>
                </a:cubicBezTo>
                <a:close/>
              </a:path>
            </a:pathLst>
          </a:custGeom>
          <a:solidFill>
            <a:srgbClr val="423e3a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455" name=""/>
          <p:cNvSpPr txBox="1"/>
          <p:nvPr/>
        </p:nvSpPr>
        <p:spPr>
          <a:xfrm>
            <a:off x="709200" y="5422320"/>
            <a:ext cx="28872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89" strike="noStrike" u="none">
                <a:solidFill>
                  <a:srgbClr val="423e3a"/>
                </a:solidFill>
                <a:effectLst/>
                <a:uFillTx/>
                <a:latin typeface="Telegraf"/>
                <a:ea typeface="Telegraf"/>
              </a:rPr>
              <a:t>ui/ux</a:t>
            </a:r>
            <a:endParaRPr b="0" lang="en-US" sz="989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456" name=""/>
          <p:cNvSpPr/>
          <p:nvPr/>
        </p:nvSpPr>
        <p:spPr>
          <a:xfrm>
            <a:off x="590040" y="6014160"/>
            <a:ext cx="28800" cy="29160"/>
          </a:xfrm>
          <a:custGeom>
            <a:avLst/>
            <a:gdLst/>
            <a:ahLst/>
            <a:rect l="0" t="0" r="r" b="b"/>
            <a:pathLst>
              <a:path w="80" h="81">
                <a:moveTo>
                  <a:pt x="80" y="41"/>
                </a:moveTo>
                <a:cubicBezTo>
                  <a:pt x="80" y="46"/>
                  <a:pt x="79" y="51"/>
                  <a:pt x="77" y="56"/>
                </a:cubicBezTo>
                <a:cubicBezTo>
                  <a:pt x="75" y="61"/>
                  <a:pt x="72" y="65"/>
                  <a:pt x="69" y="69"/>
                </a:cubicBezTo>
                <a:cubicBezTo>
                  <a:pt x="65" y="73"/>
                  <a:pt x="61" y="76"/>
                  <a:pt x="55" y="78"/>
                </a:cubicBezTo>
                <a:cubicBezTo>
                  <a:pt x="50" y="80"/>
                  <a:pt x="45" y="81"/>
                  <a:pt x="39" y="81"/>
                </a:cubicBezTo>
                <a:cubicBezTo>
                  <a:pt x="34" y="81"/>
                  <a:pt x="29" y="80"/>
                  <a:pt x="24" y="78"/>
                </a:cubicBezTo>
                <a:cubicBezTo>
                  <a:pt x="19" y="76"/>
                  <a:pt x="15" y="73"/>
                  <a:pt x="11" y="69"/>
                </a:cubicBezTo>
                <a:cubicBezTo>
                  <a:pt x="8" y="65"/>
                  <a:pt x="5" y="61"/>
                  <a:pt x="3" y="56"/>
                </a:cubicBezTo>
                <a:cubicBezTo>
                  <a:pt x="1" y="51"/>
                  <a:pt x="0" y="46"/>
                  <a:pt x="0" y="41"/>
                </a:cubicBezTo>
                <a:cubicBezTo>
                  <a:pt x="0" y="36"/>
                  <a:pt x="1" y="31"/>
                  <a:pt x="3" y="26"/>
                </a:cubicBezTo>
                <a:cubicBezTo>
                  <a:pt x="5" y="21"/>
                  <a:pt x="8" y="17"/>
                  <a:pt x="11" y="13"/>
                </a:cubicBezTo>
                <a:cubicBezTo>
                  <a:pt x="15" y="9"/>
                  <a:pt x="19" y="6"/>
                  <a:pt x="24" y="4"/>
                </a:cubicBezTo>
                <a:cubicBezTo>
                  <a:pt x="29" y="1"/>
                  <a:pt x="34" y="0"/>
                  <a:pt x="39" y="0"/>
                </a:cubicBezTo>
                <a:cubicBezTo>
                  <a:pt x="45" y="0"/>
                  <a:pt x="50" y="1"/>
                  <a:pt x="55" y="4"/>
                </a:cubicBezTo>
                <a:cubicBezTo>
                  <a:pt x="61" y="6"/>
                  <a:pt x="65" y="9"/>
                  <a:pt x="69" y="13"/>
                </a:cubicBezTo>
                <a:cubicBezTo>
                  <a:pt x="72" y="17"/>
                  <a:pt x="75" y="21"/>
                  <a:pt x="77" y="26"/>
                </a:cubicBezTo>
                <a:cubicBezTo>
                  <a:pt x="79" y="31"/>
                  <a:pt x="80" y="36"/>
                  <a:pt x="80" y="41"/>
                </a:cubicBezTo>
                <a:close/>
              </a:path>
            </a:pathLst>
          </a:custGeom>
          <a:solidFill>
            <a:srgbClr val="423e3a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457" name=""/>
          <p:cNvSpPr txBox="1"/>
          <p:nvPr/>
        </p:nvSpPr>
        <p:spPr>
          <a:xfrm>
            <a:off x="709200" y="5670000"/>
            <a:ext cx="52416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89" strike="noStrike" u="none">
                <a:solidFill>
                  <a:srgbClr val="423e3a"/>
                </a:solidFill>
                <a:effectLst/>
                <a:uFillTx/>
                <a:latin typeface="Telegraf"/>
                <a:ea typeface="Telegraf"/>
              </a:rPr>
              <a:t>user flow</a:t>
            </a:r>
            <a:endParaRPr b="0" lang="en-US" sz="989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458" name=""/>
          <p:cNvSpPr/>
          <p:nvPr/>
        </p:nvSpPr>
        <p:spPr>
          <a:xfrm>
            <a:off x="590040" y="6261840"/>
            <a:ext cx="28800" cy="29160"/>
          </a:xfrm>
          <a:custGeom>
            <a:avLst/>
            <a:gdLst/>
            <a:ahLst/>
            <a:rect l="0" t="0" r="r" b="b"/>
            <a:pathLst>
              <a:path w="80" h="81">
                <a:moveTo>
                  <a:pt x="80" y="41"/>
                </a:moveTo>
                <a:cubicBezTo>
                  <a:pt x="80" y="46"/>
                  <a:pt x="79" y="51"/>
                  <a:pt x="77" y="56"/>
                </a:cubicBezTo>
                <a:cubicBezTo>
                  <a:pt x="75" y="61"/>
                  <a:pt x="72" y="65"/>
                  <a:pt x="69" y="69"/>
                </a:cubicBezTo>
                <a:cubicBezTo>
                  <a:pt x="65" y="73"/>
                  <a:pt x="61" y="76"/>
                  <a:pt x="55" y="78"/>
                </a:cubicBezTo>
                <a:cubicBezTo>
                  <a:pt x="50" y="80"/>
                  <a:pt x="45" y="81"/>
                  <a:pt x="39" y="81"/>
                </a:cubicBezTo>
                <a:cubicBezTo>
                  <a:pt x="34" y="81"/>
                  <a:pt x="29" y="80"/>
                  <a:pt x="24" y="78"/>
                </a:cubicBezTo>
                <a:cubicBezTo>
                  <a:pt x="19" y="76"/>
                  <a:pt x="15" y="73"/>
                  <a:pt x="11" y="69"/>
                </a:cubicBezTo>
                <a:cubicBezTo>
                  <a:pt x="8" y="65"/>
                  <a:pt x="5" y="61"/>
                  <a:pt x="3" y="56"/>
                </a:cubicBezTo>
                <a:cubicBezTo>
                  <a:pt x="1" y="51"/>
                  <a:pt x="0" y="46"/>
                  <a:pt x="0" y="41"/>
                </a:cubicBezTo>
                <a:cubicBezTo>
                  <a:pt x="0" y="36"/>
                  <a:pt x="1" y="31"/>
                  <a:pt x="3" y="25"/>
                </a:cubicBezTo>
                <a:cubicBezTo>
                  <a:pt x="5" y="20"/>
                  <a:pt x="8" y="16"/>
                  <a:pt x="11" y="12"/>
                </a:cubicBezTo>
                <a:cubicBezTo>
                  <a:pt x="15" y="8"/>
                  <a:pt x="19" y="5"/>
                  <a:pt x="24" y="3"/>
                </a:cubicBezTo>
                <a:cubicBezTo>
                  <a:pt x="29" y="1"/>
                  <a:pt x="34" y="0"/>
                  <a:pt x="39" y="0"/>
                </a:cubicBezTo>
                <a:cubicBezTo>
                  <a:pt x="45" y="0"/>
                  <a:pt x="50" y="1"/>
                  <a:pt x="55" y="3"/>
                </a:cubicBezTo>
                <a:cubicBezTo>
                  <a:pt x="61" y="5"/>
                  <a:pt x="65" y="8"/>
                  <a:pt x="69" y="12"/>
                </a:cubicBezTo>
                <a:cubicBezTo>
                  <a:pt x="72" y="16"/>
                  <a:pt x="75" y="20"/>
                  <a:pt x="77" y="25"/>
                </a:cubicBezTo>
                <a:cubicBezTo>
                  <a:pt x="79" y="31"/>
                  <a:pt x="80" y="36"/>
                  <a:pt x="80" y="41"/>
                </a:cubicBezTo>
                <a:close/>
              </a:path>
            </a:pathLst>
          </a:custGeom>
          <a:solidFill>
            <a:srgbClr val="423e3a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459" name=""/>
          <p:cNvSpPr txBox="1"/>
          <p:nvPr/>
        </p:nvSpPr>
        <p:spPr>
          <a:xfrm>
            <a:off x="709200" y="5917680"/>
            <a:ext cx="71892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89" strike="noStrike" u="none">
                <a:solidFill>
                  <a:srgbClr val="423e3a"/>
                </a:solidFill>
                <a:effectLst/>
                <a:uFillTx/>
                <a:latin typeface="Telegraf"/>
                <a:ea typeface="Telegraf"/>
              </a:rPr>
              <a:t>process flow</a:t>
            </a:r>
            <a:endParaRPr b="0" lang="en-US" sz="989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460" name=""/>
          <p:cNvSpPr/>
          <p:nvPr/>
        </p:nvSpPr>
        <p:spPr>
          <a:xfrm>
            <a:off x="590040" y="6509880"/>
            <a:ext cx="28800" cy="28800"/>
          </a:xfrm>
          <a:custGeom>
            <a:avLst/>
            <a:gdLst/>
            <a:ahLst/>
            <a:rect l="0" t="0" r="r" b="b"/>
            <a:pathLst>
              <a:path w="80" h="80">
                <a:moveTo>
                  <a:pt x="80" y="39"/>
                </a:moveTo>
                <a:cubicBezTo>
                  <a:pt x="80" y="45"/>
                  <a:pt x="79" y="51"/>
                  <a:pt x="77" y="55"/>
                </a:cubicBezTo>
                <a:cubicBezTo>
                  <a:pt x="75" y="60"/>
                  <a:pt x="72" y="65"/>
                  <a:pt x="69" y="68"/>
                </a:cubicBezTo>
                <a:cubicBezTo>
                  <a:pt x="65" y="72"/>
                  <a:pt x="61" y="75"/>
                  <a:pt x="55" y="77"/>
                </a:cubicBezTo>
                <a:cubicBezTo>
                  <a:pt x="50" y="79"/>
                  <a:pt x="45" y="80"/>
                  <a:pt x="39" y="80"/>
                </a:cubicBezTo>
                <a:cubicBezTo>
                  <a:pt x="34" y="80"/>
                  <a:pt x="29" y="79"/>
                  <a:pt x="24" y="77"/>
                </a:cubicBezTo>
                <a:cubicBezTo>
                  <a:pt x="19" y="75"/>
                  <a:pt x="15" y="72"/>
                  <a:pt x="11" y="68"/>
                </a:cubicBezTo>
                <a:cubicBezTo>
                  <a:pt x="8" y="65"/>
                  <a:pt x="5" y="60"/>
                  <a:pt x="3" y="55"/>
                </a:cubicBezTo>
                <a:cubicBezTo>
                  <a:pt x="1" y="51"/>
                  <a:pt x="0" y="45"/>
                  <a:pt x="0" y="39"/>
                </a:cubicBezTo>
                <a:cubicBezTo>
                  <a:pt x="0" y="34"/>
                  <a:pt x="1" y="29"/>
                  <a:pt x="3" y="24"/>
                </a:cubicBezTo>
                <a:cubicBezTo>
                  <a:pt x="5" y="19"/>
                  <a:pt x="8" y="15"/>
                  <a:pt x="11" y="11"/>
                </a:cubicBezTo>
                <a:cubicBezTo>
                  <a:pt x="15" y="8"/>
                  <a:pt x="19" y="5"/>
                  <a:pt x="24" y="3"/>
                </a:cubicBezTo>
                <a:cubicBezTo>
                  <a:pt x="29" y="1"/>
                  <a:pt x="34" y="0"/>
                  <a:pt x="39" y="0"/>
                </a:cubicBezTo>
                <a:cubicBezTo>
                  <a:pt x="45" y="0"/>
                  <a:pt x="50" y="1"/>
                  <a:pt x="55" y="3"/>
                </a:cubicBezTo>
                <a:cubicBezTo>
                  <a:pt x="61" y="5"/>
                  <a:pt x="65" y="8"/>
                  <a:pt x="69" y="11"/>
                </a:cubicBezTo>
                <a:cubicBezTo>
                  <a:pt x="72" y="15"/>
                  <a:pt x="75" y="19"/>
                  <a:pt x="77" y="24"/>
                </a:cubicBezTo>
                <a:cubicBezTo>
                  <a:pt x="79" y="29"/>
                  <a:pt x="80" y="34"/>
                  <a:pt x="80" y="39"/>
                </a:cubicBezTo>
                <a:close/>
              </a:path>
            </a:pathLst>
          </a:custGeom>
          <a:solidFill>
            <a:srgbClr val="423e3a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461" name=""/>
          <p:cNvSpPr txBox="1"/>
          <p:nvPr/>
        </p:nvSpPr>
        <p:spPr>
          <a:xfrm>
            <a:off x="709200" y="6165360"/>
            <a:ext cx="73980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89" strike="noStrike" u="none">
                <a:solidFill>
                  <a:srgbClr val="423e3a"/>
                </a:solidFill>
                <a:effectLst/>
                <a:uFillTx/>
                <a:latin typeface="Telegraf"/>
                <a:ea typeface="Telegraf"/>
              </a:rPr>
              <a:t>visual design</a:t>
            </a:r>
            <a:endParaRPr b="0" lang="en-US" sz="989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462" name=""/>
          <p:cNvSpPr/>
          <p:nvPr/>
        </p:nvSpPr>
        <p:spPr>
          <a:xfrm>
            <a:off x="590040" y="6757560"/>
            <a:ext cx="28800" cy="28800"/>
          </a:xfrm>
          <a:custGeom>
            <a:avLst/>
            <a:gdLst/>
            <a:ahLst/>
            <a:rect l="0" t="0" r="r" b="b"/>
            <a:pathLst>
              <a:path w="80" h="80">
                <a:moveTo>
                  <a:pt x="80" y="39"/>
                </a:moveTo>
                <a:cubicBezTo>
                  <a:pt x="80" y="45"/>
                  <a:pt x="79" y="50"/>
                  <a:pt x="77" y="55"/>
                </a:cubicBezTo>
                <a:cubicBezTo>
                  <a:pt x="75" y="60"/>
                  <a:pt x="72" y="64"/>
                  <a:pt x="69" y="68"/>
                </a:cubicBezTo>
                <a:cubicBezTo>
                  <a:pt x="65" y="72"/>
                  <a:pt x="61" y="75"/>
                  <a:pt x="55" y="77"/>
                </a:cubicBezTo>
                <a:cubicBezTo>
                  <a:pt x="50" y="79"/>
                  <a:pt x="45" y="80"/>
                  <a:pt x="39" y="80"/>
                </a:cubicBezTo>
                <a:cubicBezTo>
                  <a:pt x="34" y="80"/>
                  <a:pt x="29" y="79"/>
                  <a:pt x="24" y="77"/>
                </a:cubicBezTo>
                <a:cubicBezTo>
                  <a:pt x="19" y="75"/>
                  <a:pt x="15" y="72"/>
                  <a:pt x="11" y="68"/>
                </a:cubicBezTo>
                <a:cubicBezTo>
                  <a:pt x="8" y="64"/>
                  <a:pt x="5" y="60"/>
                  <a:pt x="3" y="55"/>
                </a:cubicBezTo>
                <a:cubicBezTo>
                  <a:pt x="1" y="50"/>
                  <a:pt x="0" y="45"/>
                  <a:pt x="0" y="39"/>
                </a:cubicBezTo>
                <a:cubicBezTo>
                  <a:pt x="0" y="34"/>
                  <a:pt x="1" y="29"/>
                  <a:pt x="3" y="24"/>
                </a:cubicBezTo>
                <a:cubicBezTo>
                  <a:pt x="5" y="19"/>
                  <a:pt x="8" y="15"/>
                  <a:pt x="11" y="11"/>
                </a:cubicBezTo>
                <a:cubicBezTo>
                  <a:pt x="15" y="8"/>
                  <a:pt x="19" y="5"/>
                  <a:pt x="24" y="3"/>
                </a:cubicBezTo>
                <a:cubicBezTo>
                  <a:pt x="29" y="1"/>
                  <a:pt x="34" y="0"/>
                  <a:pt x="39" y="0"/>
                </a:cubicBezTo>
                <a:cubicBezTo>
                  <a:pt x="45" y="0"/>
                  <a:pt x="50" y="1"/>
                  <a:pt x="55" y="3"/>
                </a:cubicBezTo>
                <a:cubicBezTo>
                  <a:pt x="61" y="5"/>
                  <a:pt x="65" y="8"/>
                  <a:pt x="69" y="11"/>
                </a:cubicBezTo>
                <a:cubicBezTo>
                  <a:pt x="72" y="15"/>
                  <a:pt x="75" y="19"/>
                  <a:pt x="77" y="24"/>
                </a:cubicBezTo>
                <a:cubicBezTo>
                  <a:pt x="79" y="29"/>
                  <a:pt x="80" y="34"/>
                  <a:pt x="80" y="39"/>
                </a:cubicBezTo>
                <a:close/>
              </a:path>
            </a:pathLst>
          </a:custGeom>
          <a:solidFill>
            <a:srgbClr val="423e3a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463" name=""/>
          <p:cNvSpPr txBox="1"/>
          <p:nvPr/>
        </p:nvSpPr>
        <p:spPr>
          <a:xfrm>
            <a:off x="709200" y="6413040"/>
            <a:ext cx="60336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89" strike="noStrike" u="none">
                <a:solidFill>
                  <a:srgbClr val="423e3a"/>
                </a:solidFill>
                <a:effectLst/>
                <a:uFillTx/>
                <a:latin typeface="Telegraf"/>
                <a:ea typeface="Telegraf"/>
              </a:rPr>
              <a:t>leadership</a:t>
            </a:r>
            <a:endParaRPr b="0" lang="en-US" sz="989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464" name=""/>
          <p:cNvSpPr txBox="1"/>
          <p:nvPr/>
        </p:nvSpPr>
        <p:spPr>
          <a:xfrm>
            <a:off x="709200" y="6661080"/>
            <a:ext cx="51948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89" strike="noStrike" u="none">
                <a:solidFill>
                  <a:srgbClr val="423e3a"/>
                </a:solidFill>
                <a:effectLst/>
                <a:uFillTx/>
                <a:latin typeface="Telegraf"/>
                <a:ea typeface="Telegraf"/>
              </a:rPr>
              <a:t>coaching</a:t>
            </a:r>
            <a:endParaRPr b="0" lang="en-US" sz="989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465" name=""/>
          <p:cNvSpPr txBox="1"/>
          <p:nvPr/>
        </p:nvSpPr>
        <p:spPr>
          <a:xfrm>
            <a:off x="495000" y="3844440"/>
            <a:ext cx="148428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89" strike="noStrike" u="none">
                <a:solidFill>
                  <a:srgbClr val="423e3a"/>
                </a:solidFill>
                <a:effectLst/>
                <a:uFillTx/>
                <a:latin typeface="Telegraf"/>
                <a:ea typeface="Telegraf"/>
              </a:rPr>
              <a:t>hello@reallygreatsite.com</a:t>
            </a:r>
            <a:endParaRPr b="0" lang="en-US" sz="989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466" name=""/>
          <p:cNvSpPr txBox="1"/>
          <p:nvPr/>
        </p:nvSpPr>
        <p:spPr>
          <a:xfrm>
            <a:off x="495000" y="4442400"/>
            <a:ext cx="151236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89" strike="noStrike" u="none">
                <a:solidFill>
                  <a:srgbClr val="423e3a"/>
                </a:solidFill>
                <a:effectLst/>
                <a:uFillTx/>
                <a:latin typeface="Telegraf"/>
                <a:ea typeface="Telegraf"/>
              </a:rPr>
              <a:t>123 Anywhere St., Any City</a:t>
            </a:r>
            <a:endParaRPr b="0" lang="en-US" sz="989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467" name=""/>
          <p:cNvSpPr txBox="1"/>
          <p:nvPr/>
        </p:nvSpPr>
        <p:spPr>
          <a:xfrm>
            <a:off x="495000" y="9797400"/>
            <a:ext cx="40896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989" strike="noStrike" u="none">
                <a:solidFill>
                  <a:srgbClr val="423e3a"/>
                </a:solidFill>
                <a:effectLst/>
                <a:uFillTx/>
                <a:latin typeface="Raleway"/>
                <a:ea typeface="Raleway"/>
              </a:rPr>
              <a:t>Phone</a:t>
            </a:r>
            <a:endParaRPr b="0" lang="en-US" sz="989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468" name=""/>
          <p:cNvSpPr/>
          <p:nvPr/>
        </p:nvSpPr>
        <p:spPr>
          <a:xfrm>
            <a:off x="4959360" y="214560"/>
            <a:ext cx="1844640" cy="1845000"/>
          </a:xfrm>
          <a:custGeom>
            <a:avLst/>
            <a:gdLst/>
            <a:ahLst/>
            <a:rect l="0" t="0" r="r" b="b"/>
            <a:pathLst>
              <a:path w="5124" h="5125">
                <a:moveTo>
                  <a:pt x="0" y="0"/>
                </a:moveTo>
                <a:lnTo>
                  <a:pt x="5124" y="0"/>
                </a:lnTo>
                <a:lnTo>
                  <a:pt x="5124" y="5125"/>
                </a:lnTo>
                <a:lnTo>
                  <a:pt x="0" y="5125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469" name=""/>
          <p:cNvSpPr/>
          <p:nvPr/>
        </p:nvSpPr>
        <p:spPr>
          <a:xfrm>
            <a:off x="0" y="252360"/>
            <a:ext cx="6725520" cy="1730880"/>
          </a:xfrm>
          <a:custGeom>
            <a:avLst/>
            <a:gdLst/>
            <a:ahLst/>
            <a:rect l="0" t="0" r="r" b="b"/>
            <a:pathLst>
              <a:path w="18682" h="4808">
                <a:moveTo>
                  <a:pt x="0" y="0"/>
                </a:moveTo>
                <a:lnTo>
                  <a:pt x="18682" y="0"/>
                </a:lnTo>
                <a:lnTo>
                  <a:pt x="18682" y="4808"/>
                </a:lnTo>
                <a:lnTo>
                  <a:pt x="0" y="4808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470" name=""/>
          <p:cNvSpPr/>
          <p:nvPr/>
        </p:nvSpPr>
        <p:spPr>
          <a:xfrm>
            <a:off x="0" y="2404080"/>
            <a:ext cx="2196360" cy="529560"/>
          </a:xfrm>
          <a:custGeom>
            <a:avLst/>
            <a:gdLst/>
            <a:ahLst/>
            <a:rect l="0" t="0" r="r" b="b"/>
            <a:pathLst>
              <a:path w="6101" h="1471">
                <a:moveTo>
                  <a:pt x="0" y="0"/>
                </a:moveTo>
                <a:lnTo>
                  <a:pt x="6101" y="0"/>
                </a:lnTo>
                <a:lnTo>
                  <a:pt x="6101" y="1471"/>
                </a:lnTo>
                <a:lnTo>
                  <a:pt x="0" y="1471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471" name=""/>
          <p:cNvSpPr/>
          <p:nvPr/>
        </p:nvSpPr>
        <p:spPr>
          <a:xfrm>
            <a:off x="0" y="2404080"/>
            <a:ext cx="155160" cy="529560"/>
          </a:xfrm>
          <a:custGeom>
            <a:avLst/>
            <a:gdLst/>
            <a:ahLst/>
            <a:rect l="0" t="0" r="r" b="b"/>
            <a:pathLst>
              <a:path w="431" h="1471">
                <a:moveTo>
                  <a:pt x="0" y="0"/>
                </a:moveTo>
                <a:lnTo>
                  <a:pt x="431" y="0"/>
                </a:lnTo>
                <a:lnTo>
                  <a:pt x="431" y="1471"/>
                </a:lnTo>
                <a:lnTo>
                  <a:pt x="0" y="1471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472" name=""/>
          <p:cNvSpPr/>
          <p:nvPr/>
        </p:nvSpPr>
        <p:spPr>
          <a:xfrm>
            <a:off x="0" y="4824000"/>
            <a:ext cx="155160" cy="529560"/>
          </a:xfrm>
          <a:custGeom>
            <a:avLst/>
            <a:gdLst/>
            <a:ahLst/>
            <a:rect l="0" t="0" r="r" b="b"/>
            <a:pathLst>
              <a:path w="431" h="1471">
                <a:moveTo>
                  <a:pt x="0" y="0"/>
                </a:moveTo>
                <a:lnTo>
                  <a:pt x="431" y="0"/>
                </a:lnTo>
                <a:lnTo>
                  <a:pt x="431" y="1471"/>
                </a:lnTo>
                <a:lnTo>
                  <a:pt x="0" y="1471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473" name=""/>
          <p:cNvSpPr/>
          <p:nvPr/>
        </p:nvSpPr>
        <p:spPr>
          <a:xfrm>
            <a:off x="0" y="4824720"/>
            <a:ext cx="2196360" cy="529200"/>
          </a:xfrm>
          <a:custGeom>
            <a:avLst/>
            <a:gdLst/>
            <a:ahLst/>
            <a:rect l="0" t="0" r="r" b="b"/>
            <a:pathLst>
              <a:path w="6101" h="1470">
                <a:moveTo>
                  <a:pt x="0" y="0"/>
                </a:moveTo>
                <a:lnTo>
                  <a:pt x="6101" y="0"/>
                </a:lnTo>
                <a:lnTo>
                  <a:pt x="6101" y="1470"/>
                </a:lnTo>
                <a:lnTo>
                  <a:pt x="0" y="147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474" name=""/>
          <p:cNvSpPr/>
          <p:nvPr/>
        </p:nvSpPr>
        <p:spPr>
          <a:xfrm>
            <a:off x="2706120" y="2373480"/>
            <a:ext cx="4856760" cy="529560"/>
          </a:xfrm>
          <a:custGeom>
            <a:avLst/>
            <a:gdLst/>
            <a:ahLst/>
            <a:rect l="0" t="0" r="r" b="b"/>
            <a:pathLst>
              <a:path w="13491" h="1471">
                <a:moveTo>
                  <a:pt x="0" y="0"/>
                </a:moveTo>
                <a:lnTo>
                  <a:pt x="13491" y="0"/>
                </a:lnTo>
                <a:lnTo>
                  <a:pt x="13491" y="1471"/>
                </a:lnTo>
                <a:lnTo>
                  <a:pt x="0" y="1471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475" name=""/>
          <p:cNvSpPr/>
          <p:nvPr/>
        </p:nvSpPr>
        <p:spPr>
          <a:xfrm>
            <a:off x="7401960" y="2381040"/>
            <a:ext cx="160920" cy="514080"/>
          </a:xfrm>
          <a:custGeom>
            <a:avLst/>
            <a:gdLst/>
            <a:ahLst/>
            <a:rect l="0" t="0" r="r" b="b"/>
            <a:pathLst>
              <a:path w="447" h="1428">
                <a:moveTo>
                  <a:pt x="0" y="0"/>
                </a:moveTo>
                <a:lnTo>
                  <a:pt x="447" y="0"/>
                </a:lnTo>
                <a:lnTo>
                  <a:pt x="447" y="1428"/>
                </a:lnTo>
                <a:lnTo>
                  <a:pt x="0" y="1428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476" name=""/>
          <p:cNvSpPr/>
          <p:nvPr/>
        </p:nvSpPr>
        <p:spPr>
          <a:xfrm>
            <a:off x="2706120" y="3963240"/>
            <a:ext cx="4856760" cy="529560"/>
          </a:xfrm>
          <a:custGeom>
            <a:avLst/>
            <a:gdLst/>
            <a:ahLst/>
            <a:rect l="0" t="0" r="r" b="b"/>
            <a:pathLst>
              <a:path w="13491" h="1471">
                <a:moveTo>
                  <a:pt x="0" y="0"/>
                </a:moveTo>
                <a:lnTo>
                  <a:pt x="13491" y="0"/>
                </a:lnTo>
                <a:lnTo>
                  <a:pt x="13491" y="1471"/>
                </a:lnTo>
                <a:lnTo>
                  <a:pt x="0" y="1471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477" name=""/>
          <p:cNvSpPr/>
          <p:nvPr/>
        </p:nvSpPr>
        <p:spPr>
          <a:xfrm>
            <a:off x="7401960" y="3963240"/>
            <a:ext cx="160920" cy="518040"/>
          </a:xfrm>
          <a:custGeom>
            <a:avLst/>
            <a:gdLst/>
            <a:ahLst/>
            <a:rect l="0" t="0" r="r" b="b"/>
            <a:pathLst>
              <a:path w="447" h="1439">
                <a:moveTo>
                  <a:pt x="0" y="0"/>
                </a:moveTo>
                <a:lnTo>
                  <a:pt x="447" y="0"/>
                </a:lnTo>
                <a:lnTo>
                  <a:pt x="447" y="1439"/>
                </a:lnTo>
                <a:lnTo>
                  <a:pt x="0" y="1439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478" name=""/>
          <p:cNvSpPr/>
          <p:nvPr/>
        </p:nvSpPr>
        <p:spPr>
          <a:xfrm>
            <a:off x="0" y="7240680"/>
            <a:ext cx="2196360" cy="529560"/>
          </a:xfrm>
          <a:custGeom>
            <a:avLst/>
            <a:gdLst/>
            <a:ahLst/>
            <a:rect l="0" t="0" r="r" b="b"/>
            <a:pathLst>
              <a:path w="6101" h="1471">
                <a:moveTo>
                  <a:pt x="0" y="0"/>
                </a:moveTo>
                <a:lnTo>
                  <a:pt x="6101" y="0"/>
                </a:lnTo>
                <a:lnTo>
                  <a:pt x="6101" y="1471"/>
                </a:lnTo>
                <a:lnTo>
                  <a:pt x="0" y="1471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479" name=""/>
          <p:cNvSpPr/>
          <p:nvPr/>
        </p:nvSpPr>
        <p:spPr>
          <a:xfrm>
            <a:off x="0" y="7241760"/>
            <a:ext cx="155160" cy="529560"/>
          </a:xfrm>
          <a:custGeom>
            <a:avLst/>
            <a:gdLst/>
            <a:ahLst/>
            <a:rect l="0" t="0" r="r" b="b"/>
            <a:pathLst>
              <a:path w="431" h="1471">
                <a:moveTo>
                  <a:pt x="0" y="0"/>
                </a:moveTo>
                <a:lnTo>
                  <a:pt x="431" y="0"/>
                </a:lnTo>
                <a:lnTo>
                  <a:pt x="431" y="1471"/>
                </a:lnTo>
                <a:lnTo>
                  <a:pt x="0" y="1471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480" name=""/>
          <p:cNvSpPr/>
          <p:nvPr/>
        </p:nvSpPr>
        <p:spPr>
          <a:xfrm>
            <a:off x="1090800" y="7980840"/>
            <a:ext cx="517680" cy="47880"/>
          </a:xfrm>
          <a:custGeom>
            <a:avLst/>
            <a:gdLst/>
            <a:ahLst/>
            <a:rect l="0" t="0" r="r" b="b"/>
            <a:pathLst>
              <a:path w="1438" h="133">
                <a:moveTo>
                  <a:pt x="0" y="0"/>
                </a:moveTo>
                <a:lnTo>
                  <a:pt x="1438" y="0"/>
                </a:lnTo>
                <a:lnTo>
                  <a:pt x="1438" y="133"/>
                </a:lnTo>
                <a:lnTo>
                  <a:pt x="0" y="133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481" name=""/>
          <p:cNvSpPr/>
          <p:nvPr/>
        </p:nvSpPr>
        <p:spPr>
          <a:xfrm>
            <a:off x="1314360" y="7985520"/>
            <a:ext cx="517680" cy="38520"/>
          </a:xfrm>
          <a:custGeom>
            <a:avLst/>
            <a:gdLst/>
            <a:ahLst/>
            <a:rect l="0" t="0" r="r" b="b"/>
            <a:pathLst>
              <a:path w="1438" h="107">
                <a:moveTo>
                  <a:pt x="0" y="0"/>
                </a:moveTo>
                <a:lnTo>
                  <a:pt x="1438" y="0"/>
                </a:lnTo>
                <a:lnTo>
                  <a:pt x="1438" y="107"/>
                </a:lnTo>
                <a:lnTo>
                  <a:pt x="0" y="107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482" name=""/>
          <p:cNvSpPr/>
          <p:nvPr/>
        </p:nvSpPr>
        <p:spPr>
          <a:xfrm>
            <a:off x="1090800" y="8223480"/>
            <a:ext cx="636480" cy="47880"/>
          </a:xfrm>
          <a:custGeom>
            <a:avLst/>
            <a:gdLst/>
            <a:ahLst/>
            <a:rect l="0" t="0" r="r" b="b"/>
            <a:pathLst>
              <a:path w="1768" h="133">
                <a:moveTo>
                  <a:pt x="0" y="0"/>
                </a:moveTo>
                <a:lnTo>
                  <a:pt x="1768" y="0"/>
                </a:lnTo>
                <a:lnTo>
                  <a:pt x="1768" y="133"/>
                </a:lnTo>
                <a:lnTo>
                  <a:pt x="0" y="133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483" name=""/>
          <p:cNvSpPr/>
          <p:nvPr/>
        </p:nvSpPr>
        <p:spPr>
          <a:xfrm>
            <a:off x="1314360" y="8228160"/>
            <a:ext cx="517680" cy="38520"/>
          </a:xfrm>
          <a:custGeom>
            <a:avLst/>
            <a:gdLst/>
            <a:ahLst/>
            <a:rect l="0" t="0" r="r" b="b"/>
            <a:pathLst>
              <a:path w="1438" h="107">
                <a:moveTo>
                  <a:pt x="0" y="0"/>
                </a:moveTo>
                <a:lnTo>
                  <a:pt x="1438" y="0"/>
                </a:lnTo>
                <a:lnTo>
                  <a:pt x="1438" y="107"/>
                </a:lnTo>
                <a:lnTo>
                  <a:pt x="0" y="107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484" name=""/>
          <p:cNvSpPr/>
          <p:nvPr/>
        </p:nvSpPr>
        <p:spPr>
          <a:xfrm>
            <a:off x="0" y="8762040"/>
            <a:ext cx="2063880" cy="529560"/>
          </a:xfrm>
          <a:custGeom>
            <a:avLst/>
            <a:gdLst/>
            <a:ahLst/>
            <a:rect l="0" t="0" r="r" b="b"/>
            <a:pathLst>
              <a:path w="5733" h="1471">
                <a:moveTo>
                  <a:pt x="0" y="0"/>
                </a:moveTo>
                <a:lnTo>
                  <a:pt x="5733" y="0"/>
                </a:lnTo>
                <a:lnTo>
                  <a:pt x="5733" y="1471"/>
                </a:lnTo>
                <a:lnTo>
                  <a:pt x="0" y="1471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485" name=""/>
          <p:cNvSpPr/>
          <p:nvPr/>
        </p:nvSpPr>
        <p:spPr>
          <a:xfrm>
            <a:off x="0" y="8762040"/>
            <a:ext cx="155160" cy="529560"/>
          </a:xfrm>
          <a:custGeom>
            <a:avLst/>
            <a:gdLst/>
            <a:ahLst/>
            <a:rect l="0" t="0" r="r" b="b"/>
            <a:pathLst>
              <a:path w="431" h="1471">
                <a:moveTo>
                  <a:pt x="0" y="0"/>
                </a:moveTo>
                <a:lnTo>
                  <a:pt x="431" y="0"/>
                </a:lnTo>
                <a:lnTo>
                  <a:pt x="431" y="1471"/>
                </a:lnTo>
                <a:lnTo>
                  <a:pt x="0" y="1471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486" name=""/>
          <p:cNvSpPr/>
          <p:nvPr/>
        </p:nvSpPr>
        <p:spPr>
          <a:xfrm>
            <a:off x="2706120" y="7240680"/>
            <a:ext cx="4856760" cy="529560"/>
          </a:xfrm>
          <a:custGeom>
            <a:avLst/>
            <a:gdLst/>
            <a:ahLst/>
            <a:rect l="0" t="0" r="r" b="b"/>
            <a:pathLst>
              <a:path w="13491" h="1471">
                <a:moveTo>
                  <a:pt x="0" y="0"/>
                </a:moveTo>
                <a:lnTo>
                  <a:pt x="13491" y="0"/>
                </a:lnTo>
                <a:lnTo>
                  <a:pt x="13491" y="1471"/>
                </a:lnTo>
                <a:lnTo>
                  <a:pt x="0" y="1471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487" name=""/>
          <p:cNvSpPr/>
          <p:nvPr/>
        </p:nvSpPr>
        <p:spPr>
          <a:xfrm>
            <a:off x="7401960" y="7240680"/>
            <a:ext cx="160920" cy="529560"/>
          </a:xfrm>
          <a:custGeom>
            <a:avLst/>
            <a:gdLst/>
            <a:ahLst/>
            <a:rect l="0" t="0" r="r" b="b"/>
            <a:pathLst>
              <a:path w="447" h="1471">
                <a:moveTo>
                  <a:pt x="0" y="0"/>
                </a:moveTo>
                <a:lnTo>
                  <a:pt x="447" y="0"/>
                </a:lnTo>
                <a:lnTo>
                  <a:pt x="447" y="1471"/>
                </a:lnTo>
                <a:lnTo>
                  <a:pt x="0" y="1471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488" name=""/>
          <p:cNvSpPr/>
          <p:nvPr/>
        </p:nvSpPr>
        <p:spPr>
          <a:xfrm>
            <a:off x="5565960" y="8468640"/>
            <a:ext cx="1996920" cy="2228040"/>
          </a:xfrm>
          <a:custGeom>
            <a:avLst/>
            <a:gdLst/>
            <a:ahLst/>
            <a:rect l="0" t="0" r="r" b="b"/>
            <a:pathLst>
              <a:path w="5547" h="6189">
                <a:moveTo>
                  <a:pt x="0" y="0"/>
                </a:moveTo>
                <a:lnTo>
                  <a:pt x="5547" y="0"/>
                </a:lnTo>
                <a:lnTo>
                  <a:pt x="5547" y="6189"/>
                </a:lnTo>
                <a:lnTo>
                  <a:pt x="0" y="6189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489" name=""/>
          <p:cNvSpPr txBox="1"/>
          <p:nvPr/>
        </p:nvSpPr>
        <p:spPr>
          <a:xfrm>
            <a:off x="495000" y="9978840"/>
            <a:ext cx="771120" cy="1512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80" strike="noStrike" u="none">
                <a:solidFill>
                  <a:srgbClr val="423e3a"/>
                </a:solidFill>
                <a:effectLst/>
                <a:uFillTx/>
                <a:latin typeface="Telegraf"/>
                <a:ea typeface="Telegraf"/>
              </a:rPr>
              <a:t>+123-456-7890</a:t>
            </a:r>
            <a:endParaRPr b="0" lang="en-US" sz="88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0" name=""/>
          <p:cNvSpPr/>
          <p:nvPr/>
        </p:nvSpPr>
        <p:spPr>
          <a:xfrm>
            <a:off x="0" y="0"/>
            <a:ext cx="7562880" cy="10696680"/>
          </a:xfrm>
          <a:custGeom>
            <a:avLst/>
            <a:gdLst/>
            <a:ahLst/>
            <a:rect l="0" t="0" r="r" b="b"/>
            <a:pathLst>
              <a:path w="21008" h="29713">
                <a:moveTo>
                  <a:pt x="0" y="0"/>
                </a:moveTo>
                <a:lnTo>
                  <a:pt x="21008" y="0"/>
                </a:lnTo>
                <a:lnTo>
                  <a:pt x="21008" y="29713"/>
                </a:lnTo>
                <a:lnTo>
                  <a:pt x="0" y="29713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491" name=""/>
          <p:cNvSpPr/>
          <p:nvPr/>
        </p:nvSpPr>
        <p:spPr>
          <a:xfrm>
            <a:off x="0" y="0"/>
            <a:ext cx="7562880" cy="10696680"/>
          </a:xfrm>
          <a:custGeom>
            <a:avLst/>
            <a:gdLst/>
            <a:ahLst/>
            <a:rect l="0" t="0" r="r" b="b"/>
            <a:pathLst>
              <a:path w="21008" h="29713">
                <a:moveTo>
                  <a:pt x="0" y="0"/>
                </a:moveTo>
                <a:lnTo>
                  <a:pt x="21008" y="0"/>
                </a:lnTo>
                <a:lnTo>
                  <a:pt x="21008" y="29713"/>
                </a:lnTo>
                <a:lnTo>
                  <a:pt x="0" y="29713"/>
                </a:lnTo>
                <a:lnTo>
                  <a:pt x="0" y="0"/>
                </a:ln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pic>
        <p:nvPicPr>
          <p:cNvPr id="1492" name="" descr=""/>
          <p:cNvPicPr/>
          <p:nvPr/>
        </p:nvPicPr>
        <p:blipFill>
          <a:blip r:embed="rId1"/>
          <a:stretch/>
        </p:blipFill>
        <p:spPr>
          <a:xfrm rot="4719000">
            <a:off x="446760" y="-3654000"/>
            <a:ext cx="6031080" cy="82515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493" name="" descr=""/>
          <p:cNvPicPr/>
          <p:nvPr/>
        </p:nvPicPr>
        <p:blipFill>
          <a:blip r:embed="rId2"/>
          <a:stretch/>
        </p:blipFill>
        <p:spPr>
          <a:xfrm rot="5634000">
            <a:off x="2363760" y="1935360"/>
            <a:ext cx="3039120" cy="5238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494" name="" descr=""/>
          <p:cNvPicPr/>
          <p:nvPr/>
        </p:nvPicPr>
        <p:blipFill>
          <a:blip r:embed="rId3"/>
          <a:stretch/>
        </p:blipFill>
        <p:spPr>
          <a:xfrm rot="225000">
            <a:off x="3780720" y="755640"/>
            <a:ext cx="3049560" cy="30495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495" name="" descr=""/>
          <p:cNvPicPr/>
          <p:nvPr/>
        </p:nvPicPr>
        <p:blipFill>
          <a:blip r:embed="rId4"/>
          <a:stretch/>
        </p:blipFill>
        <p:spPr>
          <a:xfrm rot="225000">
            <a:off x="3948840" y="916200"/>
            <a:ext cx="2729160" cy="26935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496" name=""/>
          <p:cNvSpPr/>
          <p:nvPr/>
        </p:nvSpPr>
        <p:spPr>
          <a:xfrm>
            <a:off x="3105720" y="1421280"/>
            <a:ext cx="1432440" cy="444240"/>
          </a:xfrm>
          <a:custGeom>
            <a:avLst/>
            <a:gdLst/>
            <a:ahLst/>
            <a:rect l="0" t="0" r="r" b="b"/>
            <a:pathLst>
              <a:path w="3979" h="1234">
                <a:moveTo>
                  <a:pt x="3979" y="894"/>
                </a:moveTo>
                <a:cubicBezTo>
                  <a:pt x="3980" y="897"/>
                  <a:pt x="3978" y="901"/>
                  <a:pt x="3975" y="902"/>
                </a:cubicBezTo>
                <a:cubicBezTo>
                  <a:pt x="3727" y="1019"/>
                  <a:pt x="3479" y="1103"/>
                  <a:pt x="3230" y="1147"/>
                </a:cubicBezTo>
                <a:cubicBezTo>
                  <a:pt x="2828" y="1218"/>
                  <a:pt x="2429" y="1198"/>
                  <a:pt x="2043" y="1116"/>
                </a:cubicBezTo>
                <a:cubicBezTo>
                  <a:pt x="1810" y="1066"/>
                  <a:pt x="1582" y="991"/>
                  <a:pt x="1362" y="896"/>
                </a:cubicBezTo>
                <a:cubicBezTo>
                  <a:pt x="1103" y="784"/>
                  <a:pt x="856" y="644"/>
                  <a:pt x="619" y="486"/>
                </a:cubicBezTo>
                <a:cubicBezTo>
                  <a:pt x="662" y="535"/>
                  <a:pt x="706" y="584"/>
                  <a:pt x="749" y="633"/>
                </a:cubicBezTo>
                <a:cubicBezTo>
                  <a:pt x="886" y="787"/>
                  <a:pt x="1023" y="943"/>
                  <a:pt x="1167" y="1089"/>
                </a:cubicBezTo>
                <a:cubicBezTo>
                  <a:pt x="1171" y="1096"/>
                  <a:pt x="1177" y="1101"/>
                  <a:pt x="1179" y="1109"/>
                </a:cubicBezTo>
                <a:cubicBezTo>
                  <a:pt x="1192" y="1159"/>
                  <a:pt x="1177" y="1151"/>
                  <a:pt x="1173" y="1202"/>
                </a:cubicBezTo>
                <a:cubicBezTo>
                  <a:pt x="1177" y="1205"/>
                  <a:pt x="1176" y="1210"/>
                  <a:pt x="1174" y="1214"/>
                </a:cubicBezTo>
                <a:cubicBezTo>
                  <a:pt x="1171" y="1218"/>
                  <a:pt x="1165" y="1217"/>
                  <a:pt x="1161" y="1215"/>
                </a:cubicBezTo>
                <a:cubicBezTo>
                  <a:pt x="1111" y="1224"/>
                  <a:pt x="1121" y="1239"/>
                  <a:pt x="1070" y="1232"/>
                </a:cubicBezTo>
                <a:cubicBezTo>
                  <a:pt x="1061" y="1231"/>
                  <a:pt x="1054" y="1224"/>
                  <a:pt x="1047" y="1220"/>
                </a:cubicBezTo>
                <a:cubicBezTo>
                  <a:pt x="967" y="1157"/>
                  <a:pt x="888" y="1094"/>
                  <a:pt x="811" y="1027"/>
                </a:cubicBezTo>
                <a:cubicBezTo>
                  <a:pt x="696" y="925"/>
                  <a:pt x="585" y="820"/>
                  <a:pt x="480" y="709"/>
                </a:cubicBezTo>
                <a:cubicBezTo>
                  <a:pt x="363" y="584"/>
                  <a:pt x="255" y="453"/>
                  <a:pt x="150" y="319"/>
                </a:cubicBezTo>
                <a:cubicBezTo>
                  <a:pt x="122" y="282"/>
                  <a:pt x="44" y="235"/>
                  <a:pt x="25" y="198"/>
                </a:cubicBezTo>
                <a:cubicBezTo>
                  <a:pt x="-2" y="144"/>
                  <a:pt x="-12" y="90"/>
                  <a:pt x="21" y="55"/>
                </a:cubicBezTo>
                <a:cubicBezTo>
                  <a:pt x="39" y="36"/>
                  <a:pt x="45" y="4"/>
                  <a:pt x="83" y="2"/>
                </a:cubicBezTo>
                <a:cubicBezTo>
                  <a:pt x="103" y="5"/>
                  <a:pt x="114" y="-6"/>
                  <a:pt x="158" y="5"/>
                </a:cubicBezTo>
                <a:cubicBezTo>
                  <a:pt x="168" y="7"/>
                  <a:pt x="181" y="3"/>
                  <a:pt x="195" y="3"/>
                </a:cubicBezTo>
                <a:cubicBezTo>
                  <a:pt x="298" y="2"/>
                  <a:pt x="510" y="21"/>
                  <a:pt x="743" y="47"/>
                </a:cubicBezTo>
                <a:cubicBezTo>
                  <a:pt x="924" y="67"/>
                  <a:pt x="1118" y="87"/>
                  <a:pt x="1280" y="112"/>
                </a:cubicBezTo>
                <a:cubicBezTo>
                  <a:pt x="1449" y="137"/>
                  <a:pt x="1581" y="166"/>
                  <a:pt x="1637" y="176"/>
                </a:cubicBezTo>
                <a:cubicBezTo>
                  <a:pt x="1647" y="177"/>
                  <a:pt x="1655" y="187"/>
                  <a:pt x="1654" y="197"/>
                </a:cubicBezTo>
                <a:cubicBezTo>
                  <a:pt x="1653" y="207"/>
                  <a:pt x="1644" y="215"/>
                  <a:pt x="1633" y="214"/>
                </a:cubicBezTo>
                <a:cubicBezTo>
                  <a:pt x="1577" y="213"/>
                  <a:pt x="1442" y="215"/>
                  <a:pt x="1272" y="209"/>
                </a:cubicBezTo>
                <a:cubicBezTo>
                  <a:pt x="1016" y="199"/>
                  <a:pt x="687" y="174"/>
                  <a:pt x="448" y="170"/>
                </a:cubicBezTo>
                <a:cubicBezTo>
                  <a:pt x="463" y="176"/>
                  <a:pt x="478" y="182"/>
                  <a:pt x="493" y="190"/>
                </a:cubicBezTo>
                <a:cubicBezTo>
                  <a:pt x="520" y="205"/>
                  <a:pt x="544" y="223"/>
                  <a:pt x="570" y="240"/>
                </a:cubicBezTo>
                <a:cubicBezTo>
                  <a:pt x="860" y="425"/>
                  <a:pt x="1166" y="584"/>
                  <a:pt x="1482" y="714"/>
                </a:cubicBezTo>
                <a:cubicBezTo>
                  <a:pt x="1797" y="843"/>
                  <a:pt x="2123" y="942"/>
                  <a:pt x="2459" y="992"/>
                </a:cubicBezTo>
                <a:cubicBezTo>
                  <a:pt x="2754" y="1035"/>
                  <a:pt x="3055" y="1041"/>
                  <a:pt x="3365" y="1006"/>
                </a:cubicBezTo>
                <a:cubicBezTo>
                  <a:pt x="3564" y="983"/>
                  <a:pt x="3765" y="950"/>
                  <a:pt x="3969" y="889"/>
                </a:cubicBezTo>
                <a:cubicBezTo>
                  <a:pt x="3970" y="889"/>
                  <a:pt x="3970" y="889"/>
                  <a:pt x="3970" y="889"/>
                </a:cubicBezTo>
                <a:lnTo>
                  <a:pt x="3979" y="894"/>
                </a:lnTo>
                <a:moveTo>
                  <a:pt x="325" y="173"/>
                </a:moveTo>
                <a:cubicBezTo>
                  <a:pt x="322" y="177"/>
                  <a:pt x="322" y="182"/>
                  <a:pt x="326" y="184"/>
                </a:cubicBezTo>
                <a:cubicBezTo>
                  <a:pt x="322" y="222"/>
                  <a:pt x="312" y="202"/>
                  <a:pt x="319" y="239"/>
                </a:cubicBezTo>
                <a:cubicBezTo>
                  <a:pt x="321" y="244"/>
                  <a:pt x="323" y="246"/>
                  <a:pt x="325" y="251"/>
                </a:cubicBezTo>
                <a:cubicBezTo>
                  <a:pt x="348" y="282"/>
                  <a:pt x="373" y="308"/>
                  <a:pt x="402" y="333"/>
                </a:cubicBezTo>
                <a:cubicBezTo>
                  <a:pt x="413" y="344"/>
                  <a:pt x="427" y="352"/>
                  <a:pt x="440" y="361"/>
                </a:cubicBezTo>
                <a:cubicBezTo>
                  <a:pt x="499" y="405"/>
                  <a:pt x="559" y="446"/>
                  <a:pt x="619" y="486"/>
                </a:cubicBezTo>
                <a:cubicBezTo>
                  <a:pt x="528" y="383"/>
                  <a:pt x="439" y="278"/>
                  <a:pt x="355" y="171"/>
                </a:cubicBezTo>
                <a:cubicBezTo>
                  <a:pt x="380" y="169"/>
                  <a:pt x="407" y="169"/>
                  <a:pt x="436" y="170"/>
                </a:cubicBezTo>
                <a:cubicBezTo>
                  <a:pt x="440" y="170"/>
                  <a:pt x="444" y="170"/>
                  <a:pt x="448" y="170"/>
                </a:cubicBezTo>
                <a:cubicBezTo>
                  <a:pt x="434" y="165"/>
                  <a:pt x="420" y="160"/>
                  <a:pt x="406" y="154"/>
                </a:cubicBezTo>
                <a:cubicBezTo>
                  <a:pt x="400" y="152"/>
                  <a:pt x="395" y="148"/>
                  <a:pt x="388" y="148"/>
                </a:cubicBezTo>
                <a:cubicBezTo>
                  <a:pt x="348" y="150"/>
                  <a:pt x="372" y="155"/>
                  <a:pt x="336" y="172"/>
                </a:cubicBezTo>
                <a:cubicBezTo>
                  <a:pt x="332" y="169"/>
                  <a:pt x="327" y="170"/>
                  <a:pt x="325" y="173"/>
                </a:cubicBezTo>
                <a:moveTo>
                  <a:pt x="235" y="62"/>
                </a:moveTo>
                <a:cubicBezTo>
                  <a:pt x="223" y="73"/>
                  <a:pt x="233" y="86"/>
                  <a:pt x="250" y="99"/>
                </a:cubicBezTo>
                <a:cubicBezTo>
                  <a:pt x="250" y="76"/>
                  <a:pt x="248" y="48"/>
                  <a:pt x="235" y="62"/>
                </a:cubicBezTo>
                <a:moveTo>
                  <a:pt x="181" y="179"/>
                </a:moveTo>
                <a:cubicBezTo>
                  <a:pt x="175" y="183"/>
                  <a:pt x="180" y="193"/>
                  <a:pt x="180" y="196"/>
                </a:cubicBezTo>
                <a:cubicBezTo>
                  <a:pt x="186" y="198"/>
                  <a:pt x="197" y="202"/>
                  <a:pt x="199" y="197"/>
                </a:cubicBezTo>
                <a:cubicBezTo>
                  <a:pt x="203" y="187"/>
                  <a:pt x="217" y="197"/>
                  <a:pt x="220" y="189"/>
                </a:cubicBezTo>
                <a:cubicBezTo>
                  <a:pt x="223" y="181"/>
                  <a:pt x="228" y="174"/>
                  <a:pt x="232" y="167"/>
                </a:cubicBezTo>
                <a:cubicBezTo>
                  <a:pt x="210" y="169"/>
                  <a:pt x="193" y="173"/>
                  <a:pt x="181" y="179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pic>
        <p:nvPicPr>
          <p:cNvPr id="1497" name="" descr=""/>
          <p:cNvPicPr/>
          <p:nvPr/>
        </p:nvPicPr>
        <p:blipFill>
          <a:blip r:embed="rId5"/>
          <a:stretch/>
        </p:blipFill>
        <p:spPr>
          <a:xfrm rot="4925400">
            <a:off x="5279760" y="7125480"/>
            <a:ext cx="5678640" cy="77749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498" name=""/>
          <p:cNvSpPr/>
          <p:nvPr/>
        </p:nvSpPr>
        <p:spPr>
          <a:xfrm>
            <a:off x="3683880" y="658080"/>
            <a:ext cx="3240" cy="3960"/>
          </a:xfrm>
          <a:custGeom>
            <a:avLst/>
            <a:gdLst/>
            <a:ahLst/>
            <a:rect l="0" t="0" r="r" b="b"/>
            <a:pathLst>
              <a:path w="9" h="11">
                <a:moveTo>
                  <a:pt x="0" y="0"/>
                </a:moveTo>
                <a:cubicBezTo>
                  <a:pt x="-3" y="-2"/>
                  <a:pt x="9" y="6"/>
                  <a:pt x="9" y="11"/>
                </a:cubicBezTo>
                <a:cubicBezTo>
                  <a:pt x="8" y="9"/>
                  <a:pt x="-2" y="0"/>
                  <a:pt x="0" y="0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499" name=""/>
          <p:cNvSpPr/>
          <p:nvPr/>
        </p:nvSpPr>
        <p:spPr>
          <a:xfrm>
            <a:off x="3682800" y="642240"/>
            <a:ext cx="2520" cy="4320"/>
          </a:xfrm>
          <a:custGeom>
            <a:avLst/>
            <a:gdLst/>
            <a:ahLst/>
            <a:rect l="0" t="0" r="r" b="b"/>
            <a:pathLst>
              <a:path w="7" h="12">
                <a:moveTo>
                  <a:pt x="4" y="8"/>
                </a:moveTo>
                <a:lnTo>
                  <a:pt x="0" y="0"/>
                </a:lnTo>
                <a:lnTo>
                  <a:pt x="7" y="12"/>
                </a:lnTo>
                <a:lnTo>
                  <a:pt x="4" y="8"/>
                </a:ln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500" name=""/>
          <p:cNvSpPr/>
          <p:nvPr/>
        </p:nvSpPr>
        <p:spPr>
          <a:xfrm>
            <a:off x="3684240" y="637560"/>
            <a:ext cx="6120" cy="7920"/>
          </a:xfrm>
          <a:custGeom>
            <a:avLst/>
            <a:gdLst/>
            <a:ahLst/>
            <a:rect l="0" t="0" r="r" b="b"/>
            <a:pathLst>
              <a:path w="17" h="22">
                <a:moveTo>
                  <a:pt x="17" y="5"/>
                </a:moveTo>
                <a:cubicBezTo>
                  <a:pt x="10" y="3"/>
                  <a:pt x="13" y="16"/>
                  <a:pt x="11" y="22"/>
                </a:cubicBezTo>
                <a:lnTo>
                  <a:pt x="0" y="8"/>
                </a:lnTo>
                <a:lnTo>
                  <a:pt x="5" y="11"/>
                </a:lnTo>
                <a:cubicBezTo>
                  <a:pt x="13" y="13"/>
                  <a:pt x="0" y="-9"/>
                  <a:pt x="17" y="5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501" name=""/>
          <p:cNvSpPr/>
          <p:nvPr/>
        </p:nvSpPr>
        <p:spPr>
          <a:xfrm>
            <a:off x="3702600" y="645480"/>
            <a:ext cx="2160" cy="2520"/>
          </a:xfrm>
          <a:custGeom>
            <a:avLst/>
            <a:gdLst/>
            <a:ahLst/>
            <a:rect l="0" t="0" r="r" b="b"/>
            <a:pathLst>
              <a:path w="6" h="7">
                <a:moveTo>
                  <a:pt x="6" y="5"/>
                </a:moveTo>
                <a:cubicBezTo>
                  <a:pt x="4" y="5"/>
                  <a:pt x="3" y="7"/>
                  <a:pt x="3" y="7"/>
                </a:cubicBezTo>
                <a:cubicBezTo>
                  <a:pt x="3" y="7"/>
                  <a:pt x="2" y="7"/>
                  <a:pt x="0" y="5"/>
                </a:cubicBezTo>
                <a:cubicBezTo>
                  <a:pt x="2" y="-3"/>
                  <a:pt x="-2" y="-1"/>
                  <a:pt x="6" y="5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502" name=""/>
          <p:cNvSpPr/>
          <p:nvPr/>
        </p:nvSpPr>
        <p:spPr>
          <a:xfrm>
            <a:off x="3703320" y="647280"/>
            <a:ext cx="1440" cy="1440"/>
          </a:xfrm>
          <a:custGeom>
            <a:avLst/>
            <a:gdLst/>
            <a:ahLst/>
            <a:rect l="0" t="0" r="r" b="b"/>
            <a:pathLst>
              <a:path w="4" h="4">
                <a:moveTo>
                  <a:pt x="0" y="0"/>
                </a:moveTo>
                <a:cubicBezTo>
                  <a:pt x="9" y="6"/>
                  <a:pt x="-2" y="5"/>
                  <a:pt x="0" y="0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503" name=""/>
          <p:cNvSpPr/>
          <p:nvPr/>
        </p:nvSpPr>
        <p:spPr>
          <a:xfrm>
            <a:off x="3705120" y="643320"/>
            <a:ext cx="4320" cy="5040"/>
          </a:xfrm>
          <a:custGeom>
            <a:avLst/>
            <a:gdLst/>
            <a:ahLst/>
            <a:rect l="0" t="0" r="r" b="b"/>
            <a:pathLst>
              <a:path w="12" h="14">
                <a:moveTo>
                  <a:pt x="0" y="0"/>
                </a:moveTo>
                <a:cubicBezTo>
                  <a:pt x="8" y="5"/>
                  <a:pt x="11" y="8"/>
                  <a:pt x="12" y="14"/>
                </a:cubicBezTo>
                <a:cubicBezTo>
                  <a:pt x="10" y="10"/>
                  <a:pt x="7" y="11"/>
                  <a:pt x="4" y="8"/>
                </a:cubicBezTo>
                <a:lnTo>
                  <a:pt x="0" y="0"/>
                </a:ln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504" name=""/>
          <p:cNvSpPr/>
          <p:nvPr/>
        </p:nvSpPr>
        <p:spPr>
          <a:xfrm>
            <a:off x="3702240" y="639000"/>
            <a:ext cx="1080" cy="1800"/>
          </a:xfrm>
          <a:custGeom>
            <a:avLst/>
            <a:gdLst/>
            <a:ahLst/>
            <a:rect l="0" t="0" r="r" b="b"/>
            <a:pathLst>
              <a:path w="3" h="5">
                <a:moveTo>
                  <a:pt x="0" y="0"/>
                </a:moveTo>
                <a:cubicBezTo>
                  <a:pt x="5" y="5"/>
                  <a:pt x="3" y="5"/>
                  <a:pt x="2" y="4"/>
                </a:cubicBezTo>
                <a:lnTo>
                  <a:pt x="0" y="0"/>
                </a:ln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505" name=""/>
          <p:cNvSpPr/>
          <p:nvPr/>
        </p:nvSpPr>
        <p:spPr>
          <a:xfrm>
            <a:off x="3701160" y="639000"/>
            <a:ext cx="2520" cy="3960"/>
          </a:xfrm>
          <a:custGeom>
            <a:avLst/>
            <a:gdLst/>
            <a:ahLst/>
            <a:rect l="0" t="0" r="r" b="b"/>
            <a:pathLst>
              <a:path w="7" h="11">
                <a:moveTo>
                  <a:pt x="7" y="11"/>
                </a:moveTo>
                <a:cubicBezTo>
                  <a:pt x="5" y="7"/>
                  <a:pt x="0" y="1"/>
                  <a:pt x="5" y="7"/>
                </a:cubicBezTo>
                <a:cubicBezTo>
                  <a:pt x="-3" y="-4"/>
                  <a:pt x="1" y="1"/>
                  <a:pt x="5" y="4"/>
                </a:cubicBezTo>
                <a:lnTo>
                  <a:pt x="7" y="11"/>
                </a:ln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506" name=""/>
          <p:cNvSpPr/>
          <p:nvPr/>
        </p:nvSpPr>
        <p:spPr>
          <a:xfrm>
            <a:off x="3697920" y="639000"/>
            <a:ext cx="4320" cy="4320"/>
          </a:xfrm>
          <a:custGeom>
            <a:avLst/>
            <a:gdLst/>
            <a:ahLst/>
            <a:rect l="0" t="0" r="r" b="b"/>
            <a:pathLst>
              <a:path w="12" h="12">
                <a:moveTo>
                  <a:pt x="12" y="10"/>
                </a:moveTo>
                <a:cubicBezTo>
                  <a:pt x="10" y="17"/>
                  <a:pt x="-2" y="7"/>
                  <a:pt x="0" y="0"/>
                </a:cubicBezTo>
                <a:cubicBezTo>
                  <a:pt x="4" y="8"/>
                  <a:pt x="8" y="8"/>
                  <a:pt x="12" y="10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507" name=""/>
          <p:cNvSpPr/>
          <p:nvPr/>
        </p:nvSpPr>
        <p:spPr>
          <a:xfrm>
            <a:off x="3682800" y="632520"/>
            <a:ext cx="2880" cy="2520"/>
          </a:xfrm>
          <a:custGeom>
            <a:avLst/>
            <a:gdLst/>
            <a:ahLst/>
            <a:rect l="0" t="0" r="r" b="b"/>
            <a:pathLst>
              <a:path w="8" h="7">
                <a:moveTo>
                  <a:pt x="7" y="2"/>
                </a:moveTo>
                <a:cubicBezTo>
                  <a:pt x="12" y="7"/>
                  <a:pt x="2" y="3"/>
                  <a:pt x="4" y="7"/>
                </a:cubicBezTo>
                <a:lnTo>
                  <a:pt x="0" y="0"/>
                </a:lnTo>
                <a:lnTo>
                  <a:pt x="7" y="2"/>
                </a:ln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508" name=""/>
          <p:cNvSpPr/>
          <p:nvPr/>
        </p:nvSpPr>
        <p:spPr>
          <a:xfrm>
            <a:off x="3708360" y="636840"/>
            <a:ext cx="5400" cy="4320"/>
          </a:xfrm>
          <a:custGeom>
            <a:avLst/>
            <a:gdLst/>
            <a:ahLst/>
            <a:rect l="0" t="0" r="r" b="b"/>
            <a:pathLst>
              <a:path w="15" h="12">
                <a:moveTo>
                  <a:pt x="15" y="12"/>
                </a:moveTo>
                <a:cubicBezTo>
                  <a:pt x="9" y="7"/>
                  <a:pt x="6" y="7"/>
                  <a:pt x="3" y="5"/>
                </a:cubicBezTo>
                <a:lnTo>
                  <a:pt x="0" y="0"/>
                </a:lnTo>
                <a:cubicBezTo>
                  <a:pt x="5" y="4"/>
                  <a:pt x="11" y="9"/>
                  <a:pt x="15" y="12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509" name=""/>
          <p:cNvSpPr/>
          <p:nvPr/>
        </p:nvSpPr>
        <p:spPr>
          <a:xfrm>
            <a:off x="3706920" y="633960"/>
            <a:ext cx="1800" cy="3240"/>
          </a:xfrm>
          <a:custGeom>
            <a:avLst/>
            <a:gdLst/>
            <a:ahLst/>
            <a:rect l="0" t="0" r="r" b="b"/>
            <a:pathLst>
              <a:path w="5" h="9">
                <a:moveTo>
                  <a:pt x="5" y="9"/>
                </a:moveTo>
                <a:cubicBezTo>
                  <a:pt x="0" y="5"/>
                  <a:pt x="-2" y="2"/>
                  <a:pt x="2" y="0"/>
                </a:cubicBezTo>
                <a:lnTo>
                  <a:pt x="5" y="9"/>
                </a:ln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510" name=""/>
          <p:cNvSpPr/>
          <p:nvPr/>
        </p:nvSpPr>
        <p:spPr>
          <a:xfrm>
            <a:off x="3696840" y="632520"/>
            <a:ext cx="2520" cy="6120"/>
          </a:xfrm>
          <a:custGeom>
            <a:avLst/>
            <a:gdLst/>
            <a:ahLst/>
            <a:rect l="0" t="0" r="r" b="b"/>
            <a:pathLst>
              <a:path w="7" h="17">
                <a:moveTo>
                  <a:pt x="0" y="1"/>
                </a:moveTo>
                <a:lnTo>
                  <a:pt x="0" y="0"/>
                </a:lnTo>
                <a:lnTo>
                  <a:pt x="7" y="17"/>
                </a:lnTo>
                <a:lnTo>
                  <a:pt x="0" y="1"/>
                </a:ln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511" name=""/>
          <p:cNvSpPr/>
          <p:nvPr/>
        </p:nvSpPr>
        <p:spPr>
          <a:xfrm>
            <a:off x="3715920" y="635760"/>
            <a:ext cx="3240" cy="5400"/>
          </a:xfrm>
          <a:custGeom>
            <a:avLst/>
            <a:gdLst/>
            <a:ahLst/>
            <a:rect l="0" t="0" r="r" b="b"/>
            <a:pathLst>
              <a:path w="9" h="15">
                <a:moveTo>
                  <a:pt x="2" y="5"/>
                </a:moveTo>
                <a:lnTo>
                  <a:pt x="0" y="0"/>
                </a:lnTo>
                <a:lnTo>
                  <a:pt x="9" y="15"/>
                </a:lnTo>
                <a:lnTo>
                  <a:pt x="2" y="5"/>
                </a:ln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512" name=""/>
          <p:cNvSpPr/>
          <p:nvPr/>
        </p:nvSpPr>
        <p:spPr>
          <a:xfrm>
            <a:off x="3718440" y="633960"/>
            <a:ext cx="5400" cy="6120"/>
          </a:xfrm>
          <a:custGeom>
            <a:avLst/>
            <a:gdLst/>
            <a:ahLst/>
            <a:rect l="0" t="0" r="r" b="b"/>
            <a:pathLst>
              <a:path w="15" h="17">
                <a:moveTo>
                  <a:pt x="0" y="3"/>
                </a:moveTo>
                <a:cubicBezTo>
                  <a:pt x="7" y="6"/>
                  <a:pt x="9" y="5"/>
                  <a:pt x="8" y="0"/>
                </a:cubicBezTo>
                <a:cubicBezTo>
                  <a:pt x="11" y="7"/>
                  <a:pt x="16" y="14"/>
                  <a:pt x="15" y="17"/>
                </a:cubicBezTo>
                <a:cubicBezTo>
                  <a:pt x="12" y="12"/>
                  <a:pt x="5" y="10"/>
                  <a:pt x="0" y="3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513" name=""/>
          <p:cNvSpPr/>
          <p:nvPr/>
        </p:nvSpPr>
        <p:spPr>
          <a:xfrm>
            <a:off x="3719880" y="631080"/>
            <a:ext cx="1800" cy="3240"/>
          </a:xfrm>
          <a:custGeom>
            <a:avLst/>
            <a:gdLst/>
            <a:ahLst/>
            <a:rect l="0" t="0" r="r" b="b"/>
            <a:pathLst>
              <a:path w="5" h="9">
                <a:moveTo>
                  <a:pt x="0" y="0"/>
                </a:moveTo>
                <a:cubicBezTo>
                  <a:pt x="3" y="5"/>
                  <a:pt x="5" y="7"/>
                  <a:pt x="5" y="9"/>
                </a:cubicBezTo>
                <a:cubicBezTo>
                  <a:pt x="3" y="6"/>
                  <a:pt x="2" y="2"/>
                  <a:pt x="0" y="0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514" name=""/>
          <p:cNvSpPr/>
          <p:nvPr/>
        </p:nvSpPr>
        <p:spPr>
          <a:xfrm>
            <a:off x="3709440" y="632880"/>
            <a:ext cx="4680" cy="2880"/>
          </a:xfrm>
          <a:custGeom>
            <a:avLst/>
            <a:gdLst/>
            <a:ahLst/>
            <a:rect l="0" t="0" r="r" b="b"/>
            <a:pathLst>
              <a:path w="13" h="8">
                <a:moveTo>
                  <a:pt x="0" y="1"/>
                </a:moveTo>
                <a:cubicBezTo>
                  <a:pt x="2" y="0"/>
                  <a:pt x="2" y="0"/>
                  <a:pt x="2" y="0"/>
                </a:cubicBezTo>
                <a:lnTo>
                  <a:pt x="13" y="8"/>
                </a:lnTo>
                <a:cubicBezTo>
                  <a:pt x="8" y="8"/>
                  <a:pt x="3" y="2"/>
                  <a:pt x="0" y="1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515" name=""/>
          <p:cNvSpPr/>
          <p:nvPr/>
        </p:nvSpPr>
        <p:spPr>
          <a:xfrm>
            <a:off x="3709800" y="632160"/>
            <a:ext cx="1440" cy="1440"/>
          </a:xfrm>
          <a:custGeom>
            <a:avLst/>
            <a:gdLst/>
            <a:ahLst/>
            <a:rect l="0" t="0" r="r" b="b"/>
            <a:pathLst>
              <a:path w="4" h="4">
                <a:moveTo>
                  <a:pt x="0" y="4"/>
                </a:moveTo>
                <a:cubicBezTo>
                  <a:pt x="1" y="2"/>
                  <a:pt x="3" y="0"/>
                  <a:pt x="4" y="0"/>
                </a:cubicBezTo>
                <a:cubicBezTo>
                  <a:pt x="3" y="2"/>
                  <a:pt x="1" y="2"/>
                  <a:pt x="0" y="4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516" name=""/>
          <p:cNvSpPr/>
          <p:nvPr/>
        </p:nvSpPr>
        <p:spPr>
          <a:xfrm>
            <a:off x="3709080" y="632880"/>
            <a:ext cx="360" cy="360"/>
          </a:xfrm>
          <a:custGeom>
            <a:avLst/>
            <a:gdLst/>
            <a:ahLst/>
            <a:rect l="0" t="0" r="r" b="b"/>
            <a:pathLst>
              <a:path w="1" h="1">
                <a:moveTo>
                  <a:pt x="1" y="1"/>
                </a:moveTo>
                <a:cubicBezTo>
                  <a:pt x="0" y="0"/>
                  <a:pt x="0" y="0"/>
                  <a:pt x="1" y="1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517" name=""/>
          <p:cNvSpPr/>
          <p:nvPr/>
        </p:nvSpPr>
        <p:spPr>
          <a:xfrm>
            <a:off x="3696120" y="626400"/>
            <a:ext cx="6480" cy="7200"/>
          </a:xfrm>
          <a:custGeom>
            <a:avLst/>
            <a:gdLst/>
            <a:ahLst/>
            <a:rect l="0" t="0" r="r" b="b"/>
            <a:pathLst>
              <a:path w="18" h="20">
                <a:moveTo>
                  <a:pt x="18" y="20"/>
                </a:moveTo>
                <a:cubicBezTo>
                  <a:pt x="12" y="10"/>
                  <a:pt x="6" y="7"/>
                  <a:pt x="0" y="0"/>
                </a:cubicBezTo>
                <a:cubicBezTo>
                  <a:pt x="12" y="5"/>
                  <a:pt x="14" y="13"/>
                  <a:pt x="18" y="20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518" name=""/>
          <p:cNvSpPr/>
          <p:nvPr/>
        </p:nvSpPr>
        <p:spPr>
          <a:xfrm>
            <a:off x="3703320" y="629640"/>
            <a:ext cx="3240" cy="3600"/>
          </a:xfrm>
          <a:custGeom>
            <a:avLst/>
            <a:gdLst/>
            <a:ahLst/>
            <a:rect l="0" t="0" r="r" b="b"/>
            <a:pathLst>
              <a:path w="9" h="10">
                <a:moveTo>
                  <a:pt x="5" y="0"/>
                </a:moveTo>
                <a:lnTo>
                  <a:pt x="9" y="10"/>
                </a:lnTo>
                <a:cubicBezTo>
                  <a:pt x="6" y="6"/>
                  <a:pt x="3" y="3"/>
                  <a:pt x="0" y="1"/>
                </a:cubicBezTo>
                <a:lnTo>
                  <a:pt x="5" y="0"/>
                </a:ln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519" name=""/>
          <p:cNvSpPr/>
          <p:nvPr/>
        </p:nvSpPr>
        <p:spPr>
          <a:xfrm>
            <a:off x="3704760" y="628200"/>
            <a:ext cx="1440" cy="1800"/>
          </a:xfrm>
          <a:custGeom>
            <a:avLst/>
            <a:gdLst/>
            <a:ahLst/>
            <a:rect l="0" t="0" r="r" b="b"/>
            <a:pathLst>
              <a:path w="4" h="5">
                <a:moveTo>
                  <a:pt x="0" y="0"/>
                </a:moveTo>
                <a:lnTo>
                  <a:pt x="4" y="5"/>
                </a:lnTo>
                <a:lnTo>
                  <a:pt x="2" y="5"/>
                </a:lnTo>
                <a:lnTo>
                  <a:pt x="0" y="0"/>
                </a:ln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520" name=""/>
          <p:cNvSpPr/>
          <p:nvPr/>
        </p:nvSpPr>
        <p:spPr>
          <a:xfrm>
            <a:off x="3712320" y="626760"/>
            <a:ext cx="3240" cy="3600"/>
          </a:xfrm>
          <a:custGeom>
            <a:avLst/>
            <a:gdLst/>
            <a:ahLst/>
            <a:rect l="0" t="0" r="r" b="b"/>
            <a:pathLst>
              <a:path w="9" h="10">
                <a:moveTo>
                  <a:pt x="9" y="9"/>
                </a:moveTo>
                <a:cubicBezTo>
                  <a:pt x="8" y="11"/>
                  <a:pt x="4" y="5"/>
                  <a:pt x="0" y="2"/>
                </a:cubicBezTo>
                <a:cubicBezTo>
                  <a:pt x="2" y="0"/>
                  <a:pt x="5" y="-1"/>
                  <a:pt x="9" y="0"/>
                </a:cubicBezTo>
                <a:cubicBezTo>
                  <a:pt x="8" y="2"/>
                  <a:pt x="7" y="3"/>
                  <a:pt x="9" y="9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521" name=""/>
          <p:cNvSpPr/>
          <p:nvPr/>
        </p:nvSpPr>
        <p:spPr>
          <a:xfrm>
            <a:off x="3711960" y="630360"/>
            <a:ext cx="720" cy="720"/>
          </a:xfrm>
          <a:custGeom>
            <a:avLst/>
            <a:gdLst/>
            <a:ahLst/>
            <a:rect l="0" t="0" r="r" b="b"/>
            <a:pathLst>
              <a:path w="2" h="2">
                <a:moveTo>
                  <a:pt x="2" y="2"/>
                </a:moveTo>
                <a:cubicBezTo>
                  <a:pt x="0" y="0"/>
                  <a:pt x="0" y="0"/>
                  <a:pt x="2" y="2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522" name=""/>
          <p:cNvSpPr/>
          <p:nvPr/>
        </p:nvSpPr>
        <p:spPr>
          <a:xfrm>
            <a:off x="3719520" y="621000"/>
            <a:ext cx="1440" cy="1440"/>
          </a:xfrm>
          <a:custGeom>
            <a:avLst/>
            <a:gdLst/>
            <a:ahLst/>
            <a:rect l="0" t="0" r="r" b="b"/>
            <a:pathLst>
              <a:path w="4" h="4">
                <a:moveTo>
                  <a:pt x="4" y="4"/>
                </a:moveTo>
                <a:cubicBezTo>
                  <a:pt x="2" y="2"/>
                  <a:pt x="2" y="2"/>
                  <a:pt x="0" y="0"/>
                </a:cubicBezTo>
                <a:cubicBezTo>
                  <a:pt x="2" y="2"/>
                  <a:pt x="2" y="2"/>
                  <a:pt x="4" y="4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523" name=""/>
          <p:cNvSpPr/>
          <p:nvPr/>
        </p:nvSpPr>
        <p:spPr>
          <a:xfrm>
            <a:off x="3711240" y="626760"/>
            <a:ext cx="1440" cy="2520"/>
          </a:xfrm>
          <a:custGeom>
            <a:avLst/>
            <a:gdLst/>
            <a:ahLst/>
            <a:rect l="0" t="0" r="r" b="b"/>
            <a:pathLst>
              <a:path w="4" h="7">
                <a:moveTo>
                  <a:pt x="2" y="0"/>
                </a:moveTo>
                <a:cubicBezTo>
                  <a:pt x="2" y="0"/>
                  <a:pt x="3" y="0"/>
                  <a:pt x="4" y="3"/>
                </a:cubicBezTo>
                <a:cubicBezTo>
                  <a:pt x="3" y="4"/>
                  <a:pt x="3" y="5"/>
                  <a:pt x="3" y="7"/>
                </a:cubicBezTo>
                <a:cubicBezTo>
                  <a:pt x="0" y="4"/>
                  <a:pt x="-1" y="0"/>
                  <a:pt x="2" y="0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524" name=""/>
          <p:cNvSpPr/>
          <p:nvPr/>
        </p:nvSpPr>
        <p:spPr>
          <a:xfrm>
            <a:off x="3717360" y="627120"/>
            <a:ext cx="2880" cy="1800"/>
          </a:xfrm>
          <a:custGeom>
            <a:avLst/>
            <a:gdLst/>
            <a:ahLst/>
            <a:rect l="0" t="0" r="r" b="b"/>
            <a:pathLst>
              <a:path w="8" h="5">
                <a:moveTo>
                  <a:pt x="8" y="4"/>
                </a:moveTo>
                <a:cubicBezTo>
                  <a:pt x="10" y="6"/>
                  <a:pt x="4" y="2"/>
                  <a:pt x="0" y="0"/>
                </a:cubicBezTo>
                <a:cubicBezTo>
                  <a:pt x="2" y="1"/>
                  <a:pt x="5" y="1"/>
                  <a:pt x="8" y="4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525" name=""/>
          <p:cNvSpPr/>
          <p:nvPr/>
        </p:nvSpPr>
        <p:spPr>
          <a:xfrm>
            <a:off x="3713400" y="631440"/>
            <a:ext cx="720" cy="720"/>
          </a:xfrm>
          <a:custGeom>
            <a:avLst/>
            <a:gdLst/>
            <a:ahLst/>
            <a:rect l="0" t="0" r="r" b="b"/>
            <a:pathLst>
              <a:path w="2" h="2">
                <a:moveTo>
                  <a:pt x="0" y="0"/>
                </a:moveTo>
                <a:cubicBezTo>
                  <a:pt x="2" y="2"/>
                  <a:pt x="4" y="4"/>
                  <a:pt x="0" y="0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526" name=""/>
          <p:cNvSpPr/>
          <p:nvPr/>
        </p:nvSpPr>
        <p:spPr>
          <a:xfrm>
            <a:off x="3711960" y="628920"/>
            <a:ext cx="1800" cy="2880"/>
          </a:xfrm>
          <a:custGeom>
            <a:avLst/>
            <a:gdLst/>
            <a:ahLst/>
            <a:rect l="0" t="0" r="r" b="b"/>
            <a:pathLst>
              <a:path w="5" h="8">
                <a:moveTo>
                  <a:pt x="5" y="8"/>
                </a:moveTo>
                <a:cubicBezTo>
                  <a:pt x="4" y="7"/>
                  <a:pt x="3" y="6"/>
                  <a:pt x="1" y="6"/>
                </a:cubicBezTo>
                <a:cubicBezTo>
                  <a:pt x="0" y="4"/>
                  <a:pt x="0" y="1"/>
                  <a:pt x="0" y="0"/>
                </a:cubicBezTo>
                <a:cubicBezTo>
                  <a:pt x="1" y="3"/>
                  <a:pt x="4" y="6"/>
                  <a:pt x="5" y="8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527" name=""/>
          <p:cNvSpPr/>
          <p:nvPr/>
        </p:nvSpPr>
        <p:spPr>
          <a:xfrm>
            <a:off x="3702240" y="600120"/>
            <a:ext cx="17640" cy="21240"/>
          </a:xfrm>
          <a:custGeom>
            <a:avLst/>
            <a:gdLst/>
            <a:ahLst/>
            <a:rect l="0" t="0" r="r" b="b"/>
            <a:pathLst>
              <a:path w="49" h="59">
                <a:moveTo>
                  <a:pt x="0" y="0"/>
                </a:moveTo>
                <a:cubicBezTo>
                  <a:pt x="3" y="1"/>
                  <a:pt x="5" y="6"/>
                  <a:pt x="7" y="8"/>
                </a:cubicBezTo>
                <a:lnTo>
                  <a:pt x="5" y="0"/>
                </a:lnTo>
                <a:cubicBezTo>
                  <a:pt x="22" y="14"/>
                  <a:pt x="20" y="24"/>
                  <a:pt x="31" y="33"/>
                </a:cubicBezTo>
                <a:cubicBezTo>
                  <a:pt x="25" y="30"/>
                  <a:pt x="19" y="23"/>
                  <a:pt x="20" y="30"/>
                </a:cubicBezTo>
                <a:cubicBezTo>
                  <a:pt x="25" y="40"/>
                  <a:pt x="35" y="41"/>
                  <a:pt x="41" y="44"/>
                </a:cubicBezTo>
                <a:cubicBezTo>
                  <a:pt x="43" y="52"/>
                  <a:pt x="46" y="56"/>
                  <a:pt x="49" y="59"/>
                </a:cubicBezTo>
                <a:cubicBezTo>
                  <a:pt x="32" y="47"/>
                  <a:pt x="4" y="21"/>
                  <a:pt x="0" y="13"/>
                </a:cubicBezTo>
                <a:cubicBezTo>
                  <a:pt x="13" y="19"/>
                  <a:pt x="7" y="8"/>
                  <a:pt x="0" y="0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528" name=""/>
          <p:cNvSpPr/>
          <p:nvPr/>
        </p:nvSpPr>
        <p:spPr>
          <a:xfrm>
            <a:off x="3717360" y="621720"/>
            <a:ext cx="5760" cy="4680"/>
          </a:xfrm>
          <a:custGeom>
            <a:avLst/>
            <a:gdLst/>
            <a:ahLst/>
            <a:rect l="0" t="0" r="r" b="b"/>
            <a:pathLst>
              <a:path w="16" h="13">
                <a:moveTo>
                  <a:pt x="0" y="2"/>
                </a:moveTo>
                <a:lnTo>
                  <a:pt x="1" y="4"/>
                </a:lnTo>
                <a:lnTo>
                  <a:pt x="8" y="0"/>
                </a:lnTo>
                <a:cubicBezTo>
                  <a:pt x="10" y="3"/>
                  <a:pt x="14" y="7"/>
                  <a:pt x="16" y="13"/>
                </a:cubicBezTo>
                <a:cubicBezTo>
                  <a:pt x="7" y="8"/>
                  <a:pt x="3" y="5"/>
                  <a:pt x="0" y="5"/>
                </a:cubicBezTo>
                <a:lnTo>
                  <a:pt x="0" y="2"/>
                </a:ln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529" name=""/>
          <p:cNvSpPr/>
          <p:nvPr/>
        </p:nvSpPr>
        <p:spPr>
          <a:xfrm>
            <a:off x="3708360" y="616680"/>
            <a:ext cx="9360" cy="10800"/>
          </a:xfrm>
          <a:custGeom>
            <a:avLst/>
            <a:gdLst/>
            <a:ahLst/>
            <a:rect l="0" t="0" r="r" b="b"/>
            <a:pathLst>
              <a:path w="26" h="30">
                <a:moveTo>
                  <a:pt x="21" y="25"/>
                </a:moveTo>
                <a:cubicBezTo>
                  <a:pt x="23" y="21"/>
                  <a:pt x="24" y="19"/>
                  <a:pt x="26" y="20"/>
                </a:cubicBezTo>
                <a:lnTo>
                  <a:pt x="25" y="30"/>
                </a:lnTo>
                <a:lnTo>
                  <a:pt x="25" y="29"/>
                </a:lnTo>
                <a:cubicBezTo>
                  <a:pt x="25" y="30"/>
                  <a:pt x="25" y="30"/>
                  <a:pt x="25" y="30"/>
                </a:cubicBezTo>
                <a:lnTo>
                  <a:pt x="25" y="29"/>
                </a:lnTo>
                <a:cubicBezTo>
                  <a:pt x="26" y="30"/>
                  <a:pt x="26" y="30"/>
                  <a:pt x="26" y="30"/>
                </a:cubicBezTo>
                <a:cubicBezTo>
                  <a:pt x="24" y="29"/>
                  <a:pt x="22" y="29"/>
                  <a:pt x="20" y="29"/>
                </a:cubicBezTo>
                <a:cubicBezTo>
                  <a:pt x="20" y="27"/>
                  <a:pt x="21" y="26"/>
                  <a:pt x="20" y="24"/>
                </a:cubicBezTo>
                <a:cubicBezTo>
                  <a:pt x="10" y="22"/>
                  <a:pt x="10" y="8"/>
                  <a:pt x="7" y="16"/>
                </a:cubicBezTo>
                <a:cubicBezTo>
                  <a:pt x="5" y="9"/>
                  <a:pt x="-2" y="4"/>
                  <a:pt x="1" y="0"/>
                </a:cubicBezTo>
                <a:cubicBezTo>
                  <a:pt x="11" y="8"/>
                  <a:pt x="13" y="15"/>
                  <a:pt x="21" y="25"/>
                </a:cubicBezTo>
                <a:moveTo>
                  <a:pt x="25" y="29"/>
                </a:moveTo>
                <a:lnTo>
                  <a:pt x="25" y="29"/>
                </a:lnTo>
                <a:moveTo>
                  <a:pt x="24" y="28"/>
                </a:moveTo>
                <a:cubicBezTo>
                  <a:pt x="23" y="28"/>
                  <a:pt x="24" y="29"/>
                  <a:pt x="25" y="29"/>
                </a:cubicBezTo>
                <a:lnTo>
                  <a:pt x="24" y="28"/>
                </a:lnTo>
                <a:cubicBezTo>
                  <a:pt x="24" y="27"/>
                  <a:pt x="24" y="25"/>
                  <a:pt x="21" y="25"/>
                </a:cubicBezTo>
                <a:cubicBezTo>
                  <a:pt x="22" y="26"/>
                  <a:pt x="23" y="27"/>
                  <a:pt x="24" y="28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530" name=""/>
          <p:cNvSpPr/>
          <p:nvPr/>
        </p:nvSpPr>
        <p:spPr>
          <a:xfrm>
            <a:off x="3690720" y="618840"/>
            <a:ext cx="1080" cy="1440"/>
          </a:xfrm>
          <a:custGeom>
            <a:avLst/>
            <a:gdLst/>
            <a:ahLst/>
            <a:rect l="0" t="0" r="r" b="b"/>
            <a:pathLst>
              <a:path w="3" h="4">
                <a:moveTo>
                  <a:pt x="0" y="0"/>
                </a:moveTo>
                <a:cubicBezTo>
                  <a:pt x="2" y="0"/>
                  <a:pt x="2" y="0"/>
                  <a:pt x="3" y="4"/>
                </a:cubicBezTo>
                <a:cubicBezTo>
                  <a:pt x="2" y="2"/>
                  <a:pt x="2" y="2"/>
                  <a:pt x="0" y="0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531" name=""/>
          <p:cNvSpPr/>
          <p:nvPr/>
        </p:nvSpPr>
        <p:spPr>
          <a:xfrm>
            <a:off x="3691440" y="619560"/>
            <a:ext cx="10440" cy="7560"/>
          </a:xfrm>
          <a:custGeom>
            <a:avLst/>
            <a:gdLst/>
            <a:ahLst/>
            <a:rect l="0" t="0" r="r" b="b"/>
            <a:pathLst>
              <a:path w="29" h="21">
                <a:moveTo>
                  <a:pt x="5" y="1"/>
                </a:moveTo>
                <a:cubicBezTo>
                  <a:pt x="14" y="7"/>
                  <a:pt x="20" y="12"/>
                  <a:pt x="27" y="19"/>
                </a:cubicBezTo>
                <a:cubicBezTo>
                  <a:pt x="23" y="15"/>
                  <a:pt x="14" y="10"/>
                  <a:pt x="10" y="9"/>
                </a:cubicBezTo>
                <a:lnTo>
                  <a:pt x="11" y="11"/>
                </a:lnTo>
                <a:cubicBezTo>
                  <a:pt x="4" y="9"/>
                  <a:pt x="2" y="3"/>
                  <a:pt x="0" y="0"/>
                </a:cubicBezTo>
                <a:cubicBezTo>
                  <a:pt x="3" y="3"/>
                  <a:pt x="3" y="5"/>
                  <a:pt x="7" y="7"/>
                </a:cubicBezTo>
                <a:cubicBezTo>
                  <a:pt x="10" y="6"/>
                  <a:pt x="6" y="3"/>
                  <a:pt x="5" y="1"/>
                </a:cubicBezTo>
                <a:moveTo>
                  <a:pt x="29" y="21"/>
                </a:moveTo>
                <a:cubicBezTo>
                  <a:pt x="29" y="20"/>
                  <a:pt x="28" y="19"/>
                  <a:pt x="27" y="19"/>
                </a:cubicBezTo>
                <a:cubicBezTo>
                  <a:pt x="29" y="20"/>
                  <a:pt x="29" y="20"/>
                  <a:pt x="29" y="21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532" name=""/>
          <p:cNvSpPr/>
          <p:nvPr/>
        </p:nvSpPr>
        <p:spPr>
          <a:xfrm>
            <a:off x="3700440" y="616680"/>
            <a:ext cx="3600" cy="5400"/>
          </a:xfrm>
          <a:custGeom>
            <a:avLst/>
            <a:gdLst/>
            <a:ahLst/>
            <a:rect l="0" t="0" r="r" b="b"/>
            <a:pathLst>
              <a:path w="10" h="15">
                <a:moveTo>
                  <a:pt x="10" y="15"/>
                </a:moveTo>
                <a:cubicBezTo>
                  <a:pt x="7" y="11"/>
                  <a:pt x="0" y="5"/>
                  <a:pt x="5" y="4"/>
                </a:cubicBezTo>
                <a:lnTo>
                  <a:pt x="0" y="0"/>
                </a:lnTo>
                <a:lnTo>
                  <a:pt x="10" y="5"/>
                </a:lnTo>
                <a:lnTo>
                  <a:pt x="10" y="15"/>
                </a:ln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533" name=""/>
          <p:cNvSpPr/>
          <p:nvPr/>
        </p:nvSpPr>
        <p:spPr>
          <a:xfrm>
            <a:off x="3721320" y="621000"/>
            <a:ext cx="3960" cy="5760"/>
          </a:xfrm>
          <a:custGeom>
            <a:avLst/>
            <a:gdLst/>
            <a:ahLst/>
            <a:rect l="0" t="0" r="r" b="b"/>
            <a:pathLst>
              <a:path w="11" h="16">
                <a:moveTo>
                  <a:pt x="2" y="5"/>
                </a:moveTo>
                <a:lnTo>
                  <a:pt x="0" y="0"/>
                </a:lnTo>
                <a:lnTo>
                  <a:pt x="11" y="16"/>
                </a:lnTo>
                <a:lnTo>
                  <a:pt x="2" y="5"/>
                </a:ln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534" name=""/>
          <p:cNvSpPr/>
          <p:nvPr/>
        </p:nvSpPr>
        <p:spPr>
          <a:xfrm>
            <a:off x="3723480" y="620640"/>
            <a:ext cx="3240" cy="3240"/>
          </a:xfrm>
          <a:custGeom>
            <a:avLst/>
            <a:gdLst/>
            <a:ahLst/>
            <a:rect l="0" t="0" r="r" b="b"/>
            <a:pathLst>
              <a:path w="9" h="9">
                <a:moveTo>
                  <a:pt x="0" y="0"/>
                </a:moveTo>
                <a:lnTo>
                  <a:pt x="5" y="2"/>
                </a:lnTo>
                <a:lnTo>
                  <a:pt x="9" y="9"/>
                </a:lnTo>
                <a:lnTo>
                  <a:pt x="0" y="0"/>
                </a:ln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535" name=""/>
          <p:cNvSpPr/>
          <p:nvPr/>
        </p:nvSpPr>
        <p:spPr>
          <a:xfrm>
            <a:off x="3803400" y="469800"/>
            <a:ext cx="360" cy="1080"/>
          </a:xfrm>
          <a:custGeom>
            <a:avLst/>
            <a:gdLst/>
            <a:ahLst/>
            <a:rect l="0" t="0" r="r" b="b"/>
            <a:pathLst>
              <a:path w="1" h="3">
                <a:moveTo>
                  <a:pt x="1" y="3"/>
                </a:moveTo>
                <a:cubicBezTo>
                  <a:pt x="0" y="2"/>
                  <a:pt x="0" y="1"/>
                  <a:pt x="0" y="0"/>
                </a:cubicBezTo>
                <a:lnTo>
                  <a:pt x="1" y="3"/>
                </a:ln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536" name=""/>
          <p:cNvSpPr/>
          <p:nvPr/>
        </p:nvSpPr>
        <p:spPr>
          <a:xfrm>
            <a:off x="3800160" y="474120"/>
            <a:ext cx="1800" cy="1800"/>
          </a:xfrm>
          <a:custGeom>
            <a:avLst/>
            <a:gdLst/>
            <a:ahLst/>
            <a:rect l="0" t="0" r="r" b="b"/>
            <a:pathLst>
              <a:path w="5" h="5">
                <a:moveTo>
                  <a:pt x="0" y="0"/>
                </a:moveTo>
                <a:cubicBezTo>
                  <a:pt x="1" y="0"/>
                  <a:pt x="2" y="2"/>
                  <a:pt x="5" y="5"/>
                </a:cubicBezTo>
                <a:lnTo>
                  <a:pt x="0" y="0"/>
                </a:ln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537" name=""/>
          <p:cNvSpPr/>
          <p:nvPr/>
        </p:nvSpPr>
        <p:spPr>
          <a:xfrm>
            <a:off x="3773520" y="569880"/>
            <a:ext cx="6120" cy="4680"/>
          </a:xfrm>
          <a:custGeom>
            <a:avLst/>
            <a:gdLst/>
            <a:ahLst/>
            <a:rect l="0" t="0" r="r" b="b"/>
            <a:pathLst>
              <a:path w="17" h="13">
                <a:moveTo>
                  <a:pt x="0" y="2"/>
                </a:moveTo>
                <a:cubicBezTo>
                  <a:pt x="3" y="3"/>
                  <a:pt x="4" y="3"/>
                  <a:pt x="4" y="0"/>
                </a:cubicBezTo>
                <a:lnTo>
                  <a:pt x="14" y="9"/>
                </a:lnTo>
                <a:cubicBezTo>
                  <a:pt x="24" y="18"/>
                  <a:pt x="10" y="9"/>
                  <a:pt x="0" y="2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538" name=""/>
          <p:cNvSpPr/>
          <p:nvPr/>
        </p:nvSpPr>
        <p:spPr>
          <a:xfrm>
            <a:off x="3788280" y="516960"/>
            <a:ext cx="2880" cy="3960"/>
          </a:xfrm>
          <a:custGeom>
            <a:avLst/>
            <a:gdLst/>
            <a:ahLst/>
            <a:rect l="0" t="0" r="r" b="b"/>
            <a:pathLst>
              <a:path w="8" h="11">
                <a:moveTo>
                  <a:pt x="3" y="2"/>
                </a:moveTo>
                <a:cubicBezTo>
                  <a:pt x="5" y="5"/>
                  <a:pt x="6" y="8"/>
                  <a:pt x="8" y="11"/>
                </a:cubicBezTo>
                <a:cubicBezTo>
                  <a:pt x="5" y="7"/>
                  <a:pt x="2" y="4"/>
                  <a:pt x="0" y="0"/>
                </a:cubicBezTo>
                <a:cubicBezTo>
                  <a:pt x="1" y="1"/>
                  <a:pt x="2" y="2"/>
                  <a:pt x="3" y="2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539" name=""/>
          <p:cNvSpPr/>
          <p:nvPr/>
        </p:nvSpPr>
        <p:spPr>
          <a:xfrm>
            <a:off x="3776760" y="504360"/>
            <a:ext cx="3240" cy="1440"/>
          </a:xfrm>
          <a:custGeom>
            <a:avLst/>
            <a:gdLst/>
            <a:ahLst/>
            <a:rect l="0" t="0" r="r" b="b"/>
            <a:pathLst>
              <a:path w="9" h="4">
                <a:moveTo>
                  <a:pt x="0" y="0"/>
                </a:moveTo>
                <a:cubicBezTo>
                  <a:pt x="4" y="1"/>
                  <a:pt x="7" y="3"/>
                  <a:pt x="9" y="4"/>
                </a:cubicBezTo>
                <a:lnTo>
                  <a:pt x="0" y="0"/>
                </a:ln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540" name=""/>
          <p:cNvSpPr/>
          <p:nvPr/>
        </p:nvSpPr>
        <p:spPr>
          <a:xfrm>
            <a:off x="3816000" y="445680"/>
            <a:ext cx="3240" cy="4320"/>
          </a:xfrm>
          <a:custGeom>
            <a:avLst/>
            <a:gdLst/>
            <a:ahLst/>
            <a:rect l="0" t="0" r="r" b="b"/>
            <a:pathLst>
              <a:path w="9" h="12">
                <a:moveTo>
                  <a:pt x="9" y="12"/>
                </a:moveTo>
                <a:cubicBezTo>
                  <a:pt x="4" y="6"/>
                  <a:pt x="-2" y="3"/>
                  <a:pt x="0" y="0"/>
                </a:cubicBezTo>
                <a:lnTo>
                  <a:pt x="9" y="12"/>
                </a:ln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541" name=""/>
          <p:cNvSpPr/>
          <p:nvPr/>
        </p:nvSpPr>
        <p:spPr>
          <a:xfrm>
            <a:off x="3742560" y="597240"/>
            <a:ext cx="4320" cy="2520"/>
          </a:xfrm>
          <a:custGeom>
            <a:avLst/>
            <a:gdLst/>
            <a:ahLst/>
            <a:rect l="0" t="0" r="r" b="b"/>
            <a:pathLst>
              <a:path w="12" h="7">
                <a:moveTo>
                  <a:pt x="2" y="5"/>
                </a:moveTo>
                <a:cubicBezTo>
                  <a:pt x="-4" y="-5"/>
                  <a:pt x="6" y="2"/>
                  <a:pt x="12" y="6"/>
                </a:cubicBezTo>
                <a:cubicBezTo>
                  <a:pt x="11" y="7"/>
                  <a:pt x="8" y="7"/>
                  <a:pt x="2" y="5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542" name=""/>
          <p:cNvSpPr/>
          <p:nvPr/>
        </p:nvSpPr>
        <p:spPr>
          <a:xfrm>
            <a:off x="3834000" y="503280"/>
            <a:ext cx="1800" cy="2880"/>
          </a:xfrm>
          <a:custGeom>
            <a:avLst/>
            <a:gdLst/>
            <a:ahLst/>
            <a:rect l="0" t="0" r="r" b="b"/>
            <a:pathLst>
              <a:path w="5" h="8">
                <a:moveTo>
                  <a:pt x="5" y="8"/>
                </a:moveTo>
                <a:cubicBezTo>
                  <a:pt x="2" y="6"/>
                  <a:pt x="0" y="2"/>
                  <a:pt x="0" y="0"/>
                </a:cubicBezTo>
                <a:cubicBezTo>
                  <a:pt x="2" y="2"/>
                  <a:pt x="3" y="5"/>
                  <a:pt x="5" y="8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543" name=""/>
          <p:cNvSpPr/>
          <p:nvPr/>
        </p:nvSpPr>
        <p:spPr>
          <a:xfrm>
            <a:off x="3746520" y="596880"/>
            <a:ext cx="2520" cy="3240"/>
          </a:xfrm>
          <a:custGeom>
            <a:avLst/>
            <a:gdLst/>
            <a:ahLst/>
            <a:rect l="0" t="0" r="r" b="b"/>
            <a:pathLst>
              <a:path w="7" h="9">
                <a:moveTo>
                  <a:pt x="5" y="2"/>
                </a:moveTo>
                <a:cubicBezTo>
                  <a:pt x="10" y="10"/>
                  <a:pt x="7" y="10"/>
                  <a:pt x="0" y="7"/>
                </a:cubicBezTo>
                <a:cubicBezTo>
                  <a:pt x="2" y="6"/>
                  <a:pt x="2" y="3"/>
                  <a:pt x="2" y="0"/>
                </a:cubicBezTo>
                <a:cubicBezTo>
                  <a:pt x="3" y="1"/>
                  <a:pt x="4" y="1"/>
                  <a:pt x="5" y="2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544" name=""/>
          <p:cNvSpPr/>
          <p:nvPr/>
        </p:nvSpPr>
        <p:spPr>
          <a:xfrm>
            <a:off x="3887640" y="386640"/>
            <a:ext cx="360" cy="360"/>
          </a:xfrm>
          <a:custGeom>
            <a:avLst/>
            <a:gdLst/>
            <a:ahLst/>
            <a:rect l="0" t="0" r="r" b="b"/>
            <a:pathLst>
              <a:path w="1" h="1">
                <a:moveTo>
                  <a:pt x="0" y="0"/>
                </a:moveTo>
                <a:lnTo>
                  <a:pt x="1" y="1"/>
                </a:lnTo>
                <a:cubicBezTo>
                  <a:pt x="1" y="0"/>
                  <a:pt x="0" y="0"/>
                  <a:pt x="0" y="0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545" name=""/>
          <p:cNvSpPr/>
          <p:nvPr/>
        </p:nvSpPr>
        <p:spPr>
          <a:xfrm>
            <a:off x="3937680" y="399240"/>
            <a:ext cx="1440" cy="1440"/>
          </a:xfrm>
          <a:custGeom>
            <a:avLst/>
            <a:gdLst/>
            <a:ahLst/>
            <a:rect l="0" t="0" r="r" b="b"/>
            <a:pathLst>
              <a:path w="4" h="4">
                <a:moveTo>
                  <a:pt x="4" y="0"/>
                </a:moveTo>
                <a:cubicBezTo>
                  <a:pt x="4" y="4"/>
                  <a:pt x="2" y="4"/>
                  <a:pt x="0" y="4"/>
                </a:cubicBezTo>
                <a:cubicBezTo>
                  <a:pt x="2" y="3"/>
                  <a:pt x="4" y="1"/>
                  <a:pt x="4" y="0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546" name=""/>
          <p:cNvSpPr/>
          <p:nvPr/>
        </p:nvSpPr>
        <p:spPr>
          <a:xfrm>
            <a:off x="3733200" y="613800"/>
            <a:ext cx="360" cy="360"/>
          </a:xfrm>
          <a:custGeom>
            <a:avLst/>
            <a:gdLst/>
            <a:ahLst/>
            <a:rect l="0" t="0" r="r" b="b"/>
            <a:pathLst>
              <a:path w="1" h="1">
                <a:moveTo>
                  <a:pt x="0" y="0"/>
                </a:moveTo>
                <a:cubicBezTo>
                  <a:pt x="1" y="1"/>
                  <a:pt x="-1" y="2"/>
                  <a:pt x="0" y="0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547" name=""/>
          <p:cNvSpPr/>
          <p:nvPr/>
        </p:nvSpPr>
        <p:spPr>
          <a:xfrm>
            <a:off x="3717360" y="601560"/>
            <a:ext cx="1800" cy="2160"/>
          </a:xfrm>
          <a:custGeom>
            <a:avLst/>
            <a:gdLst/>
            <a:ahLst/>
            <a:rect l="0" t="0" r="r" b="b"/>
            <a:pathLst>
              <a:path w="5" h="6">
                <a:moveTo>
                  <a:pt x="0" y="0"/>
                </a:moveTo>
                <a:cubicBezTo>
                  <a:pt x="3" y="2"/>
                  <a:pt x="4" y="5"/>
                  <a:pt x="5" y="6"/>
                </a:cubicBezTo>
                <a:cubicBezTo>
                  <a:pt x="4" y="5"/>
                  <a:pt x="3" y="4"/>
                  <a:pt x="0" y="0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548" name=""/>
          <p:cNvSpPr/>
          <p:nvPr/>
        </p:nvSpPr>
        <p:spPr>
          <a:xfrm>
            <a:off x="3732840" y="573120"/>
            <a:ext cx="720" cy="360"/>
          </a:xfrm>
          <a:custGeom>
            <a:avLst/>
            <a:gdLst/>
            <a:ahLst/>
            <a:rect l="0" t="0" r="r" b="b"/>
            <a:pathLst>
              <a:path w="2" h="1">
                <a:moveTo>
                  <a:pt x="1" y="1"/>
                </a:moveTo>
                <a:cubicBezTo>
                  <a:pt x="0" y="0"/>
                  <a:pt x="-1" y="0"/>
                  <a:pt x="2" y="1"/>
                </a:cubicBezTo>
                <a:cubicBezTo>
                  <a:pt x="1" y="1"/>
                  <a:pt x="1" y="1"/>
                  <a:pt x="1" y="1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549" name=""/>
          <p:cNvSpPr/>
          <p:nvPr/>
        </p:nvSpPr>
        <p:spPr>
          <a:xfrm>
            <a:off x="3731040" y="613080"/>
            <a:ext cx="1800" cy="720"/>
          </a:xfrm>
          <a:custGeom>
            <a:avLst/>
            <a:gdLst/>
            <a:ahLst/>
            <a:rect l="0" t="0" r="r" b="b"/>
            <a:pathLst>
              <a:path w="5" h="2">
                <a:moveTo>
                  <a:pt x="0" y="0"/>
                </a:moveTo>
                <a:cubicBezTo>
                  <a:pt x="3" y="0"/>
                  <a:pt x="4" y="0"/>
                  <a:pt x="5" y="2"/>
                </a:cubicBezTo>
                <a:cubicBezTo>
                  <a:pt x="4" y="2"/>
                  <a:pt x="3" y="0"/>
                  <a:pt x="0" y="0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550" name=""/>
          <p:cNvSpPr/>
          <p:nvPr/>
        </p:nvSpPr>
        <p:spPr>
          <a:xfrm>
            <a:off x="3732120" y="614520"/>
            <a:ext cx="1080" cy="720"/>
          </a:xfrm>
          <a:custGeom>
            <a:avLst/>
            <a:gdLst/>
            <a:ahLst/>
            <a:rect l="0" t="0" r="r" b="b"/>
            <a:pathLst>
              <a:path w="3" h="2">
                <a:moveTo>
                  <a:pt x="2" y="0"/>
                </a:moveTo>
                <a:cubicBezTo>
                  <a:pt x="4" y="4"/>
                  <a:pt x="2" y="2"/>
                  <a:pt x="0" y="0"/>
                </a:cubicBezTo>
                <a:lnTo>
                  <a:pt x="2" y="0"/>
                </a:ln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551" name=""/>
          <p:cNvSpPr/>
          <p:nvPr/>
        </p:nvSpPr>
        <p:spPr>
          <a:xfrm>
            <a:off x="3732480" y="613080"/>
            <a:ext cx="1800" cy="1080"/>
          </a:xfrm>
          <a:custGeom>
            <a:avLst/>
            <a:gdLst/>
            <a:ahLst/>
            <a:rect l="0" t="0" r="r" b="b"/>
            <a:pathLst>
              <a:path w="5" h="3">
                <a:moveTo>
                  <a:pt x="0" y="1"/>
                </a:moveTo>
                <a:cubicBezTo>
                  <a:pt x="2" y="1"/>
                  <a:pt x="3" y="1"/>
                  <a:pt x="5" y="0"/>
                </a:cubicBezTo>
                <a:cubicBezTo>
                  <a:pt x="3" y="1"/>
                  <a:pt x="3" y="1"/>
                  <a:pt x="3" y="3"/>
                </a:cubicBezTo>
                <a:cubicBezTo>
                  <a:pt x="3" y="3"/>
                  <a:pt x="2" y="1"/>
                  <a:pt x="0" y="1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552" name=""/>
          <p:cNvSpPr/>
          <p:nvPr/>
        </p:nvSpPr>
        <p:spPr>
          <a:xfrm>
            <a:off x="3859920" y="429120"/>
            <a:ext cx="1080" cy="1800"/>
          </a:xfrm>
          <a:custGeom>
            <a:avLst/>
            <a:gdLst/>
            <a:ahLst/>
            <a:rect l="0" t="0" r="r" b="b"/>
            <a:pathLst>
              <a:path w="3" h="5">
                <a:moveTo>
                  <a:pt x="1" y="3"/>
                </a:moveTo>
                <a:cubicBezTo>
                  <a:pt x="-1" y="-1"/>
                  <a:pt x="-1" y="-2"/>
                  <a:pt x="3" y="5"/>
                </a:cubicBezTo>
                <a:cubicBezTo>
                  <a:pt x="3" y="3"/>
                  <a:pt x="3" y="3"/>
                  <a:pt x="1" y="3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553" name=""/>
          <p:cNvSpPr/>
          <p:nvPr/>
        </p:nvSpPr>
        <p:spPr>
          <a:xfrm>
            <a:off x="3752640" y="526680"/>
            <a:ext cx="0" cy="360"/>
          </a:xfrm>
          <a:custGeom>
            <a:avLst/>
            <a:gdLst/>
            <a:ahLst/>
            <a:rect l="0" t="0" r="r" b="b"/>
            <a:pathLst>
              <a:path w="0" h="1">
                <a:moveTo>
                  <a:pt x="0" y="0"/>
                </a:moveTo>
                <a:lnTo>
                  <a:pt x="0" y="1"/>
                </a:lnTo>
                <a:lnTo>
                  <a:pt x="0" y="0"/>
                </a:ln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554" name=""/>
          <p:cNvSpPr/>
          <p:nvPr/>
        </p:nvSpPr>
        <p:spPr>
          <a:xfrm>
            <a:off x="3751560" y="523080"/>
            <a:ext cx="11160" cy="12960"/>
          </a:xfrm>
          <a:custGeom>
            <a:avLst/>
            <a:gdLst/>
            <a:ahLst/>
            <a:rect l="0" t="0" r="r" b="b"/>
            <a:pathLst>
              <a:path w="31" h="36">
                <a:moveTo>
                  <a:pt x="0" y="0"/>
                </a:moveTo>
                <a:lnTo>
                  <a:pt x="31" y="36"/>
                </a:lnTo>
                <a:lnTo>
                  <a:pt x="3" y="11"/>
                </a:lnTo>
                <a:cubicBezTo>
                  <a:pt x="8" y="12"/>
                  <a:pt x="10" y="12"/>
                  <a:pt x="0" y="0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555" name=""/>
          <p:cNvSpPr/>
          <p:nvPr/>
        </p:nvSpPr>
        <p:spPr>
          <a:xfrm>
            <a:off x="3711600" y="374040"/>
            <a:ext cx="228960" cy="246960"/>
          </a:xfrm>
          <a:custGeom>
            <a:avLst/>
            <a:gdLst/>
            <a:ahLst/>
            <a:rect l="0" t="0" r="r" b="b"/>
            <a:pathLst>
              <a:path w="636" h="686">
                <a:moveTo>
                  <a:pt x="277" y="245"/>
                </a:moveTo>
                <a:cubicBezTo>
                  <a:pt x="277" y="247"/>
                  <a:pt x="273" y="246"/>
                  <a:pt x="275" y="250"/>
                </a:cubicBezTo>
                <a:cubicBezTo>
                  <a:pt x="290" y="258"/>
                  <a:pt x="280" y="239"/>
                  <a:pt x="275" y="230"/>
                </a:cubicBezTo>
                <a:cubicBezTo>
                  <a:pt x="280" y="232"/>
                  <a:pt x="294" y="252"/>
                  <a:pt x="294" y="243"/>
                </a:cubicBezTo>
                <a:cubicBezTo>
                  <a:pt x="295" y="232"/>
                  <a:pt x="273" y="224"/>
                  <a:pt x="273" y="217"/>
                </a:cubicBezTo>
                <a:lnTo>
                  <a:pt x="290" y="229"/>
                </a:lnTo>
                <a:cubicBezTo>
                  <a:pt x="284" y="213"/>
                  <a:pt x="297" y="220"/>
                  <a:pt x="303" y="217"/>
                </a:cubicBezTo>
                <a:cubicBezTo>
                  <a:pt x="303" y="215"/>
                  <a:pt x="302" y="213"/>
                  <a:pt x="300" y="212"/>
                </a:cubicBezTo>
                <a:cubicBezTo>
                  <a:pt x="310" y="214"/>
                  <a:pt x="295" y="189"/>
                  <a:pt x="303" y="191"/>
                </a:cubicBezTo>
                <a:cubicBezTo>
                  <a:pt x="305" y="194"/>
                  <a:pt x="314" y="198"/>
                  <a:pt x="318" y="201"/>
                </a:cubicBezTo>
                <a:lnTo>
                  <a:pt x="315" y="186"/>
                </a:lnTo>
                <a:cubicBezTo>
                  <a:pt x="316" y="193"/>
                  <a:pt x="324" y="201"/>
                  <a:pt x="331" y="209"/>
                </a:cubicBezTo>
                <a:cubicBezTo>
                  <a:pt x="332" y="206"/>
                  <a:pt x="329" y="201"/>
                  <a:pt x="329" y="199"/>
                </a:cubicBezTo>
                <a:cubicBezTo>
                  <a:pt x="331" y="202"/>
                  <a:pt x="333" y="206"/>
                  <a:pt x="338" y="209"/>
                </a:cubicBezTo>
                <a:lnTo>
                  <a:pt x="330" y="189"/>
                </a:lnTo>
                <a:cubicBezTo>
                  <a:pt x="329" y="188"/>
                  <a:pt x="327" y="189"/>
                  <a:pt x="327" y="189"/>
                </a:cubicBezTo>
                <a:cubicBezTo>
                  <a:pt x="328" y="187"/>
                  <a:pt x="326" y="179"/>
                  <a:pt x="335" y="183"/>
                </a:cubicBezTo>
                <a:cubicBezTo>
                  <a:pt x="338" y="187"/>
                  <a:pt x="340" y="190"/>
                  <a:pt x="343" y="194"/>
                </a:cubicBezTo>
                <a:cubicBezTo>
                  <a:pt x="332" y="187"/>
                  <a:pt x="339" y="195"/>
                  <a:pt x="344" y="202"/>
                </a:cubicBezTo>
                <a:cubicBezTo>
                  <a:pt x="347" y="197"/>
                  <a:pt x="347" y="203"/>
                  <a:pt x="355" y="207"/>
                </a:cubicBezTo>
                <a:cubicBezTo>
                  <a:pt x="357" y="204"/>
                  <a:pt x="348" y="192"/>
                  <a:pt x="340" y="186"/>
                </a:cubicBezTo>
                <a:cubicBezTo>
                  <a:pt x="347" y="186"/>
                  <a:pt x="350" y="187"/>
                  <a:pt x="345" y="175"/>
                </a:cubicBezTo>
                <a:lnTo>
                  <a:pt x="355" y="187"/>
                </a:lnTo>
                <a:lnTo>
                  <a:pt x="355" y="180"/>
                </a:lnTo>
                <a:lnTo>
                  <a:pt x="366" y="196"/>
                </a:lnTo>
                <a:cubicBezTo>
                  <a:pt x="379" y="198"/>
                  <a:pt x="348" y="176"/>
                  <a:pt x="361" y="176"/>
                </a:cubicBezTo>
                <a:lnTo>
                  <a:pt x="371" y="186"/>
                </a:lnTo>
                <a:cubicBezTo>
                  <a:pt x="369" y="179"/>
                  <a:pt x="354" y="162"/>
                  <a:pt x="368" y="172"/>
                </a:cubicBezTo>
                <a:cubicBezTo>
                  <a:pt x="364" y="164"/>
                  <a:pt x="350" y="162"/>
                  <a:pt x="354" y="155"/>
                </a:cubicBezTo>
                <a:cubicBezTo>
                  <a:pt x="360" y="159"/>
                  <a:pt x="365" y="160"/>
                  <a:pt x="369" y="160"/>
                </a:cubicBezTo>
                <a:cubicBezTo>
                  <a:pt x="367" y="155"/>
                  <a:pt x="358" y="151"/>
                  <a:pt x="357" y="152"/>
                </a:cubicBezTo>
                <a:cubicBezTo>
                  <a:pt x="356" y="152"/>
                  <a:pt x="356" y="153"/>
                  <a:pt x="356" y="153"/>
                </a:cubicBezTo>
                <a:lnTo>
                  <a:pt x="357" y="152"/>
                </a:lnTo>
                <a:cubicBezTo>
                  <a:pt x="362" y="141"/>
                  <a:pt x="395" y="180"/>
                  <a:pt x="390" y="160"/>
                </a:cubicBezTo>
                <a:cubicBezTo>
                  <a:pt x="380" y="156"/>
                  <a:pt x="374" y="139"/>
                  <a:pt x="367" y="146"/>
                </a:cubicBezTo>
                <a:cubicBezTo>
                  <a:pt x="365" y="137"/>
                  <a:pt x="387" y="154"/>
                  <a:pt x="380" y="140"/>
                </a:cubicBezTo>
                <a:lnTo>
                  <a:pt x="390" y="155"/>
                </a:lnTo>
                <a:cubicBezTo>
                  <a:pt x="392" y="154"/>
                  <a:pt x="388" y="148"/>
                  <a:pt x="388" y="146"/>
                </a:cubicBezTo>
                <a:lnTo>
                  <a:pt x="397" y="156"/>
                </a:lnTo>
                <a:cubicBezTo>
                  <a:pt x="384" y="135"/>
                  <a:pt x="412" y="156"/>
                  <a:pt x="392" y="132"/>
                </a:cubicBezTo>
                <a:cubicBezTo>
                  <a:pt x="408" y="151"/>
                  <a:pt x="394" y="128"/>
                  <a:pt x="403" y="133"/>
                </a:cubicBezTo>
                <a:cubicBezTo>
                  <a:pt x="411" y="149"/>
                  <a:pt x="393" y="142"/>
                  <a:pt x="408" y="159"/>
                </a:cubicBezTo>
                <a:cubicBezTo>
                  <a:pt x="415" y="162"/>
                  <a:pt x="408" y="153"/>
                  <a:pt x="414" y="156"/>
                </a:cubicBezTo>
                <a:cubicBezTo>
                  <a:pt x="416" y="159"/>
                  <a:pt x="418" y="165"/>
                  <a:pt x="421" y="169"/>
                </a:cubicBezTo>
                <a:cubicBezTo>
                  <a:pt x="435" y="173"/>
                  <a:pt x="419" y="151"/>
                  <a:pt x="418" y="144"/>
                </a:cubicBezTo>
                <a:lnTo>
                  <a:pt x="417" y="153"/>
                </a:lnTo>
                <a:cubicBezTo>
                  <a:pt x="401" y="137"/>
                  <a:pt x="416" y="148"/>
                  <a:pt x="405" y="134"/>
                </a:cubicBezTo>
                <a:cubicBezTo>
                  <a:pt x="417" y="140"/>
                  <a:pt x="406" y="126"/>
                  <a:pt x="414" y="129"/>
                </a:cubicBezTo>
                <a:cubicBezTo>
                  <a:pt x="413" y="129"/>
                  <a:pt x="414" y="131"/>
                  <a:pt x="414" y="131"/>
                </a:cubicBezTo>
                <a:cubicBezTo>
                  <a:pt x="420" y="126"/>
                  <a:pt x="447" y="150"/>
                  <a:pt x="449" y="148"/>
                </a:cubicBezTo>
                <a:cubicBezTo>
                  <a:pt x="454" y="148"/>
                  <a:pt x="449" y="135"/>
                  <a:pt x="441" y="130"/>
                </a:cubicBezTo>
                <a:cubicBezTo>
                  <a:pt x="439" y="123"/>
                  <a:pt x="438" y="142"/>
                  <a:pt x="421" y="118"/>
                </a:cubicBezTo>
                <a:cubicBezTo>
                  <a:pt x="448" y="139"/>
                  <a:pt x="419" y="102"/>
                  <a:pt x="442" y="112"/>
                </a:cubicBezTo>
                <a:cubicBezTo>
                  <a:pt x="448" y="123"/>
                  <a:pt x="457" y="123"/>
                  <a:pt x="461" y="132"/>
                </a:cubicBezTo>
                <a:cubicBezTo>
                  <a:pt x="462" y="127"/>
                  <a:pt x="459" y="123"/>
                  <a:pt x="454" y="115"/>
                </a:cubicBezTo>
                <a:lnTo>
                  <a:pt x="462" y="122"/>
                </a:lnTo>
                <a:cubicBezTo>
                  <a:pt x="450" y="100"/>
                  <a:pt x="449" y="106"/>
                  <a:pt x="447" y="90"/>
                </a:cubicBezTo>
                <a:cubicBezTo>
                  <a:pt x="450" y="98"/>
                  <a:pt x="460" y="98"/>
                  <a:pt x="464" y="105"/>
                </a:cubicBezTo>
                <a:cubicBezTo>
                  <a:pt x="466" y="104"/>
                  <a:pt x="466" y="100"/>
                  <a:pt x="462" y="94"/>
                </a:cubicBezTo>
                <a:lnTo>
                  <a:pt x="463" y="95"/>
                </a:lnTo>
                <a:cubicBezTo>
                  <a:pt x="466" y="85"/>
                  <a:pt x="478" y="99"/>
                  <a:pt x="476" y="85"/>
                </a:cubicBezTo>
                <a:lnTo>
                  <a:pt x="471" y="81"/>
                </a:lnTo>
                <a:cubicBezTo>
                  <a:pt x="467" y="61"/>
                  <a:pt x="485" y="58"/>
                  <a:pt x="488" y="44"/>
                </a:cubicBezTo>
                <a:lnTo>
                  <a:pt x="482" y="44"/>
                </a:lnTo>
                <a:cubicBezTo>
                  <a:pt x="484" y="43"/>
                  <a:pt x="481" y="31"/>
                  <a:pt x="490" y="35"/>
                </a:cubicBezTo>
                <a:cubicBezTo>
                  <a:pt x="490" y="36"/>
                  <a:pt x="491" y="39"/>
                  <a:pt x="490" y="39"/>
                </a:cubicBezTo>
                <a:cubicBezTo>
                  <a:pt x="495" y="44"/>
                  <a:pt x="503" y="50"/>
                  <a:pt x="506" y="50"/>
                </a:cubicBezTo>
                <a:lnTo>
                  <a:pt x="500" y="41"/>
                </a:lnTo>
                <a:lnTo>
                  <a:pt x="506" y="46"/>
                </a:lnTo>
                <a:cubicBezTo>
                  <a:pt x="510" y="43"/>
                  <a:pt x="495" y="36"/>
                  <a:pt x="498" y="33"/>
                </a:cubicBezTo>
                <a:cubicBezTo>
                  <a:pt x="521" y="54"/>
                  <a:pt x="514" y="23"/>
                  <a:pt x="536" y="40"/>
                </a:cubicBezTo>
                <a:cubicBezTo>
                  <a:pt x="522" y="22"/>
                  <a:pt x="528" y="43"/>
                  <a:pt x="516" y="27"/>
                </a:cubicBezTo>
                <a:cubicBezTo>
                  <a:pt x="519" y="28"/>
                  <a:pt x="522" y="31"/>
                  <a:pt x="526" y="30"/>
                </a:cubicBezTo>
                <a:lnTo>
                  <a:pt x="516" y="21"/>
                </a:lnTo>
                <a:cubicBezTo>
                  <a:pt x="530" y="17"/>
                  <a:pt x="542" y="22"/>
                  <a:pt x="548" y="12"/>
                </a:cubicBezTo>
                <a:lnTo>
                  <a:pt x="550" y="14"/>
                </a:lnTo>
                <a:cubicBezTo>
                  <a:pt x="557" y="15"/>
                  <a:pt x="556" y="11"/>
                  <a:pt x="550" y="2"/>
                </a:cubicBezTo>
                <a:cubicBezTo>
                  <a:pt x="555" y="6"/>
                  <a:pt x="555" y="10"/>
                  <a:pt x="560" y="13"/>
                </a:cubicBezTo>
                <a:cubicBezTo>
                  <a:pt x="541" y="-18"/>
                  <a:pt x="588" y="20"/>
                  <a:pt x="574" y="0"/>
                </a:cubicBezTo>
                <a:cubicBezTo>
                  <a:pt x="593" y="20"/>
                  <a:pt x="618" y="32"/>
                  <a:pt x="630" y="49"/>
                </a:cubicBezTo>
                <a:lnTo>
                  <a:pt x="630" y="45"/>
                </a:lnTo>
                <a:cubicBezTo>
                  <a:pt x="642" y="58"/>
                  <a:pt x="623" y="52"/>
                  <a:pt x="635" y="66"/>
                </a:cubicBezTo>
                <a:lnTo>
                  <a:pt x="615" y="60"/>
                </a:lnTo>
                <a:cubicBezTo>
                  <a:pt x="620" y="64"/>
                  <a:pt x="626" y="73"/>
                  <a:pt x="629" y="73"/>
                </a:cubicBezTo>
                <a:cubicBezTo>
                  <a:pt x="628" y="75"/>
                  <a:pt x="627" y="77"/>
                  <a:pt x="636" y="82"/>
                </a:cubicBezTo>
                <a:cubicBezTo>
                  <a:pt x="588" y="65"/>
                  <a:pt x="602" y="113"/>
                  <a:pt x="569" y="112"/>
                </a:cubicBezTo>
                <a:cubicBezTo>
                  <a:pt x="569" y="114"/>
                  <a:pt x="574" y="118"/>
                  <a:pt x="577" y="120"/>
                </a:cubicBezTo>
                <a:cubicBezTo>
                  <a:pt x="562" y="111"/>
                  <a:pt x="581" y="129"/>
                  <a:pt x="581" y="133"/>
                </a:cubicBezTo>
                <a:lnTo>
                  <a:pt x="559" y="119"/>
                </a:lnTo>
                <a:cubicBezTo>
                  <a:pt x="563" y="126"/>
                  <a:pt x="569" y="130"/>
                  <a:pt x="573" y="134"/>
                </a:cubicBezTo>
                <a:cubicBezTo>
                  <a:pt x="568" y="146"/>
                  <a:pt x="543" y="136"/>
                  <a:pt x="547" y="153"/>
                </a:cubicBezTo>
                <a:cubicBezTo>
                  <a:pt x="539" y="149"/>
                  <a:pt x="533" y="138"/>
                  <a:pt x="529" y="139"/>
                </a:cubicBezTo>
                <a:cubicBezTo>
                  <a:pt x="549" y="153"/>
                  <a:pt x="531" y="155"/>
                  <a:pt x="542" y="165"/>
                </a:cubicBezTo>
                <a:cubicBezTo>
                  <a:pt x="523" y="150"/>
                  <a:pt x="529" y="171"/>
                  <a:pt x="505" y="143"/>
                </a:cubicBezTo>
                <a:cubicBezTo>
                  <a:pt x="500" y="145"/>
                  <a:pt x="513" y="158"/>
                  <a:pt x="517" y="159"/>
                </a:cubicBezTo>
                <a:cubicBezTo>
                  <a:pt x="512" y="162"/>
                  <a:pt x="508" y="165"/>
                  <a:pt x="514" y="176"/>
                </a:cubicBezTo>
                <a:cubicBezTo>
                  <a:pt x="505" y="172"/>
                  <a:pt x="503" y="200"/>
                  <a:pt x="479" y="183"/>
                </a:cubicBezTo>
                <a:cubicBezTo>
                  <a:pt x="495" y="194"/>
                  <a:pt x="486" y="190"/>
                  <a:pt x="489" y="198"/>
                </a:cubicBezTo>
                <a:lnTo>
                  <a:pt x="503" y="208"/>
                </a:lnTo>
                <a:lnTo>
                  <a:pt x="497" y="212"/>
                </a:lnTo>
                <a:cubicBezTo>
                  <a:pt x="497" y="214"/>
                  <a:pt x="496" y="214"/>
                  <a:pt x="495" y="213"/>
                </a:cubicBezTo>
                <a:cubicBezTo>
                  <a:pt x="493" y="213"/>
                  <a:pt x="488" y="206"/>
                  <a:pt x="483" y="205"/>
                </a:cubicBezTo>
                <a:cubicBezTo>
                  <a:pt x="479" y="208"/>
                  <a:pt x="485" y="214"/>
                  <a:pt x="489" y="222"/>
                </a:cubicBezTo>
                <a:lnTo>
                  <a:pt x="492" y="223"/>
                </a:lnTo>
                <a:lnTo>
                  <a:pt x="490" y="227"/>
                </a:lnTo>
                <a:cubicBezTo>
                  <a:pt x="488" y="228"/>
                  <a:pt x="485" y="209"/>
                  <a:pt x="473" y="209"/>
                </a:cubicBezTo>
                <a:cubicBezTo>
                  <a:pt x="477" y="212"/>
                  <a:pt x="488" y="230"/>
                  <a:pt x="479" y="224"/>
                </a:cubicBezTo>
                <a:cubicBezTo>
                  <a:pt x="482" y="221"/>
                  <a:pt x="474" y="214"/>
                  <a:pt x="469" y="211"/>
                </a:cubicBezTo>
                <a:lnTo>
                  <a:pt x="464" y="214"/>
                </a:lnTo>
                <a:lnTo>
                  <a:pt x="480" y="228"/>
                </a:lnTo>
                <a:cubicBezTo>
                  <a:pt x="468" y="238"/>
                  <a:pt x="446" y="240"/>
                  <a:pt x="434" y="253"/>
                </a:cubicBezTo>
                <a:cubicBezTo>
                  <a:pt x="422" y="240"/>
                  <a:pt x="425" y="261"/>
                  <a:pt x="407" y="241"/>
                </a:cubicBezTo>
                <a:lnTo>
                  <a:pt x="410" y="242"/>
                </a:lnTo>
                <a:cubicBezTo>
                  <a:pt x="411" y="237"/>
                  <a:pt x="394" y="228"/>
                  <a:pt x="394" y="232"/>
                </a:cubicBezTo>
                <a:cubicBezTo>
                  <a:pt x="402" y="236"/>
                  <a:pt x="408" y="256"/>
                  <a:pt x="417" y="253"/>
                </a:cubicBezTo>
                <a:lnTo>
                  <a:pt x="421" y="266"/>
                </a:lnTo>
                <a:cubicBezTo>
                  <a:pt x="454" y="305"/>
                  <a:pt x="405" y="276"/>
                  <a:pt x="409" y="295"/>
                </a:cubicBezTo>
                <a:cubicBezTo>
                  <a:pt x="408" y="293"/>
                  <a:pt x="407" y="291"/>
                  <a:pt x="406" y="290"/>
                </a:cubicBezTo>
                <a:cubicBezTo>
                  <a:pt x="411" y="308"/>
                  <a:pt x="381" y="294"/>
                  <a:pt x="386" y="302"/>
                </a:cubicBezTo>
                <a:lnTo>
                  <a:pt x="375" y="292"/>
                </a:lnTo>
                <a:cubicBezTo>
                  <a:pt x="385" y="313"/>
                  <a:pt x="385" y="315"/>
                  <a:pt x="373" y="315"/>
                </a:cubicBezTo>
                <a:cubicBezTo>
                  <a:pt x="371" y="314"/>
                  <a:pt x="369" y="310"/>
                  <a:pt x="366" y="309"/>
                </a:cubicBezTo>
                <a:cubicBezTo>
                  <a:pt x="372" y="318"/>
                  <a:pt x="377" y="327"/>
                  <a:pt x="371" y="329"/>
                </a:cubicBezTo>
                <a:lnTo>
                  <a:pt x="368" y="326"/>
                </a:lnTo>
                <a:lnTo>
                  <a:pt x="362" y="335"/>
                </a:lnTo>
                <a:cubicBezTo>
                  <a:pt x="332" y="304"/>
                  <a:pt x="369" y="365"/>
                  <a:pt x="334" y="334"/>
                </a:cubicBezTo>
                <a:cubicBezTo>
                  <a:pt x="341" y="345"/>
                  <a:pt x="339" y="353"/>
                  <a:pt x="341" y="359"/>
                </a:cubicBezTo>
                <a:cubicBezTo>
                  <a:pt x="339" y="358"/>
                  <a:pt x="338" y="357"/>
                  <a:pt x="336" y="355"/>
                </a:cubicBezTo>
                <a:cubicBezTo>
                  <a:pt x="350" y="375"/>
                  <a:pt x="323" y="358"/>
                  <a:pt x="322" y="363"/>
                </a:cubicBezTo>
                <a:cubicBezTo>
                  <a:pt x="324" y="369"/>
                  <a:pt x="330" y="373"/>
                  <a:pt x="336" y="378"/>
                </a:cubicBezTo>
                <a:cubicBezTo>
                  <a:pt x="319" y="368"/>
                  <a:pt x="340" y="403"/>
                  <a:pt x="333" y="399"/>
                </a:cubicBezTo>
                <a:cubicBezTo>
                  <a:pt x="329" y="400"/>
                  <a:pt x="320" y="388"/>
                  <a:pt x="313" y="382"/>
                </a:cubicBezTo>
                <a:cubicBezTo>
                  <a:pt x="311" y="389"/>
                  <a:pt x="341" y="409"/>
                  <a:pt x="323" y="402"/>
                </a:cubicBezTo>
                <a:cubicBezTo>
                  <a:pt x="322" y="400"/>
                  <a:pt x="322" y="398"/>
                  <a:pt x="320" y="397"/>
                </a:cubicBezTo>
                <a:cubicBezTo>
                  <a:pt x="315" y="396"/>
                  <a:pt x="277" y="365"/>
                  <a:pt x="282" y="374"/>
                </a:cubicBezTo>
                <a:lnTo>
                  <a:pt x="288" y="378"/>
                </a:lnTo>
                <a:cubicBezTo>
                  <a:pt x="292" y="390"/>
                  <a:pt x="254" y="362"/>
                  <a:pt x="274" y="384"/>
                </a:cubicBezTo>
                <a:lnTo>
                  <a:pt x="284" y="393"/>
                </a:lnTo>
                <a:cubicBezTo>
                  <a:pt x="265" y="387"/>
                  <a:pt x="285" y="400"/>
                  <a:pt x="267" y="395"/>
                </a:cubicBezTo>
                <a:lnTo>
                  <a:pt x="265" y="394"/>
                </a:lnTo>
                <a:cubicBezTo>
                  <a:pt x="264" y="399"/>
                  <a:pt x="251" y="388"/>
                  <a:pt x="265" y="405"/>
                </a:cubicBezTo>
                <a:lnTo>
                  <a:pt x="268" y="406"/>
                </a:lnTo>
                <a:cubicBezTo>
                  <a:pt x="265" y="411"/>
                  <a:pt x="264" y="410"/>
                  <a:pt x="259" y="413"/>
                </a:cubicBezTo>
                <a:cubicBezTo>
                  <a:pt x="260" y="415"/>
                  <a:pt x="261" y="419"/>
                  <a:pt x="257" y="416"/>
                </a:cubicBezTo>
                <a:cubicBezTo>
                  <a:pt x="269" y="430"/>
                  <a:pt x="254" y="431"/>
                  <a:pt x="251" y="432"/>
                </a:cubicBezTo>
                <a:cubicBezTo>
                  <a:pt x="253" y="427"/>
                  <a:pt x="246" y="423"/>
                  <a:pt x="240" y="419"/>
                </a:cubicBezTo>
                <a:cubicBezTo>
                  <a:pt x="248" y="431"/>
                  <a:pt x="248" y="433"/>
                  <a:pt x="238" y="428"/>
                </a:cubicBezTo>
                <a:cubicBezTo>
                  <a:pt x="254" y="445"/>
                  <a:pt x="270" y="462"/>
                  <a:pt x="266" y="468"/>
                </a:cubicBezTo>
                <a:cubicBezTo>
                  <a:pt x="265" y="465"/>
                  <a:pt x="264" y="462"/>
                  <a:pt x="261" y="459"/>
                </a:cubicBezTo>
                <a:cubicBezTo>
                  <a:pt x="257" y="457"/>
                  <a:pt x="259" y="461"/>
                  <a:pt x="260" y="463"/>
                </a:cubicBezTo>
                <a:cubicBezTo>
                  <a:pt x="256" y="460"/>
                  <a:pt x="255" y="456"/>
                  <a:pt x="249" y="451"/>
                </a:cubicBezTo>
                <a:cubicBezTo>
                  <a:pt x="261" y="469"/>
                  <a:pt x="245" y="458"/>
                  <a:pt x="245" y="468"/>
                </a:cubicBezTo>
                <a:cubicBezTo>
                  <a:pt x="242" y="461"/>
                  <a:pt x="238" y="460"/>
                  <a:pt x="232" y="455"/>
                </a:cubicBezTo>
                <a:cubicBezTo>
                  <a:pt x="249" y="473"/>
                  <a:pt x="210" y="445"/>
                  <a:pt x="235" y="467"/>
                </a:cubicBezTo>
                <a:cubicBezTo>
                  <a:pt x="211" y="462"/>
                  <a:pt x="210" y="489"/>
                  <a:pt x="191" y="478"/>
                </a:cubicBezTo>
                <a:cubicBezTo>
                  <a:pt x="184" y="472"/>
                  <a:pt x="192" y="485"/>
                  <a:pt x="190" y="487"/>
                </a:cubicBezTo>
                <a:lnTo>
                  <a:pt x="183" y="479"/>
                </a:lnTo>
                <a:cubicBezTo>
                  <a:pt x="193" y="498"/>
                  <a:pt x="185" y="488"/>
                  <a:pt x="194" y="508"/>
                </a:cubicBezTo>
                <a:cubicBezTo>
                  <a:pt x="187" y="496"/>
                  <a:pt x="181" y="493"/>
                  <a:pt x="172" y="487"/>
                </a:cubicBezTo>
                <a:lnTo>
                  <a:pt x="184" y="507"/>
                </a:lnTo>
                <a:lnTo>
                  <a:pt x="171" y="496"/>
                </a:lnTo>
                <a:cubicBezTo>
                  <a:pt x="175" y="502"/>
                  <a:pt x="171" y="502"/>
                  <a:pt x="168" y="502"/>
                </a:cubicBezTo>
                <a:cubicBezTo>
                  <a:pt x="179" y="516"/>
                  <a:pt x="173" y="521"/>
                  <a:pt x="179" y="529"/>
                </a:cubicBezTo>
                <a:cubicBezTo>
                  <a:pt x="161" y="514"/>
                  <a:pt x="179" y="538"/>
                  <a:pt x="162" y="523"/>
                </a:cubicBezTo>
                <a:cubicBezTo>
                  <a:pt x="164" y="526"/>
                  <a:pt x="165" y="529"/>
                  <a:pt x="166" y="531"/>
                </a:cubicBezTo>
                <a:cubicBezTo>
                  <a:pt x="174" y="538"/>
                  <a:pt x="182" y="546"/>
                  <a:pt x="177" y="543"/>
                </a:cubicBezTo>
                <a:cubicBezTo>
                  <a:pt x="177" y="544"/>
                  <a:pt x="177" y="544"/>
                  <a:pt x="177" y="544"/>
                </a:cubicBezTo>
                <a:lnTo>
                  <a:pt x="167" y="535"/>
                </a:lnTo>
                <a:cubicBezTo>
                  <a:pt x="168" y="539"/>
                  <a:pt x="167" y="541"/>
                  <a:pt x="167" y="543"/>
                </a:cubicBezTo>
                <a:cubicBezTo>
                  <a:pt x="168" y="543"/>
                  <a:pt x="170" y="544"/>
                  <a:pt x="173" y="546"/>
                </a:cubicBezTo>
                <a:cubicBezTo>
                  <a:pt x="171" y="545"/>
                  <a:pt x="168" y="544"/>
                  <a:pt x="166" y="543"/>
                </a:cubicBezTo>
                <a:cubicBezTo>
                  <a:pt x="165" y="543"/>
                  <a:pt x="165" y="543"/>
                  <a:pt x="165" y="543"/>
                </a:cubicBezTo>
                <a:cubicBezTo>
                  <a:pt x="162" y="541"/>
                  <a:pt x="160" y="541"/>
                  <a:pt x="162" y="546"/>
                </a:cubicBezTo>
                <a:cubicBezTo>
                  <a:pt x="141" y="536"/>
                  <a:pt x="171" y="578"/>
                  <a:pt x="144" y="563"/>
                </a:cubicBezTo>
                <a:cubicBezTo>
                  <a:pt x="147" y="564"/>
                  <a:pt x="149" y="564"/>
                  <a:pt x="146" y="560"/>
                </a:cubicBezTo>
                <a:cubicBezTo>
                  <a:pt x="142" y="566"/>
                  <a:pt x="123" y="557"/>
                  <a:pt x="127" y="567"/>
                </a:cubicBezTo>
                <a:lnTo>
                  <a:pt x="137" y="576"/>
                </a:lnTo>
                <a:cubicBezTo>
                  <a:pt x="137" y="584"/>
                  <a:pt x="137" y="589"/>
                  <a:pt x="134" y="591"/>
                </a:cubicBezTo>
                <a:lnTo>
                  <a:pt x="144" y="602"/>
                </a:lnTo>
                <a:cubicBezTo>
                  <a:pt x="136" y="602"/>
                  <a:pt x="143" y="627"/>
                  <a:pt x="120" y="609"/>
                </a:cubicBezTo>
                <a:cubicBezTo>
                  <a:pt x="127" y="618"/>
                  <a:pt x="112" y="612"/>
                  <a:pt x="112" y="617"/>
                </a:cubicBezTo>
                <a:lnTo>
                  <a:pt x="104" y="610"/>
                </a:lnTo>
                <a:cubicBezTo>
                  <a:pt x="98" y="611"/>
                  <a:pt x="99" y="615"/>
                  <a:pt x="99" y="619"/>
                </a:cubicBezTo>
                <a:cubicBezTo>
                  <a:pt x="77" y="609"/>
                  <a:pt x="87" y="631"/>
                  <a:pt x="80" y="635"/>
                </a:cubicBezTo>
                <a:lnTo>
                  <a:pt x="78" y="633"/>
                </a:lnTo>
                <a:lnTo>
                  <a:pt x="78" y="644"/>
                </a:lnTo>
                <a:cubicBezTo>
                  <a:pt x="72" y="636"/>
                  <a:pt x="82" y="650"/>
                  <a:pt x="78" y="650"/>
                </a:cubicBezTo>
                <a:cubicBezTo>
                  <a:pt x="80" y="656"/>
                  <a:pt x="75" y="656"/>
                  <a:pt x="68" y="653"/>
                </a:cubicBezTo>
                <a:lnTo>
                  <a:pt x="64" y="656"/>
                </a:lnTo>
                <a:cubicBezTo>
                  <a:pt x="63" y="647"/>
                  <a:pt x="53" y="645"/>
                  <a:pt x="44" y="637"/>
                </a:cubicBezTo>
                <a:lnTo>
                  <a:pt x="49" y="646"/>
                </a:lnTo>
                <a:cubicBezTo>
                  <a:pt x="43" y="643"/>
                  <a:pt x="43" y="638"/>
                  <a:pt x="39" y="637"/>
                </a:cubicBezTo>
                <a:cubicBezTo>
                  <a:pt x="43" y="644"/>
                  <a:pt x="38" y="648"/>
                  <a:pt x="46" y="658"/>
                </a:cubicBezTo>
                <a:cubicBezTo>
                  <a:pt x="48" y="661"/>
                  <a:pt x="51" y="662"/>
                  <a:pt x="53" y="663"/>
                </a:cubicBezTo>
                <a:cubicBezTo>
                  <a:pt x="53" y="662"/>
                  <a:pt x="53" y="663"/>
                  <a:pt x="54" y="663"/>
                </a:cubicBezTo>
                <a:lnTo>
                  <a:pt x="54" y="664"/>
                </a:lnTo>
                <a:cubicBezTo>
                  <a:pt x="54" y="665"/>
                  <a:pt x="56" y="666"/>
                  <a:pt x="57" y="668"/>
                </a:cubicBezTo>
                <a:cubicBezTo>
                  <a:pt x="52" y="669"/>
                  <a:pt x="56" y="672"/>
                  <a:pt x="61" y="676"/>
                </a:cubicBezTo>
                <a:cubicBezTo>
                  <a:pt x="44" y="665"/>
                  <a:pt x="50" y="676"/>
                  <a:pt x="35" y="663"/>
                </a:cubicBezTo>
                <a:cubicBezTo>
                  <a:pt x="52" y="677"/>
                  <a:pt x="26" y="670"/>
                  <a:pt x="45" y="686"/>
                </a:cubicBezTo>
                <a:cubicBezTo>
                  <a:pt x="28" y="674"/>
                  <a:pt x="42" y="686"/>
                  <a:pt x="29" y="676"/>
                </a:cubicBezTo>
                <a:cubicBezTo>
                  <a:pt x="36" y="676"/>
                  <a:pt x="26" y="659"/>
                  <a:pt x="23" y="650"/>
                </a:cubicBezTo>
                <a:lnTo>
                  <a:pt x="12" y="644"/>
                </a:lnTo>
                <a:cubicBezTo>
                  <a:pt x="-2" y="626"/>
                  <a:pt x="24" y="644"/>
                  <a:pt x="20" y="637"/>
                </a:cubicBezTo>
                <a:cubicBezTo>
                  <a:pt x="22" y="642"/>
                  <a:pt x="17" y="641"/>
                  <a:pt x="14" y="638"/>
                </a:cubicBezTo>
                <a:lnTo>
                  <a:pt x="26" y="649"/>
                </a:lnTo>
                <a:cubicBezTo>
                  <a:pt x="34" y="650"/>
                  <a:pt x="28" y="637"/>
                  <a:pt x="25" y="629"/>
                </a:cubicBezTo>
                <a:cubicBezTo>
                  <a:pt x="18" y="627"/>
                  <a:pt x="20" y="618"/>
                  <a:pt x="10" y="611"/>
                </a:cubicBezTo>
                <a:lnTo>
                  <a:pt x="9" y="615"/>
                </a:lnTo>
                <a:cubicBezTo>
                  <a:pt x="4" y="611"/>
                  <a:pt x="2" y="606"/>
                  <a:pt x="0" y="601"/>
                </a:cubicBezTo>
                <a:cubicBezTo>
                  <a:pt x="15" y="604"/>
                  <a:pt x="19" y="584"/>
                  <a:pt x="31" y="592"/>
                </a:cubicBezTo>
                <a:cubicBezTo>
                  <a:pt x="26" y="590"/>
                  <a:pt x="27" y="595"/>
                  <a:pt x="29" y="600"/>
                </a:cubicBezTo>
                <a:lnTo>
                  <a:pt x="37" y="602"/>
                </a:lnTo>
                <a:cubicBezTo>
                  <a:pt x="35" y="605"/>
                  <a:pt x="22" y="596"/>
                  <a:pt x="23" y="603"/>
                </a:cubicBezTo>
                <a:cubicBezTo>
                  <a:pt x="31" y="610"/>
                  <a:pt x="39" y="624"/>
                  <a:pt x="53" y="632"/>
                </a:cubicBezTo>
                <a:cubicBezTo>
                  <a:pt x="72" y="637"/>
                  <a:pt x="38" y="606"/>
                  <a:pt x="49" y="601"/>
                </a:cubicBezTo>
                <a:cubicBezTo>
                  <a:pt x="48" y="598"/>
                  <a:pt x="60" y="615"/>
                  <a:pt x="60" y="607"/>
                </a:cubicBezTo>
                <a:cubicBezTo>
                  <a:pt x="58" y="593"/>
                  <a:pt x="45" y="572"/>
                  <a:pt x="28" y="555"/>
                </a:cubicBezTo>
                <a:cubicBezTo>
                  <a:pt x="30" y="562"/>
                  <a:pt x="36" y="577"/>
                  <a:pt x="23" y="565"/>
                </a:cubicBezTo>
                <a:cubicBezTo>
                  <a:pt x="20" y="558"/>
                  <a:pt x="21" y="551"/>
                  <a:pt x="13" y="542"/>
                </a:cubicBezTo>
                <a:cubicBezTo>
                  <a:pt x="30" y="554"/>
                  <a:pt x="13" y="551"/>
                  <a:pt x="28" y="560"/>
                </a:cubicBezTo>
                <a:cubicBezTo>
                  <a:pt x="29" y="558"/>
                  <a:pt x="26" y="553"/>
                  <a:pt x="24" y="549"/>
                </a:cubicBezTo>
                <a:cubicBezTo>
                  <a:pt x="29" y="556"/>
                  <a:pt x="35" y="558"/>
                  <a:pt x="39" y="561"/>
                </a:cubicBezTo>
                <a:cubicBezTo>
                  <a:pt x="44" y="556"/>
                  <a:pt x="53" y="559"/>
                  <a:pt x="60" y="554"/>
                </a:cubicBezTo>
                <a:cubicBezTo>
                  <a:pt x="63" y="556"/>
                  <a:pt x="68" y="560"/>
                  <a:pt x="71" y="564"/>
                </a:cubicBezTo>
                <a:cubicBezTo>
                  <a:pt x="70" y="557"/>
                  <a:pt x="53" y="532"/>
                  <a:pt x="43" y="524"/>
                </a:cubicBezTo>
                <a:cubicBezTo>
                  <a:pt x="46" y="520"/>
                  <a:pt x="53" y="527"/>
                  <a:pt x="51" y="520"/>
                </a:cubicBezTo>
                <a:cubicBezTo>
                  <a:pt x="34" y="512"/>
                  <a:pt x="54" y="522"/>
                  <a:pt x="41" y="507"/>
                </a:cubicBezTo>
                <a:cubicBezTo>
                  <a:pt x="42" y="503"/>
                  <a:pt x="49" y="513"/>
                  <a:pt x="53" y="515"/>
                </a:cubicBezTo>
                <a:cubicBezTo>
                  <a:pt x="52" y="513"/>
                  <a:pt x="49" y="507"/>
                  <a:pt x="45" y="503"/>
                </a:cubicBezTo>
                <a:cubicBezTo>
                  <a:pt x="57" y="512"/>
                  <a:pt x="69" y="534"/>
                  <a:pt x="83" y="544"/>
                </a:cubicBezTo>
                <a:cubicBezTo>
                  <a:pt x="92" y="550"/>
                  <a:pt x="111" y="558"/>
                  <a:pt x="113" y="559"/>
                </a:cubicBezTo>
                <a:cubicBezTo>
                  <a:pt x="103" y="546"/>
                  <a:pt x="55" y="498"/>
                  <a:pt x="38" y="485"/>
                </a:cubicBezTo>
                <a:cubicBezTo>
                  <a:pt x="30" y="477"/>
                  <a:pt x="49" y="491"/>
                  <a:pt x="51" y="490"/>
                </a:cubicBezTo>
                <a:cubicBezTo>
                  <a:pt x="67" y="500"/>
                  <a:pt x="46" y="475"/>
                  <a:pt x="55" y="477"/>
                </a:cubicBezTo>
                <a:lnTo>
                  <a:pt x="59" y="487"/>
                </a:lnTo>
                <a:cubicBezTo>
                  <a:pt x="63" y="489"/>
                  <a:pt x="63" y="481"/>
                  <a:pt x="59" y="475"/>
                </a:cubicBezTo>
                <a:cubicBezTo>
                  <a:pt x="64" y="480"/>
                  <a:pt x="80" y="501"/>
                  <a:pt x="87" y="505"/>
                </a:cubicBezTo>
                <a:cubicBezTo>
                  <a:pt x="94" y="502"/>
                  <a:pt x="75" y="472"/>
                  <a:pt x="61" y="459"/>
                </a:cubicBezTo>
                <a:lnTo>
                  <a:pt x="67" y="481"/>
                </a:lnTo>
                <a:cubicBezTo>
                  <a:pt x="56" y="470"/>
                  <a:pt x="62" y="464"/>
                  <a:pt x="48" y="451"/>
                </a:cubicBezTo>
                <a:lnTo>
                  <a:pt x="59" y="447"/>
                </a:lnTo>
                <a:cubicBezTo>
                  <a:pt x="59" y="449"/>
                  <a:pt x="59" y="455"/>
                  <a:pt x="66" y="460"/>
                </a:cubicBezTo>
                <a:cubicBezTo>
                  <a:pt x="69" y="456"/>
                  <a:pt x="70" y="460"/>
                  <a:pt x="77" y="463"/>
                </a:cubicBezTo>
                <a:cubicBezTo>
                  <a:pt x="88" y="481"/>
                  <a:pt x="117" y="525"/>
                  <a:pt x="132" y="545"/>
                </a:cubicBezTo>
                <a:lnTo>
                  <a:pt x="128" y="533"/>
                </a:lnTo>
                <a:lnTo>
                  <a:pt x="136" y="539"/>
                </a:lnTo>
                <a:cubicBezTo>
                  <a:pt x="132" y="525"/>
                  <a:pt x="93" y="476"/>
                  <a:pt x="83" y="463"/>
                </a:cubicBezTo>
                <a:cubicBezTo>
                  <a:pt x="89" y="463"/>
                  <a:pt x="112" y="488"/>
                  <a:pt x="115" y="494"/>
                </a:cubicBezTo>
                <a:cubicBezTo>
                  <a:pt x="122" y="489"/>
                  <a:pt x="87" y="454"/>
                  <a:pt x="97" y="452"/>
                </a:cubicBezTo>
                <a:lnTo>
                  <a:pt x="89" y="449"/>
                </a:lnTo>
                <a:cubicBezTo>
                  <a:pt x="88" y="445"/>
                  <a:pt x="98" y="445"/>
                  <a:pt x="93" y="441"/>
                </a:cubicBezTo>
                <a:cubicBezTo>
                  <a:pt x="100" y="446"/>
                  <a:pt x="114" y="458"/>
                  <a:pt x="119" y="464"/>
                </a:cubicBezTo>
                <a:lnTo>
                  <a:pt x="103" y="439"/>
                </a:lnTo>
                <a:cubicBezTo>
                  <a:pt x="105" y="443"/>
                  <a:pt x="124" y="460"/>
                  <a:pt x="126" y="464"/>
                </a:cubicBezTo>
                <a:cubicBezTo>
                  <a:pt x="129" y="463"/>
                  <a:pt x="110" y="440"/>
                  <a:pt x="104" y="437"/>
                </a:cubicBezTo>
                <a:cubicBezTo>
                  <a:pt x="121" y="446"/>
                  <a:pt x="113" y="440"/>
                  <a:pt x="132" y="453"/>
                </a:cubicBezTo>
                <a:cubicBezTo>
                  <a:pt x="132" y="450"/>
                  <a:pt x="112" y="432"/>
                  <a:pt x="109" y="431"/>
                </a:cubicBezTo>
                <a:cubicBezTo>
                  <a:pt x="106" y="423"/>
                  <a:pt x="110" y="424"/>
                  <a:pt x="114" y="425"/>
                </a:cubicBezTo>
                <a:cubicBezTo>
                  <a:pt x="118" y="438"/>
                  <a:pt x="156" y="469"/>
                  <a:pt x="170" y="485"/>
                </a:cubicBezTo>
                <a:lnTo>
                  <a:pt x="122" y="418"/>
                </a:lnTo>
                <a:cubicBezTo>
                  <a:pt x="125" y="422"/>
                  <a:pt x="142" y="441"/>
                  <a:pt x="144" y="443"/>
                </a:cubicBezTo>
                <a:cubicBezTo>
                  <a:pt x="128" y="425"/>
                  <a:pt x="137" y="412"/>
                  <a:pt x="145" y="409"/>
                </a:cubicBezTo>
                <a:lnTo>
                  <a:pt x="144" y="410"/>
                </a:lnTo>
                <a:cubicBezTo>
                  <a:pt x="149" y="417"/>
                  <a:pt x="159" y="417"/>
                  <a:pt x="155" y="409"/>
                </a:cubicBezTo>
                <a:cubicBezTo>
                  <a:pt x="158" y="413"/>
                  <a:pt x="157" y="413"/>
                  <a:pt x="156" y="414"/>
                </a:cubicBezTo>
                <a:cubicBezTo>
                  <a:pt x="172" y="423"/>
                  <a:pt x="134" y="383"/>
                  <a:pt x="154" y="395"/>
                </a:cubicBezTo>
                <a:cubicBezTo>
                  <a:pt x="148" y="396"/>
                  <a:pt x="155" y="404"/>
                  <a:pt x="162" y="410"/>
                </a:cubicBezTo>
                <a:cubicBezTo>
                  <a:pt x="158" y="401"/>
                  <a:pt x="171" y="402"/>
                  <a:pt x="149" y="383"/>
                </a:cubicBezTo>
                <a:cubicBezTo>
                  <a:pt x="156" y="386"/>
                  <a:pt x="155" y="382"/>
                  <a:pt x="165" y="392"/>
                </a:cubicBezTo>
                <a:lnTo>
                  <a:pt x="160" y="373"/>
                </a:lnTo>
                <a:cubicBezTo>
                  <a:pt x="161" y="376"/>
                  <a:pt x="167" y="382"/>
                  <a:pt x="170" y="382"/>
                </a:cubicBezTo>
                <a:cubicBezTo>
                  <a:pt x="164" y="383"/>
                  <a:pt x="179" y="405"/>
                  <a:pt x="164" y="394"/>
                </a:cubicBezTo>
                <a:cubicBezTo>
                  <a:pt x="176" y="406"/>
                  <a:pt x="184" y="412"/>
                  <a:pt x="192" y="424"/>
                </a:cubicBezTo>
                <a:cubicBezTo>
                  <a:pt x="194" y="411"/>
                  <a:pt x="177" y="386"/>
                  <a:pt x="167" y="367"/>
                </a:cubicBezTo>
                <a:lnTo>
                  <a:pt x="182" y="370"/>
                </a:lnTo>
                <a:lnTo>
                  <a:pt x="177" y="364"/>
                </a:lnTo>
                <a:lnTo>
                  <a:pt x="192" y="377"/>
                </a:lnTo>
                <a:cubicBezTo>
                  <a:pt x="190" y="373"/>
                  <a:pt x="187" y="369"/>
                  <a:pt x="189" y="371"/>
                </a:cubicBezTo>
                <a:cubicBezTo>
                  <a:pt x="190" y="372"/>
                  <a:pt x="192" y="374"/>
                  <a:pt x="194" y="376"/>
                </a:cubicBezTo>
                <a:cubicBezTo>
                  <a:pt x="194" y="375"/>
                  <a:pt x="193" y="373"/>
                  <a:pt x="192" y="371"/>
                </a:cubicBezTo>
                <a:cubicBezTo>
                  <a:pt x="200" y="379"/>
                  <a:pt x="207" y="388"/>
                  <a:pt x="214" y="397"/>
                </a:cubicBezTo>
                <a:cubicBezTo>
                  <a:pt x="210" y="395"/>
                  <a:pt x="207" y="393"/>
                  <a:pt x="204" y="391"/>
                </a:cubicBezTo>
                <a:cubicBezTo>
                  <a:pt x="210" y="400"/>
                  <a:pt x="216" y="408"/>
                  <a:pt x="223" y="411"/>
                </a:cubicBezTo>
                <a:cubicBezTo>
                  <a:pt x="222" y="410"/>
                  <a:pt x="221" y="408"/>
                  <a:pt x="221" y="407"/>
                </a:cubicBezTo>
                <a:cubicBezTo>
                  <a:pt x="225" y="413"/>
                  <a:pt x="229" y="418"/>
                  <a:pt x="232" y="419"/>
                </a:cubicBezTo>
                <a:lnTo>
                  <a:pt x="230" y="408"/>
                </a:lnTo>
                <a:cubicBezTo>
                  <a:pt x="227" y="406"/>
                  <a:pt x="222" y="403"/>
                  <a:pt x="217" y="399"/>
                </a:cubicBezTo>
                <a:cubicBezTo>
                  <a:pt x="210" y="387"/>
                  <a:pt x="203" y="372"/>
                  <a:pt x="190" y="365"/>
                </a:cubicBezTo>
                <a:lnTo>
                  <a:pt x="202" y="370"/>
                </a:lnTo>
                <a:cubicBezTo>
                  <a:pt x="193" y="352"/>
                  <a:pt x="195" y="355"/>
                  <a:pt x="190" y="339"/>
                </a:cubicBezTo>
                <a:cubicBezTo>
                  <a:pt x="195" y="344"/>
                  <a:pt x="198" y="350"/>
                  <a:pt x="202" y="352"/>
                </a:cubicBezTo>
                <a:cubicBezTo>
                  <a:pt x="190" y="333"/>
                  <a:pt x="230" y="362"/>
                  <a:pt x="217" y="347"/>
                </a:cubicBezTo>
                <a:cubicBezTo>
                  <a:pt x="217" y="340"/>
                  <a:pt x="206" y="333"/>
                  <a:pt x="204" y="327"/>
                </a:cubicBezTo>
                <a:cubicBezTo>
                  <a:pt x="206" y="329"/>
                  <a:pt x="208" y="332"/>
                  <a:pt x="209" y="332"/>
                </a:cubicBezTo>
                <a:lnTo>
                  <a:pt x="201" y="319"/>
                </a:lnTo>
                <a:cubicBezTo>
                  <a:pt x="206" y="322"/>
                  <a:pt x="206" y="329"/>
                  <a:pt x="213" y="331"/>
                </a:cubicBezTo>
                <a:cubicBezTo>
                  <a:pt x="210" y="318"/>
                  <a:pt x="208" y="310"/>
                  <a:pt x="216" y="312"/>
                </a:cubicBezTo>
                <a:cubicBezTo>
                  <a:pt x="219" y="304"/>
                  <a:pt x="194" y="293"/>
                  <a:pt x="200" y="291"/>
                </a:cubicBezTo>
                <a:cubicBezTo>
                  <a:pt x="209" y="299"/>
                  <a:pt x="220" y="308"/>
                  <a:pt x="224" y="307"/>
                </a:cubicBezTo>
                <a:cubicBezTo>
                  <a:pt x="220" y="299"/>
                  <a:pt x="213" y="293"/>
                  <a:pt x="212" y="287"/>
                </a:cubicBezTo>
                <a:lnTo>
                  <a:pt x="224" y="300"/>
                </a:lnTo>
                <a:cubicBezTo>
                  <a:pt x="226" y="297"/>
                  <a:pt x="226" y="293"/>
                  <a:pt x="235" y="302"/>
                </a:cubicBezTo>
                <a:cubicBezTo>
                  <a:pt x="232" y="295"/>
                  <a:pt x="234" y="295"/>
                  <a:pt x="237" y="296"/>
                </a:cubicBezTo>
                <a:cubicBezTo>
                  <a:pt x="234" y="285"/>
                  <a:pt x="209" y="272"/>
                  <a:pt x="203" y="268"/>
                </a:cubicBezTo>
                <a:cubicBezTo>
                  <a:pt x="216" y="274"/>
                  <a:pt x="213" y="266"/>
                  <a:pt x="230" y="280"/>
                </a:cubicBezTo>
                <a:lnTo>
                  <a:pt x="231" y="286"/>
                </a:lnTo>
                <a:cubicBezTo>
                  <a:pt x="253" y="296"/>
                  <a:pt x="219" y="262"/>
                  <a:pt x="249" y="286"/>
                </a:cubicBezTo>
                <a:cubicBezTo>
                  <a:pt x="246" y="287"/>
                  <a:pt x="250" y="297"/>
                  <a:pt x="258" y="303"/>
                </a:cubicBezTo>
                <a:lnTo>
                  <a:pt x="255" y="293"/>
                </a:lnTo>
                <a:cubicBezTo>
                  <a:pt x="259" y="296"/>
                  <a:pt x="255" y="297"/>
                  <a:pt x="261" y="299"/>
                </a:cubicBezTo>
                <a:cubicBezTo>
                  <a:pt x="259" y="296"/>
                  <a:pt x="254" y="287"/>
                  <a:pt x="251" y="282"/>
                </a:cubicBezTo>
                <a:lnTo>
                  <a:pt x="252" y="283"/>
                </a:lnTo>
                <a:lnTo>
                  <a:pt x="255" y="276"/>
                </a:lnTo>
                <a:cubicBezTo>
                  <a:pt x="255" y="277"/>
                  <a:pt x="258" y="280"/>
                  <a:pt x="260" y="280"/>
                </a:cubicBezTo>
                <a:lnTo>
                  <a:pt x="257" y="269"/>
                </a:lnTo>
                <a:cubicBezTo>
                  <a:pt x="259" y="274"/>
                  <a:pt x="264" y="276"/>
                  <a:pt x="268" y="277"/>
                </a:cubicBezTo>
                <a:cubicBezTo>
                  <a:pt x="277" y="276"/>
                  <a:pt x="243" y="244"/>
                  <a:pt x="260" y="253"/>
                </a:cubicBezTo>
                <a:cubicBezTo>
                  <a:pt x="259" y="253"/>
                  <a:pt x="261" y="255"/>
                  <a:pt x="260" y="255"/>
                </a:cubicBezTo>
                <a:lnTo>
                  <a:pt x="268" y="259"/>
                </a:lnTo>
                <a:cubicBezTo>
                  <a:pt x="241" y="231"/>
                  <a:pt x="277" y="245"/>
                  <a:pt x="250" y="217"/>
                </a:cubicBezTo>
                <a:cubicBezTo>
                  <a:pt x="264" y="225"/>
                  <a:pt x="257" y="223"/>
                  <a:pt x="266" y="240"/>
                </a:cubicBezTo>
                <a:lnTo>
                  <a:pt x="277" y="245"/>
                </a:lnTo>
                <a:moveTo>
                  <a:pt x="255" y="275"/>
                </a:moveTo>
                <a:lnTo>
                  <a:pt x="255" y="276"/>
                </a:lnTo>
                <a:cubicBezTo>
                  <a:pt x="255" y="275"/>
                  <a:pt x="255" y="275"/>
                  <a:pt x="255" y="275"/>
                </a:cubicBezTo>
                <a:moveTo>
                  <a:pt x="104" y="436"/>
                </a:moveTo>
                <a:lnTo>
                  <a:pt x="104" y="437"/>
                </a:lnTo>
                <a:cubicBezTo>
                  <a:pt x="104" y="436"/>
                  <a:pt x="104" y="436"/>
                  <a:pt x="104" y="436"/>
                </a:cubicBezTo>
                <a:moveTo>
                  <a:pt x="102" y="438"/>
                </a:moveTo>
                <a:lnTo>
                  <a:pt x="103" y="439"/>
                </a:lnTo>
                <a:cubicBezTo>
                  <a:pt x="102" y="438"/>
                  <a:pt x="102" y="438"/>
                  <a:pt x="102" y="438"/>
                </a:cubicBezTo>
                <a:moveTo>
                  <a:pt x="119" y="466"/>
                </a:moveTo>
                <a:cubicBezTo>
                  <a:pt x="119" y="465"/>
                  <a:pt x="119" y="465"/>
                  <a:pt x="119" y="464"/>
                </a:cubicBezTo>
                <a:lnTo>
                  <a:pt x="119" y="466"/>
                </a:lnTo>
                <a:moveTo>
                  <a:pt x="168" y="501"/>
                </a:moveTo>
                <a:lnTo>
                  <a:pt x="168" y="502"/>
                </a:lnTo>
                <a:cubicBezTo>
                  <a:pt x="168" y="501"/>
                  <a:pt x="168" y="501"/>
                  <a:pt x="168" y="501"/>
                </a:cubicBezTo>
                <a:moveTo>
                  <a:pt x="164" y="498"/>
                </a:moveTo>
                <a:cubicBezTo>
                  <a:pt x="166" y="499"/>
                  <a:pt x="167" y="500"/>
                  <a:pt x="168" y="501"/>
                </a:cubicBezTo>
                <a:cubicBezTo>
                  <a:pt x="168" y="501"/>
                  <a:pt x="167" y="500"/>
                  <a:pt x="164" y="498"/>
                </a:cubicBezTo>
                <a:moveTo>
                  <a:pt x="482" y="44"/>
                </a:moveTo>
                <a:lnTo>
                  <a:pt x="482" y="44"/>
                </a:lnTo>
                <a:moveTo>
                  <a:pt x="414" y="131"/>
                </a:moveTo>
                <a:lnTo>
                  <a:pt x="414" y="131"/>
                </a:lnTo>
                <a:moveTo>
                  <a:pt x="238" y="296"/>
                </a:moveTo>
                <a:cubicBezTo>
                  <a:pt x="242" y="298"/>
                  <a:pt x="248" y="302"/>
                  <a:pt x="238" y="290"/>
                </a:cubicBezTo>
                <a:cubicBezTo>
                  <a:pt x="232" y="285"/>
                  <a:pt x="236" y="293"/>
                  <a:pt x="238" y="296"/>
                </a:cubicBezTo>
                <a:moveTo>
                  <a:pt x="192" y="387"/>
                </a:moveTo>
                <a:cubicBezTo>
                  <a:pt x="195" y="389"/>
                  <a:pt x="196" y="388"/>
                  <a:pt x="196" y="387"/>
                </a:cubicBezTo>
                <a:cubicBezTo>
                  <a:pt x="192" y="384"/>
                  <a:pt x="189" y="384"/>
                  <a:pt x="192" y="387"/>
                </a:cubicBezTo>
                <a:moveTo>
                  <a:pt x="65" y="645"/>
                </a:moveTo>
                <a:cubicBezTo>
                  <a:pt x="68" y="645"/>
                  <a:pt x="71" y="646"/>
                  <a:pt x="65" y="644"/>
                </a:cubicBezTo>
                <a:cubicBezTo>
                  <a:pt x="65" y="645"/>
                  <a:pt x="65" y="645"/>
                  <a:pt x="65" y="645"/>
                </a:cubicBezTo>
                <a:moveTo>
                  <a:pt x="57" y="645"/>
                </a:moveTo>
                <a:cubicBezTo>
                  <a:pt x="58" y="647"/>
                  <a:pt x="59" y="648"/>
                  <a:pt x="61" y="649"/>
                </a:cubicBezTo>
                <a:cubicBezTo>
                  <a:pt x="59" y="646"/>
                  <a:pt x="59" y="645"/>
                  <a:pt x="61" y="645"/>
                </a:cubicBezTo>
                <a:cubicBezTo>
                  <a:pt x="58" y="643"/>
                  <a:pt x="56" y="641"/>
                  <a:pt x="57" y="645"/>
                </a:cubicBezTo>
                <a:moveTo>
                  <a:pt x="492" y="209"/>
                </a:moveTo>
                <a:cubicBezTo>
                  <a:pt x="489" y="205"/>
                  <a:pt x="487" y="202"/>
                  <a:pt x="488" y="207"/>
                </a:cubicBezTo>
                <a:lnTo>
                  <a:pt x="492" y="209"/>
                </a:ln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556" name=""/>
          <p:cNvSpPr/>
          <p:nvPr/>
        </p:nvSpPr>
        <p:spPr>
          <a:xfrm>
            <a:off x="3778200" y="505800"/>
            <a:ext cx="2520" cy="2520"/>
          </a:xfrm>
          <a:custGeom>
            <a:avLst/>
            <a:gdLst/>
            <a:ahLst/>
            <a:rect l="0" t="0" r="r" b="b"/>
            <a:pathLst>
              <a:path w="7" h="7">
                <a:moveTo>
                  <a:pt x="0" y="0"/>
                </a:moveTo>
                <a:cubicBezTo>
                  <a:pt x="4" y="2"/>
                  <a:pt x="6" y="4"/>
                  <a:pt x="7" y="7"/>
                </a:cubicBezTo>
                <a:cubicBezTo>
                  <a:pt x="5" y="5"/>
                  <a:pt x="2" y="3"/>
                  <a:pt x="0" y="0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557" name=""/>
          <p:cNvSpPr/>
          <p:nvPr/>
        </p:nvSpPr>
        <p:spPr>
          <a:xfrm>
            <a:off x="3818880" y="449640"/>
            <a:ext cx="720" cy="1440"/>
          </a:xfrm>
          <a:custGeom>
            <a:avLst/>
            <a:gdLst/>
            <a:ahLst/>
            <a:rect l="0" t="0" r="r" b="b"/>
            <a:pathLst>
              <a:path w="2" h="4">
                <a:moveTo>
                  <a:pt x="2" y="4"/>
                </a:moveTo>
                <a:lnTo>
                  <a:pt x="0" y="0"/>
                </a:lnTo>
                <a:cubicBezTo>
                  <a:pt x="0" y="0"/>
                  <a:pt x="2" y="2"/>
                  <a:pt x="2" y="4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558" name=""/>
          <p:cNvSpPr/>
          <p:nvPr/>
        </p:nvSpPr>
        <p:spPr>
          <a:xfrm>
            <a:off x="3725640" y="554040"/>
            <a:ext cx="2520" cy="1800"/>
          </a:xfrm>
          <a:custGeom>
            <a:avLst/>
            <a:gdLst/>
            <a:ahLst/>
            <a:rect l="0" t="0" r="r" b="b"/>
            <a:pathLst>
              <a:path w="7" h="5">
                <a:moveTo>
                  <a:pt x="0" y="0"/>
                </a:moveTo>
                <a:cubicBezTo>
                  <a:pt x="2" y="-1"/>
                  <a:pt x="5" y="1"/>
                  <a:pt x="7" y="5"/>
                </a:cubicBezTo>
                <a:cubicBezTo>
                  <a:pt x="5" y="3"/>
                  <a:pt x="2" y="1"/>
                  <a:pt x="0" y="0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559" name=""/>
          <p:cNvSpPr/>
          <p:nvPr/>
        </p:nvSpPr>
        <p:spPr>
          <a:xfrm>
            <a:off x="3728160" y="617760"/>
            <a:ext cx="2520" cy="2520"/>
          </a:xfrm>
          <a:custGeom>
            <a:avLst/>
            <a:gdLst/>
            <a:ahLst/>
            <a:rect l="0" t="0" r="r" b="b"/>
            <a:pathLst>
              <a:path w="7" h="7">
                <a:moveTo>
                  <a:pt x="7" y="7"/>
                </a:moveTo>
                <a:lnTo>
                  <a:pt x="7" y="6"/>
                </a:lnTo>
                <a:lnTo>
                  <a:pt x="7" y="7"/>
                </a:lnTo>
                <a:moveTo>
                  <a:pt x="7" y="1"/>
                </a:moveTo>
                <a:lnTo>
                  <a:pt x="7" y="6"/>
                </a:lnTo>
                <a:cubicBezTo>
                  <a:pt x="6" y="5"/>
                  <a:pt x="3" y="3"/>
                  <a:pt x="0" y="0"/>
                </a:cubicBezTo>
                <a:cubicBezTo>
                  <a:pt x="4" y="1"/>
                  <a:pt x="6" y="3"/>
                  <a:pt x="7" y="1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560" name=""/>
          <p:cNvSpPr/>
          <p:nvPr/>
        </p:nvSpPr>
        <p:spPr>
          <a:xfrm>
            <a:off x="3700800" y="606240"/>
            <a:ext cx="2160" cy="2880"/>
          </a:xfrm>
          <a:custGeom>
            <a:avLst/>
            <a:gdLst/>
            <a:ahLst/>
            <a:rect l="0" t="0" r="r" b="b"/>
            <a:pathLst>
              <a:path w="6" h="8">
                <a:moveTo>
                  <a:pt x="0" y="0"/>
                </a:moveTo>
                <a:cubicBezTo>
                  <a:pt x="4" y="0"/>
                  <a:pt x="7" y="6"/>
                  <a:pt x="5" y="8"/>
                </a:cubicBezTo>
                <a:lnTo>
                  <a:pt x="0" y="2"/>
                </a:lnTo>
                <a:cubicBezTo>
                  <a:pt x="-1" y="1"/>
                  <a:pt x="0" y="2"/>
                  <a:pt x="0" y="0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561" name=""/>
          <p:cNvSpPr/>
          <p:nvPr/>
        </p:nvSpPr>
        <p:spPr>
          <a:xfrm>
            <a:off x="3715200" y="607320"/>
            <a:ext cx="3600" cy="4320"/>
          </a:xfrm>
          <a:custGeom>
            <a:avLst/>
            <a:gdLst/>
            <a:ahLst/>
            <a:rect l="0" t="0" r="r" b="b"/>
            <a:pathLst>
              <a:path w="10" h="12">
                <a:moveTo>
                  <a:pt x="8" y="5"/>
                </a:moveTo>
                <a:cubicBezTo>
                  <a:pt x="10" y="11"/>
                  <a:pt x="12" y="17"/>
                  <a:pt x="0" y="4"/>
                </a:cubicBezTo>
                <a:lnTo>
                  <a:pt x="0" y="5"/>
                </a:lnTo>
                <a:cubicBezTo>
                  <a:pt x="0" y="1"/>
                  <a:pt x="-1" y="-4"/>
                  <a:pt x="8" y="5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562" name=""/>
          <p:cNvSpPr/>
          <p:nvPr/>
        </p:nvSpPr>
        <p:spPr>
          <a:xfrm>
            <a:off x="3714480" y="609120"/>
            <a:ext cx="1800" cy="2160"/>
          </a:xfrm>
          <a:custGeom>
            <a:avLst/>
            <a:gdLst/>
            <a:ahLst/>
            <a:rect l="0" t="0" r="r" b="b"/>
            <a:pathLst>
              <a:path w="5" h="6">
                <a:moveTo>
                  <a:pt x="3" y="0"/>
                </a:moveTo>
                <a:cubicBezTo>
                  <a:pt x="3" y="3"/>
                  <a:pt x="8" y="9"/>
                  <a:pt x="0" y="3"/>
                </a:cubicBezTo>
                <a:cubicBezTo>
                  <a:pt x="2" y="3"/>
                  <a:pt x="3" y="1"/>
                  <a:pt x="3" y="0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563" name=""/>
          <p:cNvSpPr/>
          <p:nvPr/>
        </p:nvSpPr>
        <p:spPr>
          <a:xfrm>
            <a:off x="3732120" y="609120"/>
            <a:ext cx="3960" cy="5040"/>
          </a:xfrm>
          <a:custGeom>
            <a:avLst/>
            <a:gdLst/>
            <a:ahLst/>
            <a:rect l="0" t="0" r="r" b="b"/>
            <a:pathLst>
              <a:path w="11" h="14">
                <a:moveTo>
                  <a:pt x="0" y="2"/>
                </a:moveTo>
                <a:cubicBezTo>
                  <a:pt x="0" y="-9"/>
                  <a:pt x="17" y="24"/>
                  <a:pt x="7" y="11"/>
                </a:cubicBezTo>
                <a:cubicBezTo>
                  <a:pt x="11" y="14"/>
                  <a:pt x="-3" y="1"/>
                  <a:pt x="0" y="2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564" name=""/>
          <p:cNvSpPr/>
          <p:nvPr/>
        </p:nvSpPr>
        <p:spPr>
          <a:xfrm>
            <a:off x="3707640" y="599760"/>
            <a:ext cx="4320" cy="3960"/>
          </a:xfrm>
          <a:custGeom>
            <a:avLst/>
            <a:gdLst/>
            <a:ahLst/>
            <a:rect l="0" t="0" r="r" b="b"/>
            <a:pathLst>
              <a:path w="12" h="11">
                <a:moveTo>
                  <a:pt x="0" y="0"/>
                </a:moveTo>
                <a:lnTo>
                  <a:pt x="4" y="1"/>
                </a:lnTo>
                <a:lnTo>
                  <a:pt x="12" y="11"/>
                </a:lnTo>
                <a:lnTo>
                  <a:pt x="0" y="0"/>
                </a:ln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565" name=""/>
          <p:cNvSpPr/>
          <p:nvPr/>
        </p:nvSpPr>
        <p:spPr>
          <a:xfrm>
            <a:off x="3713400" y="597240"/>
            <a:ext cx="3240" cy="2160"/>
          </a:xfrm>
          <a:custGeom>
            <a:avLst/>
            <a:gdLst/>
            <a:ahLst/>
            <a:rect l="0" t="0" r="r" b="b"/>
            <a:pathLst>
              <a:path w="9" h="6">
                <a:moveTo>
                  <a:pt x="7" y="0"/>
                </a:moveTo>
                <a:cubicBezTo>
                  <a:pt x="11" y="4"/>
                  <a:pt x="6" y="4"/>
                  <a:pt x="4" y="6"/>
                </a:cubicBezTo>
                <a:cubicBezTo>
                  <a:pt x="4" y="5"/>
                  <a:pt x="3" y="2"/>
                  <a:pt x="0" y="1"/>
                </a:cubicBezTo>
                <a:lnTo>
                  <a:pt x="7" y="0"/>
                </a:ln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566" name=""/>
          <p:cNvSpPr/>
          <p:nvPr/>
        </p:nvSpPr>
        <p:spPr>
          <a:xfrm>
            <a:off x="3714120" y="599040"/>
            <a:ext cx="1440" cy="1800"/>
          </a:xfrm>
          <a:custGeom>
            <a:avLst/>
            <a:gdLst/>
            <a:ahLst/>
            <a:rect l="0" t="0" r="r" b="b"/>
            <a:pathLst>
              <a:path w="4" h="5">
                <a:moveTo>
                  <a:pt x="3" y="0"/>
                </a:moveTo>
                <a:cubicBezTo>
                  <a:pt x="5" y="2"/>
                  <a:pt x="3" y="4"/>
                  <a:pt x="1" y="5"/>
                </a:cubicBezTo>
                <a:cubicBezTo>
                  <a:pt x="-1" y="2"/>
                  <a:pt x="1" y="0"/>
                  <a:pt x="3" y="0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567" name=""/>
          <p:cNvSpPr/>
          <p:nvPr/>
        </p:nvSpPr>
        <p:spPr>
          <a:xfrm>
            <a:off x="3708000" y="597240"/>
            <a:ext cx="2520" cy="1440"/>
          </a:xfrm>
          <a:custGeom>
            <a:avLst/>
            <a:gdLst/>
            <a:ahLst/>
            <a:rect l="0" t="0" r="r" b="b"/>
            <a:pathLst>
              <a:path w="7" h="4">
                <a:moveTo>
                  <a:pt x="0" y="0"/>
                </a:moveTo>
                <a:lnTo>
                  <a:pt x="7" y="0"/>
                </a:lnTo>
                <a:lnTo>
                  <a:pt x="4" y="4"/>
                </a:lnTo>
                <a:lnTo>
                  <a:pt x="0" y="0"/>
                </a:ln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568" name=""/>
          <p:cNvSpPr/>
          <p:nvPr/>
        </p:nvSpPr>
        <p:spPr>
          <a:xfrm>
            <a:off x="3725640" y="583560"/>
            <a:ext cx="2520" cy="3600"/>
          </a:xfrm>
          <a:custGeom>
            <a:avLst/>
            <a:gdLst/>
            <a:ahLst/>
            <a:rect l="0" t="0" r="r" b="b"/>
            <a:pathLst>
              <a:path w="7" h="10">
                <a:moveTo>
                  <a:pt x="6" y="10"/>
                </a:moveTo>
                <a:cubicBezTo>
                  <a:pt x="2" y="8"/>
                  <a:pt x="1" y="5"/>
                  <a:pt x="0" y="1"/>
                </a:cubicBezTo>
                <a:cubicBezTo>
                  <a:pt x="0" y="-2"/>
                  <a:pt x="3" y="0"/>
                  <a:pt x="7" y="3"/>
                </a:cubicBezTo>
                <a:lnTo>
                  <a:pt x="6" y="10"/>
                </a:ln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569" name=""/>
          <p:cNvSpPr/>
          <p:nvPr/>
        </p:nvSpPr>
        <p:spPr>
          <a:xfrm>
            <a:off x="3713040" y="578160"/>
            <a:ext cx="4680" cy="5040"/>
          </a:xfrm>
          <a:custGeom>
            <a:avLst/>
            <a:gdLst/>
            <a:ahLst/>
            <a:rect l="0" t="0" r="r" b="b"/>
            <a:pathLst>
              <a:path w="13" h="14">
                <a:moveTo>
                  <a:pt x="4" y="6"/>
                </a:moveTo>
                <a:lnTo>
                  <a:pt x="0" y="0"/>
                </a:lnTo>
                <a:lnTo>
                  <a:pt x="13" y="14"/>
                </a:lnTo>
                <a:cubicBezTo>
                  <a:pt x="9" y="11"/>
                  <a:pt x="6" y="9"/>
                  <a:pt x="4" y="6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570" name=""/>
          <p:cNvSpPr/>
          <p:nvPr/>
        </p:nvSpPr>
        <p:spPr>
          <a:xfrm>
            <a:off x="3713400" y="572040"/>
            <a:ext cx="3960" cy="4320"/>
          </a:xfrm>
          <a:custGeom>
            <a:avLst/>
            <a:gdLst/>
            <a:ahLst/>
            <a:rect l="0" t="0" r="r" b="b"/>
            <a:pathLst>
              <a:path w="11" h="12">
                <a:moveTo>
                  <a:pt x="11" y="12"/>
                </a:moveTo>
                <a:cubicBezTo>
                  <a:pt x="4" y="12"/>
                  <a:pt x="5" y="5"/>
                  <a:pt x="0" y="1"/>
                </a:cubicBezTo>
                <a:cubicBezTo>
                  <a:pt x="5" y="-3"/>
                  <a:pt x="7" y="8"/>
                  <a:pt x="11" y="12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571" name=""/>
          <p:cNvSpPr/>
          <p:nvPr/>
        </p:nvSpPr>
        <p:spPr>
          <a:xfrm>
            <a:off x="3739320" y="564840"/>
            <a:ext cx="7560" cy="7920"/>
          </a:xfrm>
          <a:custGeom>
            <a:avLst/>
            <a:gdLst/>
            <a:ahLst/>
            <a:rect l="0" t="0" r="r" b="b"/>
            <a:pathLst>
              <a:path w="21" h="22">
                <a:moveTo>
                  <a:pt x="1" y="0"/>
                </a:moveTo>
                <a:lnTo>
                  <a:pt x="21" y="22"/>
                </a:lnTo>
                <a:lnTo>
                  <a:pt x="0" y="0"/>
                </a:lnTo>
                <a:lnTo>
                  <a:pt x="1" y="0"/>
                </a:ln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572" name=""/>
          <p:cNvSpPr/>
          <p:nvPr/>
        </p:nvSpPr>
        <p:spPr>
          <a:xfrm>
            <a:off x="3736440" y="532080"/>
            <a:ext cx="6120" cy="6840"/>
          </a:xfrm>
          <a:custGeom>
            <a:avLst/>
            <a:gdLst/>
            <a:ahLst/>
            <a:rect l="0" t="0" r="r" b="b"/>
            <a:pathLst>
              <a:path w="17" h="19">
                <a:moveTo>
                  <a:pt x="2" y="0"/>
                </a:moveTo>
                <a:cubicBezTo>
                  <a:pt x="18" y="13"/>
                  <a:pt x="14" y="11"/>
                  <a:pt x="17" y="19"/>
                </a:cubicBezTo>
                <a:cubicBezTo>
                  <a:pt x="13" y="14"/>
                  <a:pt x="10" y="17"/>
                  <a:pt x="5" y="11"/>
                </a:cubicBezTo>
                <a:cubicBezTo>
                  <a:pt x="15" y="14"/>
                  <a:pt x="-6" y="-2"/>
                  <a:pt x="2" y="0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573" name=""/>
          <p:cNvSpPr/>
          <p:nvPr/>
        </p:nvSpPr>
        <p:spPr>
          <a:xfrm>
            <a:off x="3742200" y="538560"/>
            <a:ext cx="720" cy="1800"/>
          </a:xfrm>
          <a:custGeom>
            <a:avLst/>
            <a:gdLst/>
            <a:ahLst/>
            <a:rect l="0" t="0" r="r" b="b"/>
            <a:pathLst>
              <a:path w="2" h="5">
                <a:moveTo>
                  <a:pt x="0" y="0"/>
                </a:moveTo>
                <a:cubicBezTo>
                  <a:pt x="0" y="1"/>
                  <a:pt x="2" y="3"/>
                  <a:pt x="2" y="5"/>
                </a:cubicBezTo>
                <a:cubicBezTo>
                  <a:pt x="2" y="3"/>
                  <a:pt x="0" y="1"/>
                  <a:pt x="0" y="0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574" name=""/>
          <p:cNvSpPr/>
          <p:nvPr/>
        </p:nvSpPr>
        <p:spPr>
          <a:xfrm>
            <a:off x="3944880" y="398880"/>
            <a:ext cx="3240" cy="2160"/>
          </a:xfrm>
          <a:custGeom>
            <a:avLst/>
            <a:gdLst/>
            <a:ahLst/>
            <a:rect l="0" t="0" r="r" b="b"/>
            <a:pathLst>
              <a:path w="9" h="6">
                <a:moveTo>
                  <a:pt x="1" y="3"/>
                </a:moveTo>
                <a:lnTo>
                  <a:pt x="0" y="0"/>
                </a:lnTo>
                <a:lnTo>
                  <a:pt x="9" y="6"/>
                </a:lnTo>
                <a:lnTo>
                  <a:pt x="1" y="3"/>
                </a:ln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575" name=""/>
          <p:cNvSpPr/>
          <p:nvPr/>
        </p:nvSpPr>
        <p:spPr>
          <a:xfrm>
            <a:off x="3941640" y="392760"/>
            <a:ext cx="5040" cy="5040"/>
          </a:xfrm>
          <a:custGeom>
            <a:avLst/>
            <a:gdLst/>
            <a:ahLst/>
            <a:rect l="0" t="0" r="r" b="b"/>
            <a:pathLst>
              <a:path w="14" h="14">
                <a:moveTo>
                  <a:pt x="0" y="1"/>
                </a:moveTo>
                <a:cubicBezTo>
                  <a:pt x="3" y="3"/>
                  <a:pt x="3" y="1"/>
                  <a:pt x="3" y="0"/>
                </a:cubicBezTo>
                <a:lnTo>
                  <a:pt x="14" y="14"/>
                </a:lnTo>
                <a:lnTo>
                  <a:pt x="0" y="1"/>
                </a:ln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576" name=""/>
          <p:cNvSpPr/>
          <p:nvPr/>
        </p:nvSpPr>
        <p:spPr>
          <a:xfrm>
            <a:off x="3785040" y="473400"/>
            <a:ext cx="3600" cy="2520"/>
          </a:xfrm>
          <a:custGeom>
            <a:avLst/>
            <a:gdLst/>
            <a:ahLst/>
            <a:rect l="0" t="0" r="r" b="b"/>
            <a:pathLst>
              <a:path w="10" h="7">
                <a:moveTo>
                  <a:pt x="0" y="0"/>
                </a:moveTo>
                <a:lnTo>
                  <a:pt x="10" y="7"/>
                </a:lnTo>
                <a:cubicBezTo>
                  <a:pt x="8" y="7"/>
                  <a:pt x="7" y="8"/>
                  <a:pt x="4" y="5"/>
                </a:cubicBezTo>
                <a:lnTo>
                  <a:pt x="0" y="0"/>
                </a:ln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577" name=""/>
          <p:cNvSpPr/>
          <p:nvPr/>
        </p:nvSpPr>
        <p:spPr>
          <a:xfrm>
            <a:off x="3800160" y="465120"/>
            <a:ext cx="4680" cy="5040"/>
          </a:xfrm>
          <a:custGeom>
            <a:avLst/>
            <a:gdLst/>
            <a:ahLst/>
            <a:rect l="0" t="0" r="r" b="b"/>
            <a:pathLst>
              <a:path w="13" h="14">
                <a:moveTo>
                  <a:pt x="0" y="0"/>
                </a:moveTo>
                <a:lnTo>
                  <a:pt x="13" y="14"/>
                </a:lnTo>
                <a:lnTo>
                  <a:pt x="0" y="2"/>
                </a:lnTo>
                <a:lnTo>
                  <a:pt x="0" y="0"/>
                </a:ln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578" name=""/>
          <p:cNvSpPr/>
          <p:nvPr/>
        </p:nvSpPr>
        <p:spPr>
          <a:xfrm>
            <a:off x="3804120" y="450000"/>
            <a:ext cx="3240" cy="3240"/>
          </a:xfrm>
          <a:custGeom>
            <a:avLst/>
            <a:gdLst/>
            <a:ahLst/>
            <a:rect l="0" t="0" r="r" b="b"/>
            <a:pathLst>
              <a:path w="9" h="9">
                <a:moveTo>
                  <a:pt x="2" y="0"/>
                </a:moveTo>
                <a:cubicBezTo>
                  <a:pt x="17" y="16"/>
                  <a:pt x="4" y="5"/>
                  <a:pt x="1" y="5"/>
                </a:cubicBezTo>
                <a:cubicBezTo>
                  <a:pt x="1" y="4"/>
                  <a:pt x="1" y="2"/>
                  <a:pt x="2" y="0"/>
                </a:cubicBezTo>
                <a:moveTo>
                  <a:pt x="0" y="6"/>
                </a:moveTo>
                <a:lnTo>
                  <a:pt x="1" y="5"/>
                </a:lnTo>
                <a:cubicBezTo>
                  <a:pt x="1" y="6"/>
                  <a:pt x="1" y="6"/>
                  <a:pt x="0" y="6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579" name=""/>
          <p:cNvSpPr/>
          <p:nvPr/>
        </p:nvSpPr>
        <p:spPr>
          <a:xfrm>
            <a:off x="3912120" y="661320"/>
            <a:ext cx="4680" cy="2520"/>
          </a:xfrm>
          <a:custGeom>
            <a:avLst/>
            <a:gdLst/>
            <a:ahLst/>
            <a:rect l="0" t="0" r="r" b="b"/>
            <a:pathLst>
              <a:path w="13" h="7">
                <a:moveTo>
                  <a:pt x="0" y="6"/>
                </a:moveTo>
                <a:cubicBezTo>
                  <a:pt x="-3" y="8"/>
                  <a:pt x="9" y="-1"/>
                  <a:pt x="13" y="0"/>
                </a:cubicBezTo>
                <a:cubicBezTo>
                  <a:pt x="10" y="2"/>
                  <a:pt x="0" y="9"/>
                  <a:pt x="0" y="6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580" name=""/>
          <p:cNvSpPr/>
          <p:nvPr/>
        </p:nvSpPr>
        <p:spPr>
          <a:xfrm>
            <a:off x="3896640" y="659160"/>
            <a:ext cx="4680" cy="1080"/>
          </a:xfrm>
          <a:custGeom>
            <a:avLst/>
            <a:gdLst/>
            <a:ahLst/>
            <a:rect l="0" t="0" r="r" b="b"/>
            <a:pathLst>
              <a:path w="13" h="3">
                <a:moveTo>
                  <a:pt x="9" y="3"/>
                </a:moveTo>
                <a:lnTo>
                  <a:pt x="0" y="3"/>
                </a:lnTo>
                <a:lnTo>
                  <a:pt x="13" y="0"/>
                </a:lnTo>
                <a:lnTo>
                  <a:pt x="9" y="3"/>
                </a:ln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581" name=""/>
          <p:cNvSpPr/>
          <p:nvPr/>
        </p:nvSpPr>
        <p:spPr>
          <a:xfrm>
            <a:off x="3893400" y="652320"/>
            <a:ext cx="7920" cy="6120"/>
          </a:xfrm>
          <a:custGeom>
            <a:avLst/>
            <a:gdLst/>
            <a:ahLst/>
            <a:rect l="0" t="0" r="r" b="b"/>
            <a:pathLst>
              <a:path w="22" h="17">
                <a:moveTo>
                  <a:pt x="7" y="0"/>
                </a:moveTo>
                <a:cubicBezTo>
                  <a:pt x="4" y="6"/>
                  <a:pt x="17" y="7"/>
                  <a:pt x="22" y="10"/>
                </a:cubicBezTo>
                <a:lnTo>
                  <a:pt x="6" y="17"/>
                </a:lnTo>
                <a:lnTo>
                  <a:pt x="10" y="14"/>
                </a:lnTo>
                <a:cubicBezTo>
                  <a:pt x="14" y="6"/>
                  <a:pt x="-11" y="13"/>
                  <a:pt x="7" y="0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582" name=""/>
          <p:cNvSpPr/>
          <p:nvPr/>
        </p:nvSpPr>
        <p:spPr>
          <a:xfrm>
            <a:off x="3905280" y="640800"/>
            <a:ext cx="2520" cy="2160"/>
          </a:xfrm>
          <a:custGeom>
            <a:avLst/>
            <a:gdLst/>
            <a:ahLst/>
            <a:rect l="0" t="0" r="r" b="b"/>
            <a:pathLst>
              <a:path w="7" h="6">
                <a:moveTo>
                  <a:pt x="7" y="0"/>
                </a:moveTo>
                <a:cubicBezTo>
                  <a:pt x="7" y="3"/>
                  <a:pt x="7" y="3"/>
                  <a:pt x="7" y="4"/>
                </a:cubicBezTo>
                <a:cubicBezTo>
                  <a:pt x="7" y="4"/>
                  <a:pt x="6" y="4"/>
                  <a:pt x="6" y="6"/>
                </a:cubicBezTo>
                <a:cubicBezTo>
                  <a:pt x="-3" y="2"/>
                  <a:pt x="-2" y="7"/>
                  <a:pt x="7" y="0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583" name=""/>
          <p:cNvSpPr/>
          <p:nvPr/>
        </p:nvSpPr>
        <p:spPr>
          <a:xfrm>
            <a:off x="3907440" y="641160"/>
            <a:ext cx="1440" cy="1440"/>
          </a:xfrm>
          <a:custGeom>
            <a:avLst/>
            <a:gdLst/>
            <a:ahLst/>
            <a:rect l="0" t="0" r="r" b="b"/>
            <a:pathLst>
              <a:path w="4" h="4">
                <a:moveTo>
                  <a:pt x="0" y="3"/>
                </a:moveTo>
                <a:cubicBezTo>
                  <a:pt x="8" y="-5"/>
                  <a:pt x="3" y="6"/>
                  <a:pt x="0" y="3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584" name=""/>
          <p:cNvSpPr/>
          <p:nvPr/>
        </p:nvSpPr>
        <p:spPr>
          <a:xfrm>
            <a:off x="3904200" y="636480"/>
            <a:ext cx="5400" cy="3240"/>
          </a:xfrm>
          <a:custGeom>
            <a:avLst/>
            <a:gdLst/>
            <a:ahLst/>
            <a:rect l="0" t="0" r="r" b="b"/>
            <a:pathLst>
              <a:path w="15" h="9">
                <a:moveTo>
                  <a:pt x="0" y="9"/>
                </a:moveTo>
                <a:cubicBezTo>
                  <a:pt x="6" y="3"/>
                  <a:pt x="9" y="-1"/>
                  <a:pt x="15" y="1"/>
                </a:cubicBezTo>
                <a:cubicBezTo>
                  <a:pt x="11" y="1"/>
                  <a:pt x="11" y="5"/>
                  <a:pt x="8" y="7"/>
                </a:cubicBezTo>
                <a:lnTo>
                  <a:pt x="0" y="9"/>
                </a:ln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585" name=""/>
          <p:cNvSpPr/>
          <p:nvPr/>
        </p:nvSpPr>
        <p:spPr>
          <a:xfrm>
            <a:off x="3898800" y="640080"/>
            <a:ext cx="2160" cy="720"/>
          </a:xfrm>
          <a:custGeom>
            <a:avLst/>
            <a:gdLst/>
            <a:ahLst/>
            <a:rect l="0" t="0" r="r" b="b"/>
            <a:pathLst>
              <a:path w="6" h="2">
                <a:moveTo>
                  <a:pt x="0" y="2"/>
                </a:moveTo>
                <a:cubicBezTo>
                  <a:pt x="7" y="-2"/>
                  <a:pt x="6" y="0"/>
                  <a:pt x="5" y="2"/>
                </a:cubicBezTo>
                <a:lnTo>
                  <a:pt x="0" y="2"/>
                </a:ln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586" name=""/>
          <p:cNvSpPr/>
          <p:nvPr/>
        </p:nvSpPr>
        <p:spPr>
          <a:xfrm>
            <a:off x="3898800" y="640440"/>
            <a:ext cx="4320" cy="1440"/>
          </a:xfrm>
          <a:custGeom>
            <a:avLst/>
            <a:gdLst/>
            <a:ahLst/>
            <a:rect l="0" t="0" r="r" b="b"/>
            <a:pathLst>
              <a:path w="12" h="4">
                <a:moveTo>
                  <a:pt x="12" y="0"/>
                </a:moveTo>
                <a:cubicBezTo>
                  <a:pt x="7" y="1"/>
                  <a:pt x="1" y="4"/>
                  <a:pt x="7" y="1"/>
                </a:cubicBezTo>
                <a:cubicBezTo>
                  <a:pt x="-5" y="7"/>
                  <a:pt x="1" y="3"/>
                  <a:pt x="4" y="0"/>
                </a:cubicBezTo>
                <a:lnTo>
                  <a:pt x="12" y="0"/>
                </a:ln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587" name=""/>
          <p:cNvSpPr/>
          <p:nvPr/>
        </p:nvSpPr>
        <p:spPr>
          <a:xfrm>
            <a:off x="3897720" y="641880"/>
            <a:ext cx="5400" cy="3240"/>
          </a:xfrm>
          <a:custGeom>
            <a:avLst/>
            <a:gdLst/>
            <a:ahLst/>
            <a:rect l="0" t="0" r="r" b="b"/>
            <a:pathLst>
              <a:path w="15" h="9">
                <a:moveTo>
                  <a:pt x="13" y="0"/>
                </a:moveTo>
                <a:cubicBezTo>
                  <a:pt x="19" y="4"/>
                  <a:pt x="6" y="12"/>
                  <a:pt x="0" y="8"/>
                </a:cubicBezTo>
                <a:cubicBezTo>
                  <a:pt x="8" y="8"/>
                  <a:pt x="10" y="3"/>
                  <a:pt x="13" y="0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588" name=""/>
          <p:cNvSpPr/>
          <p:nvPr/>
        </p:nvSpPr>
        <p:spPr>
          <a:xfrm>
            <a:off x="3887280" y="655200"/>
            <a:ext cx="2880" cy="2520"/>
          </a:xfrm>
          <a:custGeom>
            <a:avLst/>
            <a:gdLst/>
            <a:ahLst/>
            <a:rect l="0" t="0" r="r" b="b"/>
            <a:pathLst>
              <a:path w="8" h="7">
                <a:moveTo>
                  <a:pt x="4" y="1"/>
                </a:moveTo>
                <a:cubicBezTo>
                  <a:pt x="11" y="-2"/>
                  <a:pt x="4" y="6"/>
                  <a:pt x="8" y="6"/>
                </a:cubicBezTo>
                <a:lnTo>
                  <a:pt x="0" y="7"/>
                </a:lnTo>
                <a:lnTo>
                  <a:pt x="4" y="1"/>
                </a:ln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589" name=""/>
          <p:cNvSpPr/>
          <p:nvPr/>
        </p:nvSpPr>
        <p:spPr>
          <a:xfrm>
            <a:off x="3898800" y="630720"/>
            <a:ext cx="5400" cy="3600"/>
          </a:xfrm>
          <a:custGeom>
            <a:avLst/>
            <a:gdLst/>
            <a:ahLst/>
            <a:rect l="0" t="0" r="r" b="b"/>
            <a:pathLst>
              <a:path w="15" h="10">
                <a:moveTo>
                  <a:pt x="15" y="0"/>
                </a:moveTo>
                <a:cubicBezTo>
                  <a:pt x="9" y="3"/>
                  <a:pt x="8" y="7"/>
                  <a:pt x="6" y="10"/>
                </a:cubicBezTo>
                <a:lnTo>
                  <a:pt x="0" y="10"/>
                </a:lnTo>
                <a:cubicBezTo>
                  <a:pt x="5" y="7"/>
                  <a:pt x="10" y="2"/>
                  <a:pt x="15" y="0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590" name=""/>
          <p:cNvSpPr/>
          <p:nvPr/>
        </p:nvSpPr>
        <p:spPr>
          <a:xfrm>
            <a:off x="3895920" y="633960"/>
            <a:ext cx="3240" cy="1440"/>
          </a:xfrm>
          <a:custGeom>
            <a:avLst/>
            <a:gdLst/>
            <a:ahLst/>
            <a:rect l="0" t="0" r="r" b="b"/>
            <a:pathLst>
              <a:path w="9" h="4">
                <a:moveTo>
                  <a:pt x="9" y="0"/>
                </a:moveTo>
                <a:cubicBezTo>
                  <a:pt x="4" y="4"/>
                  <a:pt x="1" y="6"/>
                  <a:pt x="0" y="1"/>
                </a:cubicBezTo>
                <a:lnTo>
                  <a:pt x="9" y="0"/>
                </a:ln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591" name=""/>
          <p:cNvSpPr/>
          <p:nvPr/>
        </p:nvSpPr>
        <p:spPr>
          <a:xfrm>
            <a:off x="3891600" y="643320"/>
            <a:ext cx="6480" cy="1440"/>
          </a:xfrm>
          <a:custGeom>
            <a:avLst/>
            <a:gdLst/>
            <a:ahLst/>
            <a:rect l="0" t="0" r="r" b="b"/>
            <a:pathLst>
              <a:path w="18" h="4">
                <a:moveTo>
                  <a:pt x="1" y="4"/>
                </a:moveTo>
                <a:lnTo>
                  <a:pt x="0" y="3"/>
                </a:lnTo>
                <a:lnTo>
                  <a:pt x="18" y="0"/>
                </a:lnTo>
                <a:lnTo>
                  <a:pt x="1" y="4"/>
                </a:ln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592" name=""/>
          <p:cNvSpPr/>
          <p:nvPr/>
        </p:nvSpPr>
        <p:spPr>
          <a:xfrm>
            <a:off x="3899880" y="625320"/>
            <a:ext cx="5760" cy="1800"/>
          </a:xfrm>
          <a:custGeom>
            <a:avLst/>
            <a:gdLst/>
            <a:ahLst/>
            <a:rect l="0" t="0" r="r" b="b"/>
            <a:pathLst>
              <a:path w="16" h="5">
                <a:moveTo>
                  <a:pt x="5" y="4"/>
                </a:moveTo>
                <a:lnTo>
                  <a:pt x="0" y="5"/>
                </a:lnTo>
                <a:lnTo>
                  <a:pt x="16" y="0"/>
                </a:lnTo>
                <a:lnTo>
                  <a:pt x="5" y="4"/>
                </a:ln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593" name=""/>
          <p:cNvSpPr/>
          <p:nvPr/>
        </p:nvSpPr>
        <p:spPr>
          <a:xfrm>
            <a:off x="3899520" y="619920"/>
            <a:ext cx="6120" cy="3960"/>
          </a:xfrm>
          <a:custGeom>
            <a:avLst/>
            <a:gdLst/>
            <a:ahLst/>
            <a:rect l="0" t="0" r="r" b="b"/>
            <a:pathLst>
              <a:path w="17" h="11">
                <a:moveTo>
                  <a:pt x="0" y="11"/>
                </a:moveTo>
                <a:cubicBezTo>
                  <a:pt x="5" y="5"/>
                  <a:pt x="4" y="3"/>
                  <a:pt x="0" y="3"/>
                </a:cubicBezTo>
                <a:cubicBezTo>
                  <a:pt x="7" y="0"/>
                  <a:pt x="15" y="-1"/>
                  <a:pt x="17" y="0"/>
                </a:cubicBezTo>
                <a:cubicBezTo>
                  <a:pt x="12" y="1"/>
                  <a:pt x="9" y="8"/>
                  <a:pt x="0" y="11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594" name=""/>
          <p:cNvSpPr/>
          <p:nvPr/>
        </p:nvSpPr>
        <p:spPr>
          <a:xfrm>
            <a:off x="3896280" y="621000"/>
            <a:ext cx="3600" cy="720"/>
          </a:xfrm>
          <a:custGeom>
            <a:avLst/>
            <a:gdLst/>
            <a:ahLst/>
            <a:rect l="0" t="0" r="r" b="b"/>
            <a:pathLst>
              <a:path w="10" h="2">
                <a:moveTo>
                  <a:pt x="0" y="2"/>
                </a:moveTo>
                <a:cubicBezTo>
                  <a:pt x="4" y="0"/>
                  <a:pt x="7" y="0"/>
                  <a:pt x="10" y="0"/>
                </a:cubicBezTo>
                <a:cubicBezTo>
                  <a:pt x="5" y="0"/>
                  <a:pt x="2" y="2"/>
                  <a:pt x="0" y="2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595" name=""/>
          <p:cNvSpPr/>
          <p:nvPr/>
        </p:nvSpPr>
        <p:spPr>
          <a:xfrm>
            <a:off x="3895200" y="628920"/>
            <a:ext cx="3960" cy="3240"/>
          </a:xfrm>
          <a:custGeom>
            <a:avLst/>
            <a:gdLst/>
            <a:ahLst/>
            <a:rect l="0" t="0" r="r" b="b"/>
            <a:pathLst>
              <a:path w="11" h="9">
                <a:moveTo>
                  <a:pt x="1" y="9"/>
                </a:moveTo>
                <a:cubicBezTo>
                  <a:pt x="1" y="9"/>
                  <a:pt x="0" y="9"/>
                  <a:pt x="0" y="8"/>
                </a:cubicBezTo>
                <a:lnTo>
                  <a:pt x="11" y="0"/>
                </a:lnTo>
                <a:cubicBezTo>
                  <a:pt x="10" y="4"/>
                  <a:pt x="4" y="8"/>
                  <a:pt x="1" y="9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596" name=""/>
          <p:cNvSpPr/>
          <p:nvPr/>
        </p:nvSpPr>
        <p:spPr>
          <a:xfrm>
            <a:off x="3894840" y="630360"/>
            <a:ext cx="360" cy="1080"/>
          </a:xfrm>
          <a:custGeom>
            <a:avLst/>
            <a:gdLst/>
            <a:ahLst/>
            <a:rect l="0" t="0" r="r" b="b"/>
            <a:pathLst>
              <a:path w="1" h="3">
                <a:moveTo>
                  <a:pt x="1" y="3"/>
                </a:moveTo>
                <a:cubicBezTo>
                  <a:pt x="1" y="2"/>
                  <a:pt x="0" y="1"/>
                  <a:pt x="0" y="0"/>
                </a:cubicBezTo>
                <a:cubicBezTo>
                  <a:pt x="0" y="1"/>
                  <a:pt x="1" y="2"/>
                  <a:pt x="1" y="3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597" name=""/>
          <p:cNvSpPr/>
          <p:nvPr/>
        </p:nvSpPr>
        <p:spPr>
          <a:xfrm>
            <a:off x="3895200" y="631800"/>
            <a:ext cx="360" cy="360"/>
          </a:xfrm>
          <a:custGeom>
            <a:avLst/>
            <a:gdLst/>
            <a:ahLst/>
            <a:rect l="0" t="0" r="r" b="b"/>
            <a:pathLst>
              <a:path w="1" h="1">
                <a:moveTo>
                  <a:pt x="1" y="1"/>
                </a:moveTo>
                <a:cubicBezTo>
                  <a:pt x="0" y="1"/>
                  <a:pt x="0" y="1"/>
                  <a:pt x="1" y="0"/>
                </a:cubicBezTo>
                <a:cubicBezTo>
                  <a:pt x="1" y="1"/>
                  <a:pt x="1" y="1"/>
                  <a:pt x="1" y="1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598" name=""/>
          <p:cNvSpPr/>
          <p:nvPr/>
        </p:nvSpPr>
        <p:spPr>
          <a:xfrm>
            <a:off x="3885480" y="639360"/>
            <a:ext cx="8640" cy="3960"/>
          </a:xfrm>
          <a:custGeom>
            <a:avLst/>
            <a:gdLst/>
            <a:ahLst/>
            <a:rect l="0" t="0" r="r" b="b"/>
            <a:pathLst>
              <a:path w="24" h="11">
                <a:moveTo>
                  <a:pt x="24" y="0"/>
                </a:moveTo>
                <a:cubicBezTo>
                  <a:pt x="12" y="3"/>
                  <a:pt x="8" y="8"/>
                  <a:pt x="0" y="11"/>
                </a:cubicBezTo>
                <a:cubicBezTo>
                  <a:pt x="7" y="1"/>
                  <a:pt x="16" y="1"/>
                  <a:pt x="24" y="0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599" name=""/>
          <p:cNvSpPr/>
          <p:nvPr/>
        </p:nvSpPr>
        <p:spPr>
          <a:xfrm>
            <a:off x="3890880" y="635040"/>
            <a:ext cx="3960" cy="2160"/>
          </a:xfrm>
          <a:custGeom>
            <a:avLst/>
            <a:gdLst/>
            <a:ahLst/>
            <a:rect l="0" t="0" r="r" b="b"/>
            <a:pathLst>
              <a:path w="11" h="6">
                <a:moveTo>
                  <a:pt x="1" y="1"/>
                </a:moveTo>
                <a:lnTo>
                  <a:pt x="11" y="0"/>
                </a:lnTo>
                <a:cubicBezTo>
                  <a:pt x="7" y="1"/>
                  <a:pt x="3" y="5"/>
                  <a:pt x="0" y="6"/>
                </a:cubicBezTo>
                <a:lnTo>
                  <a:pt x="1" y="1"/>
                </a:ln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600" name=""/>
          <p:cNvSpPr/>
          <p:nvPr/>
        </p:nvSpPr>
        <p:spPr>
          <a:xfrm>
            <a:off x="3889440" y="634680"/>
            <a:ext cx="2160" cy="1440"/>
          </a:xfrm>
          <a:custGeom>
            <a:avLst/>
            <a:gdLst/>
            <a:ahLst/>
            <a:rect l="0" t="0" r="r" b="b"/>
            <a:pathLst>
              <a:path w="6" h="4">
                <a:moveTo>
                  <a:pt x="0" y="4"/>
                </a:moveTo>
                <a:lnTo>
                  <a:pt x="6" y="0"/>
                </a:lnTo>
                <a:lnTo>
                  <a:pt x="6" y="4"/>
                </a:lnTo>
                <a:lnTo>
                  <a:pt x="0" y="4"/>
                </a:ln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601" name=""/>
          <p:cNvSpPr/>
          <p:nvPr/>
        </p:nvSpPr>
        <p:spPr>
          <a:xfrm>
            <a:off x="3890520" y="624960"/>
            <a:ext cx="3600" cy="3240"/>
          </a:xfrm>
          <a:custGeom>
            <a:avLst/>
            <a:gdLst/>
            <a:ahLst/>
            <a:rect l="0" t="0" r="r" b="b"/>
            <a:pathLst>
              <a:path w="10" h="9">
                <a:moveTo>
                  <a:pt x="10" y="2"/>
                </a:moveTo>
                <a:cubicBezTo>
                  <a:pt x="11" y="3"/>
                  <a:pt x="4" y="7"/>
                  <a:pt x="1" y="9"/>
                </a:cubicBezTo>
                <a:cubicBezTo>
                  <a:pt x="0" y="7"/>
                  <a:pt x="0" y="3"/>
                  <a:pt x="1" y="0"/>
                </a:cubicBezTo>
                <a:cubicBezTo>
                  <a:pt x="2" y="1"/>
                  <a:pt x="4" y="3"/>
                  <a:pt x="10" y="2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602" name=""/>
          <p:cNvSpPr/>
          <p:nvPr/>
        </p:nvSpPr>
        <p:spPr>
          <a:xfrm>
            <a:off x="3893760" y="628560"/>
            <a:ext cx="720" cy="360"/>
          </a:xfrm>
          <a:custGeom>
            <a:avLst/>
            <a:gdLst/>
            <a:ahLst/>
            <a:rect l="0" t="0" r="r" b="b"/>
            <a:pathLst>
              <a:path w="2" h="1">
                <a:moveTo>
                  <a:pt x="2" y="0"/>
                </a:moveTo>
                <a:cubicBezTo>
                  <a:pt x="0" y="1"/>
                  <a:pt x="0" y="1"/>
                  <a:pt x="1" y="0"/>
                </a:cubicBezTo>
                <a:cubicBezTo>
                  <a:pt x="2" y="0"/>
                  <a:pt x="2" y="0"/>
                  <a:pt x="2" y="0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603" name=""/>
          <p:cNvSpPr/>
          <p:nvPr/>
        </p:nvSpPr>
        <p:spPr>
          <a:xfrm>
            <a:off x="3886560" y="618840"/>
            <a:ext cx="1440" cy="720"/>
          </a:xfrm>
          <a:custGeom>
            <a:avLst/>
            <a:gdLst/>
            <a:ahLst/>
            <a:rect l="0" t="0" r="r" b="b"/>
            <a:pathLst>
              <a:path w="4" h="2">
                <a:moveTo>
                  <a:pt x="4" y="0"/>
                </a:moveTo>
                <a:cubicBezTo>
                  <a:pt x="2" y="0"/>
                  <a:pt x="2" y="2"/>
                  <a:pt x="0" y="2"/>
                </a:cubicBezTo>
                <a:cubicBezTo>
                  <a:pt x="2" y="2"/>
                  <a:pt x="2" y="0"/>
                  <a:pt x="4" y="0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604" name=""/>
          <p:cNvSpPr/>
          <p:nvPr/>
        </p:nvSpPr>
        <p:spPr>
          <a:xfrm>
            <a:off x="3890160" y="627480"/>
            <a:ext cx="2160" cy="1800"/>
          </a:xfrm>
          <a:custGeom>
            <a:avLst/>
            <a:gdLst/>
            <a:ahLst/>
            <a:rect l="0" t="0" r="r" b="b"/>
            <a:pathLst>
              <a:path w="6" h="5">
                <a:moveTo>
                  <a:pt x="0" y="3"/>
                </a:moveTo>
                <a:cubicBezTo>
                  <a:pt x="-1" y="3"/>
                  <a:pt x="0" y="1"/>
                  <a:pt x="3" y="0"/>
                </a:cubicBezTo>
                <a:cubicBezTo>
                  <a:pt x="3" y="3"/>
                  <a:pt x="5" y="3"/>
                  <a:pt x="6" y="4"/>
                </a:cubicBezTo>
                <a:cubicBezTo>
                  <a:pt x="3" y="5"/>
                  <a:pt x="-1" y="5"/>
                  <a:pt x="0" y="3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605" name=""/>
          <p:cNvSpPr/>
          <p:nvPr/>
        </p:nvSpPr>
        <p:spPr>
          <a:xfrm>
            <a:off x="3891960" y="620640"/>
            <a:ext cx="2160" cy="2520"/>
          </a:xfrm>
          <a:custGeom>
            <a:avLst/>
            <a:gdLst/>
            <a:ahLst/>
            <a:rect l="0" t="0" r="r" b="b"/>
            <a:pathLst>
              <a:path w="6" h="7">
                <a:moveTo>
                  <a:pt x="5" y="0"/>
                </a:moveTo>
                <a:cubicBezTo>
                  <a:pt x="9" y="-1"/>
                  <a:pt x="3" y="3"/>
                  <a:pt x="0" y="7"/>
                </a:cubicBezTo>
                <a:cubicBezTo>
                  <a:pt x="1" y="5"/>
                  <a:pt x="3" y="2"/>
                  <a:pt x="5" y="0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606" name=""/>
          <p:cNvSpPr/>
          <p:nvPr/>
        </p:nvSpPr>
        <p:spPr>
          <a:xfrm>
            <a:off x="3894840" y="627480"/>
            <a:ext cx="720" cy="720"/>
          </a:xfrm>
          <a:custGeom>
            <a:avLst/>
            <a:gdLst/>
            <a:ahLst/>
            <a:rect l="0" t="0" r="r" b="b"/>
            <a:pathLst>
              <a:path w="2" h="2">
                <a:moveTo>
                  <a:pt x="0" y="2"/>
                </a:moveTo>
                <a:cubicBezTo>
                  <a:pt x="2" y="0"/>
                  <a:pt x="4" y="-2"/>
                  <a:pt x="0" y="2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607" name=""/>
          <p:cNvSpPr/>
          <p:nvPr/>
        </p:nvSpPr>
        <p:spPr>
          <a:xfrm>
            <a:off x="3891960" y="627840"/>
            <a:ext cx="3600" cy="1080"/>
          </a:xfrm>
          <a:custGeom>
            <a:avLst/>
            <a:gdLst/>
            <a:ahLst/>
            <a:rect l="0" t="0" r="r" b="b"/>
            <a:pathLst>
              <a:path w="10" h="3">
                <a:moveTo>
                  <a:pt x="10" y="0"/>
                </a:moveTo>
                <a:cubicBezTo>
                  <a:pt x="8" y="2"/>
                  <a:pt x="7" y="3"/>
                  <a:pt x="6" y="3"/>
                </a:cubicBezTo>
                <a:cubicBezTo>
                  <a:pt x="4" y="3"/>
                  <a:pt x="3" y="3"/>
                  <a:pt x="0" y="3"/>
                </a:cubicBezTo>
                <a:cubicBezTo>
                  <a:pt x="4" y="2"/>
                  <a:pt x="7" y="0"/>
                  <a:pt x="10" y="0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608" name=""/>
          <p:cNvSpPr/>
          <p:nvPr/>
        </p:nvSpPr>
        <p:spPr>
          <a:xfrm>
            <a:off x="3861720" y="619200"/>
            <a:ext cx="25200" cy="12600"/>
          </a:xfrm>
          <a:custGeom>
            <a:avLst/>
            <a:gdLst/>
            <a:ahLst/>
            <a:rect l="0" t="0" r="r" b="b"/>
            <a:pathLst>
              <a:path w="70" h="35">
                <a:moveTo>
                  <a:pt x="0" y="33"/>
                </a:moveTo>
                <a:cubicBezTo>
                  <a:pt x="2" y="29"/>
                  <a:pt x="8" y="28"/>
                  <a:pt x="10" y="27"/>
                </a:cubicBezTo>
                <a:lnTo>
                  <a:pt x="2" y="26"/>
                </a:lnTo>
                <a:cubicBezTo>
                  <a:pt x="19" y="15"/>
                  <a:pt x="29" y="19"/>
                  <a:pt x="40" y="11"/>
                </a:cubicBezTo>
                <a:cubicBezTo>
                  <a:pt x="36" y="16"/>
                  <a:pt x="27" y="20"/>
                  <a:pt x="34" y="21"/>
                </a:cubicBezTo>
                <a:cubicBezTo>
                  <a:pt x="45" y="19"/>
                  <a:pt x="49" y="9"/>
                  <a:pt x="54" y="5"/>
                </a:cubicBezTo>
                <a:cubicBezTo>
                  <a:pt x="62" y="5"/>
                  <a:pt x="66" y="2"/>
                  <a:pt x="70" y="0"/>
                </a:cubicBezTo>
                <a:cubicBezTo>
                  <a:pt x="54" y="13"/>
                  <a:pt x="22" y="34"/>
                  <a:pt x="13" y="35"/>
                </a:cubicBezTo>
                <a:cubicBezTo>
                  <a:pt x="21" y="25"/>
                  <a:pt x="10" y="26"/>
                  <a:pt x="0" y="33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609" name=""/>
          <p:cNvSpPr/>
          <p:nvPr/>
        </p:nvSpPr>
        <p:spPr>
          <a:xfrm>
            <a:off x="3887280" y="617400"/>
            <a:ext cx="5040" cy="4680"/>
          </a:xfrm>
          <a:custGeom>
            <a:avLst/>
            <a:gdLst/>
            <a:ahLst/>
            <a:rect l="0" t="0" r="r" b="b"/>
            <a:pathLst>
              <a:path w="14" h="13">
                <a:moveTo>
                  <a:pt x="1" y="13"/>
                </a:moveTo>
                <a:lnTo>
                  <a:pt x="2" y="12"/>
                </a:lnTo>
                <a:lnTo>
                  <a:pt x="0" y="4"/>
                </a:lnTo>
                <a:cubicBezTo>
                  <a:pt x="3" y="2"/>
                  <a:pt x="7" y="1"/>
                  <a:pt x="14" y="0"/>
                </a:cubicBezTo>
                <a:cubicBezTo>
                  <a:pt x="7" y="7"/>
                  <a:pt x="3" y="11"/>
                  <a:pt x="3" y="13"/>
                </a:cubicBezTo>
                <a:lnTo>
                  <a:pt x="1" y="13"/>
                </a:ln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610" name=""/>
          <p:cNvSpPr/>
          <p:nvPr/>
        </p:nvSpPr>
        <p:spPr>
          <a:xfrm>
            <a:off x="3879360" y="621720"/>
            <a:ext cx="12960" cy="7560"/>
          </a:xfrm>
          <a:custGeom>
            <a:avLst/>
            <a:gdLst/>
            <a:ahLst/>
            <a:rect l="0" t="0" r="r" b="b"/>
            <a:pathLst>
              <a:path w="36" h="21">
                <a:moveTo>
                  <a:pt x="29" y="6"/>
                </a:moveTo>
                <a:cubicBezTo>
                  <a:pt x="26" y="4"/>
                  <a:pt x="25" y="3"/>
                  <a:pt x="26" y="0"/>
                </a:cubicBezTo>
                <a:lnTo>
                  <a:pt x="35" y="4"/>
                </a:lnTo>
                <a:cubicBezTo>
                  <a:pt x="35" y="3"/>
                  <a:pt x="35" y="3"/>
                  <a:pt x="36" y="3"/>
                </a:cubicBezTo>
                <a:cubicBezTo>
                  <a:pt x="34" y="5"/>
                  <a:pt x="33" y="7"/>
                  <a:pt x="33" y="9"/>
                </a:cubicBezTo>
                <a:cubicBezTo>
                  <a:pt x="31" y="8"/>
                  <a:pt x="30" y="7"/>
                  <a:pt x="28" y="7"/>
                </a:cubicBezTo>
                <a:cubicBezTo>
                  <a:pt x="24" y="16"/>
                  <a:pt x="10" y="13"/>
                  <a:pt x="16" y="18"/>
                </a:cubicBezTo>
                <a:cubicBezTo>
                  <a:pt x="10" y="18"/>
                  <a:pt x="3" y="24"/>
                  <a:pt x="0" y="20"/>
                </a:cubicBezTo>
                <a:cubicBezTo>
                  <a:pt x="10" y="11"/>
                  <a:pt x="17" y="11"/>
                  <a:pt x="29" y="6"/>
                </a:cubicBezTo>
                <a:moveTo>
                  <a:pt x="35" y="4"/>
                </a:moveTo>
                <a:lnTo>
                  <a:pt x="35" y="4"/>
                </a:lnTo>
                <a:moveTo>
                  <a:pt x="34" y="4"/>
                </a:moveTo>
                <a:cubicBezTo>
                  <a:pt x="33" y="5"/>
                  <a:pt x="34" y="5"/>
                  <a:pt x="35" y="4"/>
                </a:cubicBezTo>
                <a:cubicBezTo>
                  <a:pt x="34" y="4"/>
                  <a:pt x="34" y="4"/>
                  <a:pt x="33" y="4"/>
                </a:cubicBezTo>
                <a:cubicBezTo>
                  <a:pt x="32" y="5"/>
                  <a:pt x="30" y="3"/>
                  <a:pt x="29" y="6"/>
                </a:cubicBezTo>
                <a:cubicBezTo>
                  <a:pt x="30" y="6"/>
                  <a:pt x="32" y="5"/>
                  <a:pt x="33" y="4"/>
                </a:cubicBezTo>
                <a:cubicBezTo>
                  <a:pt x="33" y="4"/>
                  <a:pt x="33" y="5"/>
                  <a:pt x="34" y="4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611" name=""/>
          <p:cNvSpPr/>
          <p:nvPr/>
        </p:nvSpPr>
        <p:spPr>
          <a:xfrm>
            <a:off x="3876480" y="645840"/>
            <a:ext cx="1800" cy="720"/>
          </a:xfrm>
          <a:custGeom>
            <a:avLst/>
            <a:gdLst/>
            <a:ahLst/>
            <a:rect l="0" t="0" r="r" b="b"/>
            <a:pathLst>
              <a:path w="5" h="2">
                <a:moveTo>
                  <a:pt x="0" y="2"/>
                </a:moveTo>
                <a:cubicBezTo>
                  <a:pt x="0" y="0"/>
                  <a:pt x="2" y="0"/>
                  <a:pt x="5" y="0"/>
                </a:cubicBezTo>
                <a:cubicBezTo>
                  <a:pt x="3" y="0"/>
                  <a:pt x="2" y="0"/>
                  <a:pt x="0" y="2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612" name=""/>
          <p:cNvSpPr/>
          <p:nvPr/>
        </p:nvSpPr>
        <p:spPr>
          <a:xfrm>
            <a:off x="3877560" y="637920"/>
            <a:ext cx="10080" cy="8280"/>
          </a:xfrm>
          <a:custGeom>
            <a:avLst/>
            <a:gdLst/>
            <a:ahLst/>
            <a:rect l="0" t="0" r="r" b="b"/>
            <a:pathLst>
              <a:path w="28" h="23">
                <a:moveTo>
                  <a:pt x="2" y="17"/>
                </a:moveTo>
                <a:cubicBezTo>
                  <a:pt x="11" y="11"/>
                  <a:pt x="17" y="6"/>
                  <a:pt x="25" y="1"/>
                </a:cubicBezTo>
                <a:cubicBezTo>
                  <a:pt x="21" y="4"/>
                  <a:pt x="14" y="12"/>
                  <a:pt x="12" y="15"/>
                </a:cubicBezTo>
                <a:lnTo>
                  <a:pt x="14" y="15"/>
                </a:lnTo>
                <a:cubicBezTo>
                  <a:pt x="10" y="22"/>
                  <a:pt x="3" y="22"/>
                  <a:pt x="0" y="23"/>
                </a:cubicBezTo>
                <a:cubicBezTo>
                  <a:pt x="3" y="20"/>
                  <a:pt x="7" y="20"/>
                  <a:pt x="9" y="17"/>
                </a:cubicBezTo>
                <a:cubicBezTo>
                  <a:pt x="10" y="15"/>
                  <a:pt x="4" y="17"/>
                  <a:pt x="2" y="17"/>
                </a:cubicBezTo>
                <a:moveTo>
                  <a:pt x="28" y="0"/>
                </a:moveTo>
                <a:cubicBezTo>
                  <a:pt x="27" y="0"/>
                  <a:pt x="26" y="1"/>
                  <a:pt x="25" y="1"/>
                </a:cubicBezTo>
                <a:cubicBezTo>
                  <a:pt x="26" y="0"/>
                  <a:pt x="27" y="0"/>
                  <a:pt x="28" y="0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613" name=""/>
          <p:cNvSpPr/>
          <p:nvPr/>
        </p:nvSpPr>
        <p:spPr>
          <a:xfrm>
            <a:off x="3877200" y="633600"/>
            <a:ext cx="6120" cy="3600"/>
          </a:xfrm>
          <a:custGeom>
            <a:avLst/>
            <a:gdLst/>
            <a:ahLst/>
            <a:rect l="0" t="0" r="r" b="b"/>
            <a:pathLst>
              <a:path w="17" h="10">
                <a:moveTo>
                  <a:pt x="17" y="4"/>
                </a:moveTo>
                <a:cubicBezTo>
                  <a:pt x="13" y="6"/>
                  <a:pt x="5" y="11"/>
                  <a:pt x="6" y="6"/>
                </a:cubicBezTo>
                <a:lnTo>
                  <a:pt x="0" y="10"/>
                </a:lnTo>
                <a:lnTo>
                  <a:pt x="9" y="0"/>
                </a:lnTo>
                <a:lnTo>
                  <a:pt x="17" y="4"/>
                </a:ln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614" name=""/>
          <p:cNvSpPr/>
          <p:nvPr/>
        </p:nvSpPr>
        <p:spPr>
          <a:xfrm>
            <a:off x="3886920" y="615240"/>
            <a:ext cx="6480" cy="2520"/>
          </a:xfrm>
          <a:custGeom>
            <a:avLst/>
            <a:gdLst/>
            <a:ahLst/>
            <a:rect l="0" t="0" r="r" b="b"/>
            <a:pathLst>
              <a:path w="18" h="7">
                <a:moveTo>
                  <a:pt x="6" y="7"/>
                </a:moveTo>
                <a:lnTo>
                  <a:pt x="0" y="7"/>
                </a:lnTo>
                <a:lnTo>
                  <a:pt x="18" y="0"/>
                </a:lnTo>
                <a:lnTo>
                  <a:pt x="6" y="7"/>
                </a:ln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615" name=""/>
          <p:cNvSpPr/>
          <p:nvPr/>
        </p:nvSpPr>
        <p:spPr>
          <a:xfrm>
            <a:off x="3886920" y="613440"/>
            <a:ext cx="3960" cy="2160"/>
          </a:xfrm>
          <a:custGeom>
            <a:avLst/>
            <a:gdLst/>
            <a:ahLst/>
            <a:rect l="0" t="0" r="r" b="b"/>
            <a:pathLst>
              <a:path w="11" h="6">
                <a:moveTo>
                  <a:pt x="0" y="6"/>
                </a:moveTo>
                <a:lnTo>
                  <a:pt x="3" y="1"/>
                </a:lnTo>
                <a:lnTo>
                  <a:pt x="11" y="0"/>
                </a:lnTo>
                <a:lnTo>
                  <a:pt x="0" y="6"/>
                </a:ln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616" name=""/>
          <p:cNvSpPr/>
          <p:nvPr/>
        </p:nvSpPr>
        <p:spPr>
          <a:xfrm>
            <a:off x="3758400" y="507960"/>
            <a:ext cx="1080" cy="360"/>
          </a:xfrm>
          <a:custGeom>
            <a:avLst/>
            <a:gdLst/>
            <a:ahLst/>
            <a:rect l="0" t="0" r="r" b="b"/>
            <a:pathLst>
              <a:path w="3" h="1">
                <a:moveTo>
                  <a:pt x="3" y="0"/>
                </a:moveTo>
                <a:cubicBezTo>
                  <a:pt x="2" y="1"/>
                  <a:pt x="1" y="1"/>
                  <a:pt x="0" y="1"/>
                </a:cubicBezTo>
                <a:lnTo>
                  <a:pt x="3" y="0"/>
                </a:ln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617" name=""/>
          <p:cNvSpPr/>
          <p:nvPr/>
        </p:nvSpPr>
        <p:spPr>
          <a:xfrm>
            <a:off x="3762000" y="510840"/>
            <a:ext cx="2160" cy="1440"/>
          </a:xfrm>
          <a:custGeom>
            <a:avLst/>
            <a:gdLst/>
            <a:ahLst/>
            <a:rect l="0" t="0" r="r" b="b"/>
            <a:pathLst>
              <a:path w="6" h="4">
                <a:moveTo>
                  <a:pt x="0" y="4"/>
                </a:moveTo>
                <a:cubicBezTo>
                  <a:pt x="0" y="4"/>
                  <a:pt x="2" y="1"/>
                  <a:pt x="6" y="0"/>
                </a:cubicBezTo>
                <a:lnTo>
                  <a:pt x="0" y="4"/>
                </a:ln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618" name=""/>
          <p:cNvSpPr/>
          <p:nvPr/>
        </p:nvSpPr>
        <p:spPr>
          <a:xfrm>
            <a:off x="3850200" y="550080"/>
            <a:ext cx="5400" cy="5400"/>
          </a:xfrm>
          <a:custGeom>
            <a:avLst/>
            <a:gdLst/>
            <a:ahLst/>
            <a:rect l="0" t="0" r="r" b="b"/>
            <a:pathLst>
              <a:path w="15" h="15">
                <a:moveTo>
                  <a:pt x="1" y="15"/>
                </a:moveTo>
                <a:cubicBezTo>
                  <a:pt x="3" y="13"/>
                  <a:pt x="3" y="11"/>
                  <a:pt x="0" y="11"/>
                </a:cubicBezTo>
                <a:lnTo>
                  <a:pt x="11" y="2"/>
                </a:lnTo>
                <a:cubicBezTo>
                  <a:pt x="22" y="-5"/>
                  <a:pt x="10" y="8"/>
                  <a:pt x="1" y="15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619" name=""/>
          <p:cNvSpPr/>
          <p:nvPr/>
        </p:nvSpPr>
        <p:spPr>
          <a:xfrm>
            <a:off x="3801600" y="528840"/>
            <a:ext cx="4320" cy="2160"/>
          </a:xfrm>
          <a:custGeom>
            <a:avLst/>
            <a:gdLst/>
            <a:ahLst/>
            <a:rect l="0" t="0" r="r" b="b"/>
            <a:pathLst>
              <a:path w="12" h="6">
                <a:moveTo>
                  <a:pt x="3" y="2"/>
                </a:moveTo>
                <a:cubicBezTo>
                  <a:pt x="6" y="1"/>
                  <a:pt x="9" y="0"/>
                  <a:pt x="12" y="0"/>
                </a:cubicBezTo>
                <a:cubicBezTo>
                  <a:pt x="8" y="1"/>
                  <a:pt x="4" y="3"/>
                  <a:pt x="0" y="6"/>
                </a:cubicBezTo>
                <a:cubicBezTo>
                  <a:pt x="1" y="5"/>
                  <a:pt x="2" y="3"/>
                  <a:pt x="3" y="2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620" name=""/>
          <p:cNvSpPr/>
          <p:nvPr/>
        </p:nvSpPr>
        <p:spPr>
          <a:xfrm>
            <a:off x="3786840" y="536760"/>
            <a:ext cx="2160" cy="2880"/>
          </a:xfrm>
          <a:custGeom>
            <a:avLst/>
            <a:gdLst/>
            <a:ahLst/>
            <a:rect l="0" t="0" r="r" b="b"/>
            <a:pathLst>
              <a:path w="6" h="8">
                <a:moveTo>
                  <a:pt x="0" y="8"/>
                </a:moveTo>
                <a:cubicBezTo>
                  <a:pt x="2" y="5"/>
                  <a:pt x="4" y="2"/>
                  <a:pt x="6" y="0"/>
                </a:cubicBezTo>
                <a:lnTo>
                  <a:pt x="0" y="8"/>
                </a:ln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621" name=""/>
          <p:cNvSpPr/>
          <p:nvPr/>
        </p:nvSpPr>
        <p:spPr>
          <a:xfrm>
            <a:off x="3737160" y="490680"/>
            <a:ext cx="4680" cy="2880"/>
          </a:xfrm>
          <a:custGeom>
            <a:avLst/>
            <a:gdLst/>
            <a:ahLst/>
            <a:rect l="0" t="0" r="r" b="b"/>
            <a:pathLst>
              <a:path w="13" h="8">
                <a:moveTo>
                  <a:pt x="13" y="0"/>
                </a:moveTo>
                <a:cubicBezTo>
                  <a:pt x="7" y="5"/>
                  <a:pt x="2" y="10"/>
                  <a:pt x="0" y="7"/>
                </a:cubicBezTo>
                <a:lnTo>
                  <a:pt x="13" y="0"/>
                </a:ln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622" name=""/>
          <p:cNvSpPr/>
          <p:nvPr/>
        </p:nvSpPr>
        <p:spPr>
          <a:xfrm>
            <a:off x="3869280" y="587520"/>
            <a:ext cx="3240" cy="4320"/>
          </a:xfrm>
          <a:custGeom>
            <a:avLst/>
            <a:gdLst/>
            <a:ahLst/>
            <a:rect l="0" t="0" r="r" b="b"/>
            <a:pathLst>
              <a:path w="9" h="12">
                <a:moveTo>
                  <a:pt x="5" y="10"/>
                </a:moveTo>
                <a:cubicBezTo>
                  <a:pt x="-6" y="16"/>
                  <a:pt x="3" y="7"/>
                  <a:pt x="9" y="0"/>
                </a:cubicBezTo>
                <a:cubicBezTo>
                  <a:pt x="9" y="2"/>
                  <a:pt x="9" y="6"/>
                  <a:pt x="5" y="10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623" name=""/>
          <p:cNvSpPr/>
          <p:nvPr/>
        </p:nvSpPr>
        <p:spPr>
          <a:xfrm>
            <a:off x="3796560" y="482400"/>
            <a:ext cx="2880" cy="1440"/>
          </a:xfrm>
          <a:custGeom>
            <a:avLst/>
            <a:gdLst/>
            <a:ahLst/>
            <a:rect l="0" t="0" r="r" b="b"/>
            <a:pathLst>
              <a:path w="8" h="4">
                <a:moveTo>
                  <a:pt x="8" y="0"/>
                </a:moveTo>
                <a:cubicBezTo>
                  <a:pt x="4" y="2"/>
                  <a:pt x="2" y="4"/>
                  <a:pt x="0" y="4"/>
                </a:cubicBezTo>
                <a:cubicBezTo>
                  <a:pt x="2" y="2"/>
                  <a:pt x="4" y="1"/>
                  <a:pt x="8" y="0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624" name=""/>
          <p:cNvSpPr/>
          <p:nvPr/>
        </p:nvSpPr>
        <p:spPr>
          <a:xfrm>
            <a:off x="3870360" y="585360"/>
            <a:ext cx="3240" cy="2520"/>
          </a:xfrm>
          <a:custGeom>
            <a:avLst/>
            <a:gdLst/>
            <a:ahLst/>
            <a:rect l="0" t="0" r="r" b="b"/>
            <a:pathLst>
              <a:path w="9" h="7">
                <a:moveTo>
                  <a:pt x="2" y="1"/>
                </a:moveTo>
                <a:cubicBezTo>
                  <a:pt x="11" y="-2"/>
                  <a:pt x="10" y="2"/>
                  <a:pt x="6" y="7"/>
                </a:cubicBezTo>
                <a:cubicBezTo>
                  <a:pt x="6" y="5"/>
                  <a:pt x="2" y="5"/>
                  <a:pt x="0" y="4"/>
                </a:cubicBezTo>
                <a:cubicBezTo>
                  <a:pt x="1" y="2"/>
                  <a:pt x="1" y="2"/>
                  <a:pt x="2" y="1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625" name=""/>
          <p:cNvSpPr/>
          <p:nvPr/>
        </p:nvSpPr>
        <p:spPr>
          <a:xfrm>
            <a:off x="3690720" y="420120"/>
            <a:ext cx="360" cy="360"/>
          </a:xfrm>
          <a:custGeom>
            <a:avLst/>
            <a:gdLst/>
            <a:ahLst/>
            <a:rect l="0" t="0" r="r" b="b"/>
            <a:pathLst>
              <a:path w="1" h="1">
                <a:moveTo>
                  <a:pt x="0" y="1"/>
                </a:moveTo>
                <a:cubicBezTo>
                  <a:pt x="0" y="2"/>
                  <a:pt x="0" y="1"/>
                  <a:pt x="1" y="0"/>
                </a:cubicBezTo>
                <a:cubicBezTo>
                  <a:pt x="1" y="1"/>
                  <a:pt x="1" y="1"/>
                  <a:pt x="0" y="1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626" name=""/>
          <p:cNvSpPr/>
          <p:nvPr/>
        </p:nvSpPr>
        <p:spPr>
          <a:xfrm>
            <a:off x="3689280" y="370080"/>
            <a:ext cx="1800" cy="360"/>
          </a:xfrm>
          <a:custGeom>
            <a:avLst/>
            <a:gdLst/>
            <a:ahLst/>
            <a:rect l="0" t="0" r="r" b="b"/>
            <a:pathLst>
              <a:path w="5" h="1">
                <a:moveTo>
                  <a:pt x="0" y="1"/>
                </a:moveTo>
                <a:cubicBezTo>
                  <a:pt x="3" y="-1"/>
                  <a:pt x="4" y="0"/>
                  <a:pt x="5" y="1"/>
                </a:cubicBezTo>
                <a:cubicBezTo>
                  <a:pt x="3" y="0"/>
                  <a:pt x="1" y="0"/>
                  <a:pt x="0" y="1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627" name=""/>
          <p:cNvSpPr/>
          <p:nvPr/>
        </p:nvSpPr>
        <p:spPr>
          <a:xfrm>
            <a:off x="3882960" y="604080"/>
            <a:ext cx="360" cy="360"/>
          </a:xfrm>
          <a:custGeom>
            <a:avLst/>
            <a:gdLst/>
            <a:ahLst/>
            <a:rect l="0" t="0" r="r" b="b"/>
            <a:pathLst>
              <a:path w="1" h="1">
                <a:moveTo>
                  <a:pt x="0" y="0"/>
                </a:moveTo>
                <a:cubicBezTo>
                  <a:pt x="1" y="0"/>
                  <a:pt x="2" y="2"/>
                  <a:pt x="0" y="0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628" name=""/>
          <p:cNvSpPr/>
          <p:nvPr/>
        </p:nvSpPr>
        <p:spPr>
          <a:xfrm>
            <a:off x="3867480" y="615600"/>
            <a:ext cx="2160" cy="1080"/>
          </a:xfrm>
          <a:custGeom>
            <a:avLst/>
            <a:gdLst/>
            <a:ahLst/>
            <a:rect l="0" t="0" r="r" b="b"/>
            <a:pathLst>
              <a:path w="6" h="3">
                <a:moveTo>
                  <a:pt x="6" y="0"/>
                </a:moveTo>
                <a:lnTo>
                  <a:pt x="4" y="0"/>
                </a:lnTo>
                <a:cubicBezTo>
                  <a:pt x="6" y="0"/>
                  <a:pt x="6" y="0"/>
                  <a:pt x="6" y="0"/>
                </a:cubicBezTo>
                <a:moveTo>
                  <a:pt x="0" y="3"/>
                </a:moveTo>
                <a:cubicBezTo>
                  <a:pt x="2" y="2"/>
                  <a:pt x="3" y="2"/>
                  <a:pt x="4" y="0"/>
                </a:cubicBezTo>
                <a:cubicBezTo>
                  <a:pt x="3" y="2"/>
                  <a:pt x="2" y="2"/>
                  <a:pt x="0" y="3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629" name=""/>
          <p:cNvSpPr/>
          <p:nvPr/>
        </p:nvSpPr>
        <p:spPr>
          <a:xfrm>
            <a:off x="3843720" y="594720"/>
            <a:ext cx="1080" cy="720"/>
          </a:xfrm>
          <a:custGeom>
            <a:avLst/>
            <a:gdLst/>
            <a:ahLst/>
            <a:rect l="0" t="0" r="r" b="b"/>
            <a:pathLst>
              <a:path w="3" h="2">
                <a:moveTo>
                  <a:pt x="3" y="0"/>
                </a:moveTo>
                <a:cubicBezTo>
                  <a:pt x="-1" y="2"/>
                  <a:pt x="-1" y="2"/>
                  <a:pt x="3" y="0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630" name=""/>
          <p:cNvSpPr/>
          <p:nvPr/>
        </p:nvSpPr>
        <p:spPr>
          <a:xfrm>
            <a:off x="3881880" y="604800"/>
            <a:ext cx="1080" cy="1800"/>
          </a:xfrm>
          <a:custGeom>
            <a:avLst/>
            <a:gdLst/>
            <a:ahLst/>
            <a:rect l="0" t="0" r="r" b="b"/>
            <a:pathLst>
              <a:path w="3" h="5">
                <a:moveTo>
                  <a:pt x="0" y="5"/>
                </a:moveTo>
                <a:cubicBezTo>
                  <a:pt x="0" y="3"/>
                  <a:pt x="1" y="1"/>
                  <a:pt x="3" y="0"/>
                </a:cubicBezTo>
                <a:cubicBezTo>
                  <a:pt x="1" y="1"/>
                  <a:pt x="1" y="3"/>
                  <a:pt x="0" y="5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631" name=""/>
          <p:cNvSpPr/>
          <p:nvPr/>
        </p:nvSpPr>
        <p:spPr>
          <a:xfrm>
            <a:off x="3883320" y="604800"/>
            <a:ext cx="1440" cy="1440"/>
          </a:xfrm>
          <a:custGeom>
            <a:avLst/>
            <a:gdLst/>
            <a:ahLst/>
            <a:rect l="0" t="0" r="r" b="b"/>
            <a:pathLst>
              <a:path w="4" h="4">
                <a:moveTo>
                  <a:pt x="0" y="0"/>
                </a:moveTo>
                <a:cubicBezTo>
                  <a:pt x="6" y="0"/>
                  <a:pt x="4" y="2"/>
                  <a:pt x="0" y="4"/>
                </a:cubicBezTo>
                <a:cubicBezTo>
                  <a:pt x="0" y="4"/>
                  <a:pt x="0" y="2"/>
                  <a:pt x="0" y="0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632" name=""/>
          <p:cNvSpPr/>
          <p:nvPr/>
        </p:nvSpPr>
        <p:spPr>
          <a:xfrm>
            <a:off x="3882240" y="603720"/>
            <a:ext cx="1440" cy="1440"/>
          </a:xfrm>
          <a:custGeom>
            <a:avLst/>
            <a:gdLst/>
            <a:ahLst/>
            <a:rect l="0" t="0" r="r" b="b"/>
            <a:pathLst>
              <a:path w="4" h="4">
                <a:moveTo>
                  <a:pt x="0" y="0"/>
                </a:moveTo>
                <a:cubicBezTo>
                  <a:pt x="2" y="1"/>
                  <a:pt x="4" y="1"/>
                  <a:pt x="4" y="3"/>
                </a:cubicBezTo>
                <a:cubicBezTo>
                  <a:pt x="4" y="3"/>
                  <a:pt x="2" y="3"/>
                  <a:pt x="2" y="4"/>
                </a:cubicBezTo>
                <a:cubicBezTo>
                  <a:pt x="2" y="3"/>
                  <a:pt x="2" y="1"/>
                  <a:pt x="0" y="0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633" name=""/>
          <p:cNvSpPr/>
          <p:nvPr/>
        </p:nvSpPr>
        <p:spPr>
          <a:xfrm>
            <a:off x="3727800" y="447480"/>
            <a:ext cx="1800" cy="1080"/>
          </a:xfrm>
          <a:custGeom>
            <a:avLst/>
            <a:gdLst/>
            <a:ahLst/>
            <a:rect l="0" t="0" r="r" b="b"/>
            <a:pathLst>
              <a:path w="5" h="3">
                <a:moveTo>
                  <a:pt x="3" y="2"/>
                </a:moveTo>
                <a:cubicBezTo>
                  <a:pt x="-1" y="4"/>
                  <a:pt x="-2" y="4"/>
                  <a:pt x="5" y="0"/>
                </a:cubicBezTo>
                <a:cubicBezTo>
                  <a:pt x="5" y="2"/>
                  <a:pt x="5" y="2"/>
                  <a:pt x="3" y="2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634" name=""/>
          <p:cNvSpPr/>
          <p:nvPr/>
        </p:nvSpPr>
        <p:spPr>
          <a:xfrm>
            <a:off x="3803400" y="566640"/>
            <a:ext cx="360" cy="0"/>
          </a:xfrm>
          <a:custGeom>
            <a:avLst/>
            <a:gdLst/>
            <a:ahLst/>
            <a:rect l="0" t="0" r="r" b="b"/>
            <a:pathLst>
              <a:path w="1" h="0">
                <a:moveTo>
                  <a:pt x="0" y="0"/>
                </a:moveTo>
                <a:lnTo>
                  <a:pt x="1" y="0"/>
                </a:lnTo>
                <a:lnTo>
                  <a:pt x="0" y="0"/>
                </a:ln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635" name=""/>
          <p:cNvSpPr/>
          <p:nvPr/>
        </p:nvSpPr>
        <p:spPr>
          <a:xfrm>
            <a:off x="3799800" y="559080"/>
            <a:ext cx="14760" cy="7920"/>
          </a:xfrm>
          <a:custGeom>
            <a:avLst/>
            <a:gdLst/>
            <a:ahLst/>
            <a:rect l="0" t="0" r="r" b="b"/>
            <a:pathLst>
              <a:path w="41" h="22">
                <a:moveTo>
                  <a:pt x="0" y="22"/>
                </a:moveTo>
                <a:lnTo>
                  <a:pt x="41" y="0"/>
                </a:lnTo>
                <a:lnTo>
                  <a:pt x="11" y="22"/>
                </a:lnTo>
                <a:cubicBezTo>
                  <a:pt x="13" y="18"/>
                  <a:pt x="14" y="16"/>
                  <a:pt x="0" y="22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636" name=""/>
          <p:cNvSpPr/>
          <p:nvPr/>
        </p:nvSpPr>
        <p:spPr>
          <a:xfrm>
            <a:off x="3679920" y="366480"/>
            <a:ext cx="208440" cy="253800"/>
          </a:xfrm>
          <a:custGeom>
            <a:avLst/>
            <a:gdLst/>
            <a:ahLst/>
            <a:rect l="0" t="0" r="r" b="b"/>
            <a:pathLst>
              <a:path w="579" h="705">
                <a:moveTo>
                  <a:pt x="201" y="372"/>
                </a:moveTo>
                <a:cubicBezTo>
                  <a:pt x="203" y="372"/>
                  <a:pt x="202" y="375"/>
                  <a:pt x="206" y="375"/>
                </a:cubicBezTo>
                <a:cubicBezTo>
                  <a:pt x="216" y="361"/>
                  <a:pt x="196" y="368"/>
                  <a:pt x="186" y="372"/>
                </a:cubicBezTo>
                <a:cubicBezTo>
                  <a:pt x="190" y="367"/>
                  <a:pt x="211" y="356"/>
                  <a:pt x="202" y="355"/>
                </a:cubicBezTo>
                <a:cubicBezTo>
                  <a:pt x="191" y="353"/>
                  <a:pt x="180" y="373"/>
                  <a:pt x="174" y="372"/>
                </a:cubicBezTo>
                <a:lnTo>
                  <a:pt x="188" y="357"/>
                </a:lnTo>
                <a:cubicBezTo>
                  <a:pt x="172" y="361"/>
                  <a:pt x="180" y="349"/>
                  <a:pt x="179" y="343"/>
                </a:cubicBezTo>
                <a:cubicBezTo>
                  <a:pt x="177" y="343"/>
                  <a:pt x="175" y="344"/>
                  <a:pt x="173" y="345"/>
                </a:cubicBezTo>
                <a:cubicBezTo>
                  <a:pt x="176" y="335"/>
                  <a:pt x="150" y="347"/>
                  <a:pt x="153" y="339"/>
                </a:cubicBezTo>
                <a:cubicBezTo>
                  <a:pt x="157" y="338"/>
                  <a:pt x="161" y="330"/>
                  <a:pt x="165" y="327"/>
                </a:cubicBezTo>
                <a:lnTo>
                  <a:pt x="150" y="328"/>
                </a:lnTo>
                <a:cubicBezTo>
                  <a:pt x="157" y="327"/>
                  <a:pt x="166" y="321"/>
                  <a:pt x="175" y="314"/>
                </a:cubicBezTo>
                <a:cubicBezTo>
                  <a:pt x="173" y="313"/>
                  <a:pt x="167" y="316"/>
                  <a:pt x="165" y="316"/>
                </a:cubicBezTo>
                <a:cubicBezTo>
                  <a:pt x="169" y="314"/>
                  <a:pt x="173" y="312"/>
                  <a:pt x="176" y="308"/>
                </a:cubicBezTo>
                <a:lnTo>
                  <a:pt x="156" y="313"/>
                </a:lnTo>
                <a:cubicBezTo>
                  <a:pt x="155" y="314"/>
                  <a:pt x="155" y="316"/>
                  <a:pt x="155" y="317"/>
                </a:cubicBezTo>
                <a:cubicBezTo>
                  <a:pt x="153" y="315"/>
                  <a:pt x="145" y="316"/>
                  <a:pt x="151" y="308"/>
                </a:cubicBezTo>
                <a:cubicBezTo>
                  <a:pt x="154" y="305"/>
                  <a:pt x="158" y="304"/>
                  <a:pt x="162" y="301"/>
                </a:cubicBezTo>
                <a:cubicBezTo>
                  <a:pt x="153" y="311"/>
                  <a:pt x="163" y="306"/>
                  <a:pt x="170" y="301"/>
                </a:cubicBezTo>
                <a:cubicBezTo>
                  <a:pt x="165" y="298"/>
                  <a:pt x="172" y="299"/>
                  <a:pt x="177" y="292"/>
                </a:cubicBezTo>
                <a:cubicBezTo>
                  <a:pt x="174" y="289"/>
                  <a:pt x="161" y="296"/>
                  <a:pt x="154" y="303"/>
                </a:cubicBezTo>
                <a:cubicBezTo>
                  <a:pt x="155" y="297"/>
                  <a:pt x="156" y="294"/>
                  <a:pt x="144" y="297"/>
                </a:cubicBezTo>
                <a:lnTo>
                  <a:pt x="157" y="288"/>
                </a:lnTo>
                <a:lnTo>
                  <a:pt x="151" y="288"/>
                </a:lnTo>
                <a:lnTo>
                  <a:pt x="168" y="279"/>
                </a:lnTo>
                <a:cubicBezTo>
                  <a:pt x="171" y="267"/>
                  <a:pt x="146" y="294"/>
                  <a:pt x="147" y="282"/>
                </a:cubicBezTo>
                <a:lnTo>
                  <a:pt x="158" y="274"/>
                </a:lnTo>
                <a:cubicBezTo>
                  <a:pt x="152" y="274"/>
                  <a:pt x="133" y="287"/>
                  <a:pt x="144" y="275"/>
                </a:cubicBezTo>
                <a:cubicBezTo>
                  <a:pt x="136" y="277"/>
                  <a:pt x="132" y="291"/>
                  <a:pt x="125" y="286"/>
                </a:cubicBezTo>
                <a:cubicBezTo>
                  <a:pt x="130" y="281"/>
                  <a:pt x="132" y="276"/>
                  <a:pt x="133" y="272"/>
                </a:cubicBezTo>
                <a:cubicBezTo>
                  <a:pt x="127" y="274"/>
                  <a:pt x="122" y="282"/>
                  <a:pt x="124" y="283"/>
                </a:cubicBezTo>
                <a:lnTo>
                  <a:pt x="124" y="284"/>
                </a:lnTo>
                <a:cubicBezTo>
                  <a:pt x="124" y="283"/>
                  <a:pt x="124" y="283"/>
                  <a:pt x="124" y="283"/>
                </a:cubicBezTo>
                <a:cubicBezTo>
                  <a:pt x="113" y="277"/>
                  <a:pt x="156" y="249"/>
                  <a:pt x="136" y="252"/>
                </a:cubicBezTo>
                <a:cubicBezTo>
                  <a:pt x="130" y="261"/>
                  <a:pt x="113" y="265"/>
                  <a:pt x="119" y="272"/>
                </a:cubicBezTo>
                <a:cubicBezTo>
                  <a:pt x="110" y="274"/>
                  <a:pt x="129" y="254"/>
                  <a:pt x="115" y="259"/>
                </a:cubicBezTo>
                <a:lnTo>
                  <a:pt x="131" y="251"/>
                </a:lnTo>
                <a:cubicBezTo>
                  <a:pt x="130" y="249"/>
                  <a:pt x="124" y="252"/>
                  <a:pt x="122" y="252"/>
                </a:cubicBezTo>
                <a:lnTo>
                  <a:pt x="132" y="244"/>
                </a:lnTo>
                <a:cubicBezTo>
                  <a:pt x="111" y="255"/>
                  <a:pt x="135" y="230"/>
                  <a:pt x="109" y="246"/>
                </a:cubicBezTo>
                <a:cubicBezTo>
                  <a:pt x="129" y="233"/>
                  <a:pt x="105" y="244"/>
                  <a:pt x="112" y="236"/>
                </a:cubicBezTo>
                <a:cubicBezTo>
                  <a:pt x="128" y="229"/>
                  <a:pt x="119" y="247"/>
                  <a:pt x="137" y="233"/>
                </a:cubicBezTo>
                <a:cubicBezTo>
                  <a:pt x="141" y="228"/>
                  <a:pt x="131" y="233"/>
                  <a:pt x="135" y="227"/>
                </a:cubicBezTo>
                <a:cubicBezTo>
                  <a:pt x="139" y="226"/>
                  <a:pt x="145" y="224"/>
                  <a:pt x="149" y="222"/>
                </a:cubicBezTo>
                <a:cubicBezTo>
                  <a:pt x="155" y="209"/>
                  <a:pt x="131" y="222"/>
                  <a:pt x="124" y="222"/>
                </a:cubicBezTo>
                <a:lnTo>
                  <a:pt x="133" y="225"/>
                </a:lnTo>
                <a:cubicBezTo>
                  <a:pt x="115" y="238"/>
                  <a:pt x="128" y="225"/>
                  <a:pt x="113" y="234"/>
                </a:cubicBezTo>
                <a:cubicBezTo>
                  <a:pt x="120" y="223"/>
                  <a:pt x="105" y="232"/>
                  <a:pt x="109" y="225"/>
                </a:cubicBezTo>
                <a:cubicBezTo>
                  <a:pt x="109" y="226"/>
                  <a:pt x="111" y="225"/>
                  <a:pt x="111" y="225"/>
                </a:cubicBezTo>
                <a:cubicBezTo>
                  <a:pt x="106" y="219"/>
                  <a:pt x="133" y="195"/>
                  <a:pt x="132" y="192"/>
                </a:cubicBezTo>
                <a:cubicBezTo>
                  <a:pt x="132" y="188"/>
                  <a:pt x="119" y="191"/>
                  <a:pt x="113" y="198"/>
                </a:cubicBezTo>
                <a:cubicBezTo>
                  <a:pt x="106" y="200"/>
                  <a:pt x="125" y="203"/>
                  <a:pt x="99" y="217"/>
                </a:cubicBezTo>
                <a:cubicBezTo>
                  <a:pt x="123" y="193"/>
                  <a:pt x="83" y="217"/>
                  <a:pt x="95" y="196"/>
                </a:cubicBezTo>
                <a:cubicBezTo>
                  <a:pt x="107" y="192"/>
                  <a:pt x="109" y="182"/>
                  <a:pt x="118" y="179"/>
                </a:cubicBezTo>
                <a:cubicBezTo>
                  <a:pt x="113" y="177"/>
                  <a:pt x="109" y="180"/>
                  <a:pt x="100" y="185"/>
                </a:cubicBezTo>
                <a:lnTo>
                  <a:pt x="108" y="177"/>
                </a:lnTo>
                <a:cubicBezTo>
                  <a:pt x="85" y="187"/>
                  <a:pt x="90" y="189"/>
                  <a:pt x="75" y="189"/>
                </a:cubicBezTo>
                <a:cubicBezTo>
                  <a:pt x="83" y="187"/>
                  <a:pt x="84" y="177"/>
                  <a:pt x="92" y="174"/>
                </a:cubicBezTo>
                <a:cubicBezTo>
                  <a:pt x="91" y="172"/>
                  <a:pt x="87" y="172"/>
                  <a:pt x="81" y="174"/>
                </a:cubicBezTo>
                <a:lnTo>
                  <a:pt x="82" y="174"/>
                </a:lnTo>
                <a:cubicBezTo>
                  <a:pt x="77" y="172"/>
                  <a:pt x="78" y="168"/>
                  <a:pt x="79" y="165"/>
                </a:cubicBezTo>
                <a:cubicBezTo>
                  <a:pt x="80" y="162"/>
                  <a:pt x="80" y="160"/>
                  <a:pt x="73" y="161"/>
                </a:cubicBezTo>
                <a:lnTo>
                  <a:pt x="69" y="165"/>
                </a:lnTo>
                <a:cubicBezTo>
                  <a:pt x="64" y="166"/>
                  <a:pt x="60" y="166"/>
                  <a:pt x="58" y="164"/>
                </a:cubicBezTo>
                <a:cubicBezTo>
                  <a:pt x="55" y="163"/>
                  <a:pt x="53" y="162"/>
                  <a:pt x="51" y="160"/>
                </a:cubicBezTo>
                <a:cubicBezTo>
                  <a:pt x="49" y="158"/>
                  <a:pt x="47" y="156"/>
                  <a:pt x="45" y="154"/>
                </a:cubicBezTo>
                <a:cubicBezTo>
                  <a:pt x="43" y="153"/>
                  <a:pt x="41" y="152"/>
                  <a:pt x="38" y="151"/>
                </a:cubicBezTo>
                <a:lnTo>
                  <a:pt x="36" y="157"/>
                </a:lnTo>
                <a:cubicBezTo>
                  <a:pt x="36" y="156"/>
                  <a:pt x="34" y="156"/>
                  <a:pt x="32" y="156"/>
                </a:cubicBezTo>
                <a:cubicBezTo>
                  <a:pt x="30" y="157"/>
                  <a:pt x="28" y="156"/>
                  <a:pt x="30" y="151"/>
                </a:cubicBezTo>
                <a:cubicBezTo>
                  <a:pt x="31" y="151"/>
                  <a:pt x="34" y="150"/>
                  <a:pt x="33" y="151"/>
                </a:cubicBezTo>
                <a:cubicBezTo>
                  <a:pt x="38" y="146"/>
                  <a:pt x="45" y="137"/>
                  <a:pt x="44" y="134"/>
                </a:cubicBezTo>
                <a:lnTo>
                  <a:pt x="36" y="142"/>
                </a:lnTo>
                <a:lnTo>
                  <a:pt x="41" y="135"/>
                </a:lnTo>
                <a:cubicBezTo>
                  <a:pt x="39" y="133"/>
                  <a:pt x="32" y="147"/>
                  <a:pt x="29" y="145"/>
                </a:cubicBezTo>
                <a:cubicBezTo>
                  <a:pt x="39" y="133"/>
                  <a:pt x="37" y="130"/>
                  <a:pt x="35" y="127"/>
                </a:cubicBezTo>
                <a:cubicBezTo>
                  <a:pt x="32" y="124"/>
                  <a:pt x="30" y="123"/>
                  <a:pt x="36" y="111"/>
                </a:cubicBezTo>
                <a:cubicBezTo>
                  <a:pt x="22" y="128"/>
                  <a:pt x="39" y="117"/>
                  <a:pt x="25" y="132"/>
                </a:cubicBezTo>
                <a:cubicBezTo>
                  <a:pt x="27" y="129"/>
                  <a:pt x="29" y="125"/>
                  <a:pt x="28" y="122"/>
                </a:cubicBezTo>
                <a:lnTo>
                  <a:pt x="21" y="134"/>
                </a:lnTo>
                <a:cubicBezTo>
                  <a:pt x="21" y="131"/>
                  <a:pt x="20" y="128"/>
                  <a:pt x="20" y="126"/>
                </a:cubicBezTo>
                <a:cubicBezTo>
                  <a:pt x="20" y="123"/>
                  <a:pt x="20" y="121"/>
                  <a:pt x="20" y="119"/>
                </a:cubicBezTo>
                <a:cubicBezTo>
                  <a:pt x="20" y="117"/>
                  <a:pt x="19" y="115"/>
                  <a:pt x="18" y="113"/>
                </a:cubicBezTo>
                <a:cubicBezTo>
                  <a:pt x="17" y="112"/>
                  <a:pt x="16" y="111"/>
                  <a:pt x="14" y="111"/>
                </a:cubicBezTo>
                <a:lnTo>
                  <a:pt x="16" y="109"/>
                </a:lnTo>
                <a:cubicBezTo>
                  <a:pt x="15" y="106"/>
                  <a:pt x="15" y="105"/>
                  <a:pt x="14" y="106"/>
                </a:cubicBezTo>
                <a:cubicBezTo>
                  <a:pt x="12" y="107"/>
                  <a:pt x="11" y="110"/>
                  <a:pt x="9" y="116"/>
                </a:cubicBezTo>
                <a:cubicBezTo>
                  <a:pt x="10" y="110"/>
                  <a:pt x="13" y="107"/>
                  <a:pt x="13" y="102"/>
                </a:cubicBezTo>
                <a:cubicBezTo>
                  <a:pt x="10" y="109"/>
                  <a:pt x="8" y="112"/>
                  <a:pt x="7" y="111"/>
                </a:cubicBezTo>
                <a:cubicBezTo>
                  <a:pt x="7" y="111"/>
                  <a:pt x="6" y="107"/>
                  <a:pt x="6" y="103"/>
                </a:cubicBezTo>
                <a:cubicBezTo>
                  <a:pt x="6" y="101"/>
                  <a:pt x="6" y="99"/>
                  <a:pt x="6" y="97"/>
                </a:cubicBezTo>
                <a:cubicBezTo>
                  <a:pt x="5" y="96"/>
                  <a:pt x="5" y="94"/>
                  <a:pt x="5" y="93"/>
                </a:cubicBezTo>
                <a:cubicBezTo>
                  <a:pt x="4" y="91"/>
                  <a:pt x="3" y="92"/>
                  <a:pt x="1" y="98"/>
                </a:cubicBezTo>
                <a:cubicBezTo>
                  <a:pt x="3" y="85"/>
                  <a:pt x="3" y="71"/>
                  <a:pt x="2" y="59"/>
                </a:cubicBezTo>
                <a:cubicBezTo>
                  <a:pt x="2" y="46"/>
                  <a:pt x="0" y="34"/>
                  <a:pt x="4" y="23"/>
                </a:cubicBezTo>
                <a:lnTo>
                  <a:pt x="0" y="26"/>
                </a:lnTo>
                <a:cubicBezTo>
                  <a:pt x="1" y="17"/>
                  <a:pt x="4" y="17"/>
                  <a:pt x="7" y="17"/>
                </a:cubicBezTo>
                <a:cubicBezTo>
                  <a:pt x="11" y="17"/>
                  <a:pt x="14" y="17"/>
                  <a:pt x="17" y="8"/>
                </a:cubicBezTo>
                <a:cubicBezTo>
                  <a:pt x="21" y="15"/>
                  <a:pt x="24" y="22"/>
                  <a:pt x="26" y="29"/>
                </a:cubicBezTo>
                <a:cubicBezTo>
                  <a:pt x="27" y="22"/>
                  <a:pt x="32" y="13"/>
                  <a:pt x="30" y="11"/>
                </a:cubicBezTo>
                <a:cubicBezTo>
                  <a:pt x="34" y="11"/>
                  <a:pt x="37" y="11"/>
                  <a:pt x="35" y="0"/>
                </a:cubicBezTo>
                <a:cubicBezTo>
                  <a:pt x="36" y="4"/>
                  <a:pt x="38" y="7"/>
                  <a:pt x="40" y="9"/>
                </a:cubicBezTo>
                <a:cubicBezTo>
                  <a:pt x="41" y="12"/>
                  <a:pt x="43" y="15"/>
                  <a:pt x="44" y="17"/>
                </a:cubicBezTo>
                <a:cubicBezTo>
                  <a:pt x="45" y="18"/>
                  <a:pt x="46" y="19"/>
                  <a:pt x="46" y="20"/>
                </a:cubicBezTo>
                <a:cubicBezTo>
                  <a:pt x="47" y="21"/>
                  <a:pt x="48" y="22"/>
                  <a:pt x="49" y="23"/>
                </a:cubicBezTo>
                <a:cubicBezTo>
                  <a:pt x="50" y="25"/>
                  <a:pt x="52" y="26"/>
                  <a:pt x="53" y="27"/>
                </a:cubicBezTo>
                <a:cubicBezTo>
                  <a:pt x="57" y="30"/>
                  <a:pt x="60" y="33"/>
                  <a:pt x="63" y="34"/>
                </a:cubicBezTo>
                <a:cubicBezTo>
                  <a:pt x="65" y="35"/>
                  <a:pt x="66" y="36"/>
                  <a:pt x="68" y="38"/>
                </a:cubicBezTo>
                <a:cubicBezTo>
                  <a:pt x="70" y="39"/>
                  <a:pt x="72" y="39"/>
                  <a:pt x="73" y="40"/>
                </a:cubicBezTo>
                <a:lnTo>
                  <a:pt x="79" y="42"/>
                </a:lnTo>
                <a:cubicBezTo>
                  <a:pt x="80" y="43"/>
                  <a:pt x="82" y="44"/>
                  <a:pt x="84" y="45"/>
                </a:cubicBezTo>
                <a:cubicBezTo>
                  <a:pt x="87" y="46"/>
                  <a:pt x="90" y="48"/>
                  <a:pt x="93" y="50"/>
                </a:cubicBezTo>
                <a:cubicBezTo>
                  <a:pt x="99" y="54"/>
                  <a:pt x="103" y="60"/>
                  <a:pt x="103" y="69"/>
                </a:cubicBezTo>
                <a:cubicBezTo>
                  <a:pt x="106" y="69"/>
                  <a:pt x="109" y="64"/>
                  <a:pt x="111" y="60"/>
                </a:cubicBezTo>
                <a:cubicBezTo>
                  <a:pt x="103" y="76"/>
                  <a:pt x="121" y="57"/>
                  <a:pt x="125" y="57"/>
                </a:cubicBezTo>
                <a:cubicBezTo>
                  <a:pt x="121" y="65"/>
                  <a:pt x="117" y="72"/>
                  <a:pt x="112" y="80"/>
                </a:cubicBezTo>
                <a:cubicBezTo>
                  <a:pt x="119" y="77"/>
                  <a:pt x="123" y="70"/>
                  <a:pt x="127" y="66"/>
                </a:cubicBezTo>
                <a:cubicBezTo>
                  <a:pt x="134" y="69"/>
                  <a:pt x="134" y="78"/>
                  <a:pt x="136" y="84"/>
                </a:cubicBezTo>
                <a:cubicBezTo>
                  <a:pt x="137" y="91"/>
                  <a:pt x="139" y="97"/>
                  <a:pt x="148" y="96"/>
                </a:cubicBezTo>
                <a:cubicBezTo>
                  <a:pt x="143" y="104"/>
                  <a:pt x="132" y="108"/>
                  <a:pt x="132" y="113"/>
                </a:cubicBezTo>
                <a:cubicBezTo>
                  <a:pt x="148" y="93"/>
                  <a:pt x="149" y="113"/>
                  <a:pt x="159" y="102"/>
                </a:cubicBezTo>
                <a:cubicBezTo>
                  <a:pt x="151" y="111"/>
                  <a:pt x="152" y="115"/>
                  <a:pt x="152" y="118"/>
                </a:cubicBezTo>
                <a:cubicBezTo>
                  <a:pt x="151" y="122"/>
                  <a:pt x="150" y="127"/>
                  <a:pt x="134" y="138"/>
                </a:cubicBezTo>
                <a:cubicBezTo>
                  <a:pt x="135" y="143"/>
                  <a:pt x="149" y="131"/>
                  <a:pt x="151" y="127"/>
                </a:cubicBezTo>
                <a:cubicBezTo>
                  <a:pt x="153" y="133"/>
                  <a:pt x="156" y="136"/>
                  <a:pt x="168" y="132"/>
                </a:cubicBezTo>
                <a:cubicBezTo>
                  <a:pt x="163" y="140"/>
                  <a:pt x="190" y="145"/>
                  <a:pt x="171" y="167"/>
                </a:cubicBezTo>
                <a:cubicBezTo>
                  <a:pt x="183" y="153"/>
                  <a:pt x="178" y="161"/>
                  <a:pt x="187" y="158"/>
                </a:cubicBezTo>
                <a:lnTo>
                  <a:pt x="198" y="146"/>
                </a:lnTo>
                <a:lnTo>
                  <a:pt x="201" y="153"/>
                </a:lnTo>
                <a:cubicBezTo>
                  <a:pt x="203" y="153"/>
                  <a:pt x="203" y="154"/>
                  <a:pt x="201" y="155"/>
                </a:cubicBezTo>
                <a:cubicBezTo>
                  <a:pt x="202" y="156"/>
                  <a:pt x="194" y="160"/>
                  <a:pt x="192" y="165"/>
                </a:cubicBezTo>
                <a:cubicBezTo>
                  <a:pt x="195" y="170"/>
                  <a:pt x="202" y="164"/>
                  <a:pt x="210" y="161"/>
                </a:cubicBezTo>
                <a:lnTo>
                  <a:pt x="211" y="159"/>
                </a:lnTo>
                <a:lnTo>
                  <a:pt x="215" y="161"/>
                </a:lnTo>
                <a:cubicBezTo>
                  <a:pt x="216" y="163"/>
                  <a:pt x="197" y="164"/>
                  <a:pt x="195" y="175"/>
                </a:cubicBezTo>
                <a:cubicBezTo>
                  <a:pt x="198" y="173"/>
                  <a:pt x="218" y="163"/>
                  <a:pt x="210" y="172"/>
                </a:cubicBezTo>
                <a:cubicBezTo>
                  <a:pt x="209" y="168"/>
                  <a:pt x="200" y="176"/>
                  <a:pt x="197" y="180"/>
                </a:cubicBezTo>
                <a:lnTo>
                  <a:pt x="199" y="185"/>
                </a:lnTo>
                <a:lnTo>
                  <a:pt x="215" y="171"/>
                </a:lnTo>
                <a:cubicBezTo>
                  <a:pt x="219" y="177"/>
                  <a:pt x="221" y="186"/>
                  <a:pt x="223" y="195"/>
                </a:cubicBezTo>
                <a:cubicBezTo>
                  <a:pt x="225" y="204"/>
                  <a:pt x="228" y="213"/>
                  <a:pt x="233" y="219"/>
                </a:cubicBezTo>
                <a:cubicBezTo>
                  <a:pt x="219" y="230"/>
                  <a:pt x="240" y="229"/>
                  <a:pt x="218" y="244"/>
                </a:cubicBezTo>
                <a:lnTo>
                  <a:pt x="219" y="242"/>
                </a:lnTo>
                <a:cubicBezTo>
                  <a:pt x="215" y="240"/>
                  <a:pt x="203" y="256"/>
                  <a:pt x="208" y="257"/>
                </a:cubicBezTo>
                <a:cubicBezTo>
                  <a:pt x="212" y="249"/>
                  <a:pt x="233" y="246"/>
                  <a:pt x="231" y="236"/>
                </a:cubicBezTo>
                <a:lnTo>
                  <a:pt x="245" y="234"/>
                </a:lnTo>
                <a:cubicBezTo>
                  <a:pt x="288" y="207"/>
                  <a:pt x="252" y="251"/>
                  <a:pt x="271" y="250"/>
                </a:cubicBezTo>
                <a:cubicBezTo>
                  <a:pt x="269" y="250"/>
                  <a:pt x="267" y="252"/>
                  <a:pt x="266" y="252"/>
                </a:cubicBezTo>
                <a:cubicBezTo>
                  <a:pt x="284" y="250"/>
                  <a:pt x="267" y="277"/>
                  <a:pt x="274" y="274"/>
                </a:cubicBezTo>
                <a:lnTo>
                  <a:pt x="264" y="283"/>
                </a:lnTo>
                <a:cubicBezTo>
                  <a:pt x="285" y="276"/>
                  <a:pt x="288" y="276"/>
                  <a:pt x="286" y="288"/>
                </a:cubicBezTo>
                <a:cubicBezTo>
                  <a:pt x="284" y="290"/>
                  <a:pt x="280" y="291"/>
                  <a:pt x="279" y="294"/>
                </a:cubicBezTo>
                <a:cubicBezTo>
                  <a:pt x="288" y="290"/>
                  <a:pt x="298" y="286"/>
                  <a:pt x="299" y="292"/>
                </a:cubicBezTo>
                <a:lnTo>
                  <a:pt x="296" y="295"/>
                </a:lnTo>
                <a:lnTo>
                  <a:pt x="303" y="301"/>
                </a:lnTo>
                <a:cubicBezTo>
                  <a:pt x="268" y="326"/>
                  <a:pt x="335" y="300"/>
                  <a:pt x="298" y="329"/>
                </a:cubicBezTo>
                <a:cubicBezTo>
                  <a:pt x="309" y="324"/>
                  <a:pt x="317" y="327"/>
                  <a:pt x="324" y="326"/>
                </a:cubicBezTo>
                <a:cubicBezTo>
                  <a:pt x="322" y="327"/>
                  <a:pt x="321" y="329"/>
                  <a:pt x="319" y="330"/>
                </a:cubicBezTo>
                <a:cubicBezTo>
                  <a:pt x="341" y="320"/>
                  <a:pt x="320" y="344"/>
                  <a:pt x="324" y="345"/>
                </a:cubicBezTo>
                <a:cubicBezTo>
                  <a:pt x="330" y="344"/>
                  <a:pt x="336" y="339"/>
                  <a:pt x="341" y="334"/>
                </a:cubicBezTo>
                <a:cubicBezTo>
                  <a:pt x="329" y="349"/>
                  <a:pt x="367" y="335"/>
                  <a:pt x="361" y="341"/>
                </a:cubicBezTo>
                <a:cubicBezTo>
                  <a:pt x="362" y="345"/>
                  <a:pt x="349" y="351"/>
                  <a:pt x="341" y="358"/>
                </a:cubicBezTo>
                <a:cubicBezTo>
                  <a:pt x="348" y="360"/>
                  <a:pt x="373" y="335"/>
                  <a:pt x="363" y="351"/>
                </a:cubicBezTo>
                <a:cubicBezTo>
                  <a:pt x="361" y="351"/>
                  <a:pt x="359" y="351"/>
                  <a:pt x="357" y="353"/>
                </a:cubicBezTo>
                <a:cubicBezTo>
                  <a:pt x="356" y="357"/>
                  <a:pt x="318" y="390"/>
                  <a:pt x="328" y="387"/>
                </a:cubicBezTo>
                <a:lnTo>
                  <a:pt x="333" y="381"/>
                </a:lnTo>
                <a:cubicBezTo>
                  <a:pt x="346" y="379"/>
                  <a:pt x="312" y="411"/>
                  <a:pt x="336" y="396"/>
                </a:cubicBezTo>
                <a:lnTo>
                  <a:pt x="347" y="387"/>
                </a:lnTo>
                <a:cubicBezTo>
                  <a:pt x="338" y="405"/>
                  <a:pt x="354" y="388"/>
                  <a:pt x="346" y="405"/>
                </a:cubicBezTo>
                <a:lnTo>
                  <a:pt x="344" y="406"/>
                </a:lnTo>
                <a:cubicBezTo>
                  <a:pt x="349" y="408"/>
                  <a:pt x="336" y="419"/>
                  <a:pt x="355" y="409"/>
                </a:cubicBezTo>
                <a:lnTo>
                  <a:pt x="357" y="406"/>
                </a:lnTo>
                <a:cubicBezTo>
                  <a:pt x="361" y="409"/>
                  <a:pt x="360" y="410"/>
                  <a:pt x="362" y="415"/>
                </a:cubicBezTo>
                <a:cubicBezTo>
                  <a:pt x="364" y="415"/>
                  <a:pt x="368" y="415"/>
                  <a:pt x="365" y="418"/>
                </a:cubicBezTo>
                <a:cubicBezTo>
                  <a:pt x="380" y="408"/>
                  <a:pt x="379" y="424"/>
                  <a:pt x="379" y="426"/>
                </a:cubicBezTo>
                <a:cubicBezTo>
                  <a:pt x="375" y="424"/>
                  <a:pt x="369" y="430"/>
                  <a:pt x="364" y="435"/>
                </a:cubicBezTo>
                <a:cubicBezTo>
                  <a:pt x="378" y="429"/>
                  <a:pt x="380" y="430"/>
                  <a:pt x="373" y="438"/>
                </a:cubicBezTo>
                <a:cubicBezTo>
                  <a:pt x="392" y="426"/>
                  <a:pt x="412" y="414"/>
                  <a:pt x="417" y="419"/>
                </a:cubicBezTo>
                <a:cubicBezTo>
                  <a:pt x="414" y="419"/>
                  <a:pt x="411" y="419"/>
                  <a:pt x="408" y="422"/>
                </a:cubicBezTo>
                <a:cubicBezTo>
                  <a:pt x="404" y="425"/>
                  <a:pt x="409" y="424"/>
                  <a:pt x="411" y="423"/>
                </a:cubicBezTo>
                <a:cubicBezTo>
                  <a:pt x="407" y="427"/>
                  <a:pt x="403" y="427"/>
                  <a:pt x="397" y="432"/>
                </a:cubicBezTo>
                <a:cubicBezTo>
                  <a:pt x="418" y="424"/>
                  <a:pt x="403" y="437"/>
                  <a:pt x="413" y="439"/>
                </a:cubicBezTo>
                <a:cubicBezTo>
                  <a:pt x="406" y="441"/>
                  <a:pt x="403" y="445"/>
                  <a:pt x="397" y="450"/>
                </a:cubicBezTo>
                <a:cubicBezTo>
                  <a:pt x="419" y="436"/>
                  <a:pt x="384" y="469"/>
                  <a:pt x="410" y="449"/>
                </a:cubicBezTo>
                <a:cubicBezTo>
                  <a:pt x="401" y="471"/>
                  <a:pt x="427" y="478"/>
                  <a:pt x="412" y="493"/>
                </a:cubicBezTo>
                <a:cubicBezTo>
                  <a:pt x="404" y="500"/>
                  <a:pt x="419" y="494"/>
                  <a:pt x="421" y="496"/>
                </a:cubicBezTo>
                <a:lnTo>
                  <a:pt x="411" y="502"/>
                </a:lnTo>
                <a:cubicBezTo>
                  <a:pt x="432" y="496"/>
                  <a:pt x="420" y="502"/>
                  <a:pt x="441" y="497"/>
                </a:cubicBezTo>
                <a:cubicBezTo>
                  <a:pt x="428" y="502"/>
                  <a:pt x="424" y="506"/>
                  <a:pt x="417" y="514"/>
                </a:cubicBezTo>
                <a:lnTo>
                  <a:pt x="439" y="506"/>
                </a:lnTo>
                <a:lnTo>
                  <a:pt x="425" y="516"/>
                </a:lnTo>
                <a:cubicBezTo>
                  <a:pt x="432" y="514"/>
                  <a:pt x="431" y="518"/>
                  <a:pt x="430" y="521"/>
                </a:cubicBezTo>
                <a:cubicBezTo>
                  <a:pt x="447" y="513"/>
                  <a:pt x="450" y="520"/>
                  <a:pt x="459" y="516"/>
                </a:cubicBezTo>
                <a:cubicBezTo>
                  <a:pt x="441" y="530"/>
                  <a:pt x="468" y="518"/>
                  <a:pt x="450" y="531"/>
                </a:cubicBezTo>
                <a:cubicBezTo>
                  <a:pt x="453" y="530"/>
                  <a:pt x="456" y="529"/>
                  <a:pt x="458" y="529"/>
                </a:cubicBezTo>
                <a:cubicBezTo>
                  <a:pt x="466" y="523"/>
                  <a:pt x="477" y="516"/>
                  <a:pt x="474" y="520"/>
                </a:cubicBezTo>
                <a:cubicBezTo>
                  <a:pt x="474" y="521"/>
                  <a:pt x="474" y="521"/>
                  <a:pt x="474" y="521"/>
                </a:cubicBezTo>
                <a:lnTo>
                  <a:pt x="462" y="529"/>
                </a:lnTo>
                <a:cubicBezTo>
                  <a:pt x="466" y="529"/>
                  <a:pt x="469" y="530"/>
                  <a:pt x="470" y="531"/>
                </a:cubicBezTo>
                <a:cubicBezTo>
                  <a:pt x="470" y="530"/>
                  <a:pt x="473" y="528"/>
                  <a:pt x="475" y="525"/>
                </a:cubicBezTo>
                <a:cubicBezTo>
                  <a:pt x="474" y="527"/>
                  <a:pt x="471" y="529"/>
                  <a:pt x="470" y="531"/>
                </a:cubicBezTo>
                <a:lnTo>
                  <a:pt x="470" y="532"/>
                </a:lnTo>
                <a:lnTo>
                  <a:pt x="469" y="532"/>
                </a:lnTo>
                <a:cubicBezTo>
                  <a:pt x="467" y="535"/>
                  <a:pt x="467" y="537"/>
                  <a:pt x="472" y="536"/>
                </a:cubicBezTo>
                <a:cubicBezTo>
                  <a:pt x="458" y="553"/>
                  <a:pt x="505" y="534"/>
                  <a:pt x="485" y="556"/>
                </a:cubicBezTo>
                <a:cubicBezTo>
                  <a:pt x="487" y="554"/>
                  <a:pt x="487" y="552"/>
                  <a:pt x="483" y="554"/>
                </a:cubicBezTo>
                <a:cubicBezTo>
                  <a:pt x="488" y="559"/>
                  <a:pt x="475" y="575"/>
                  <a:pt x="486" y="573"/>
                </a:cubicBezTo>
                <a:lnTo>
                  <a:pt x="496" y="566"/>
                </a:lnTo>
                <a:cubicBezTo>
                  <a:pt x="504" y="567"/>
                  <a:pt x="509" y="569"/>
                  <a:pt x="511" y="572"/>
                </a:cubicBezTo>
                <a:lnTo>
                  <a:pt x="523" y="565"/>
                </a:lnTo>
                <a:cubicBezTo>
                  <a:pt x="522" y="573"/>
                  <a:pt x="548" y="572"/>
                  <a:pt x="525" y="590"/>
                </a:cubicBezTo>
                <a:cubicBezTo>
                  <a:pt x="535" y="585"/>
                  <a:pt x="526" y="599"/>
                  <a:pt x="531" y="600"/>
                </a:cubicBezTo>
                <a:lnTo>
                  <a:pt x="522" y="606"/>
                </a:lnTo>
                <a:cubicBezTo>
                  <a:pt x="521" y="611"/>
                  <a:pt x="526" y="612"/>
                  <a:pt x="530" y="612"/>
                </a:cubicBezTo>
                <a:cubicBezTo>
                  <a:pt x="515" y="632"/>
                  <a:pt x="538" y="627"/>
                  <a:pt x="541" y="634"/>
                </a:cubicBezTo>
                <a:lnTo>
                  <a:pt x="538" y="636"/>
                </a:lnTo>
                <a:lnTo>
                  <a:pt x="549" y="639"/>
                </a:lnTo>
                <a:cubicBezTo>
                  <a:pt x="539" y="642"/>
                  <a:pt x="556" y="637"/>
                  <a:pt x="554" y="640"/>
                </a:cubicBezTo>
                <a:cubicBezTo>
                  <a:pt x="560" y="639"/>
                  <a:pt x="560" y="644"/>
                  <a:pt x="555" y="650"/>
                </a:cubicBezTo>
                <a:lnTo>
                  <a:pt x="557" y="655"/>
                </a:lnTo>
                <a:cubicBezTo>
                  <a:pt x="548" y="654"/>
                  <a:pt x="544" y="663"/>
                  <a:pt x="533" y="670"/>
                </a:cubicBezTo>
                <a:lnTo>
                  <a:pt x="543" y="668"/>
                </a:lnTo>
                <a:cubicBezTo>
                  <a:pt x="539" y="672"/>
                  <a:pt x="534" y="671"/>
                  <a:pt x="532" y="674"/>
                </a:cubicBezTo>
                <a:cubicBezTo>
                  <a:pt x="539" y="673"/>
                  <a:pt x="542" y="678"/>
                  <a:pt x="554" y="673"/>
                </a:cubicBezTo>
                <a:cubicBezTo>
                  <a:pt x="557" y="671"/>
                  <a:pt x="559" y="669"/>
                  <a:pt x="561" y="667"/>
                </a:cubicBezTo>
                <a:cubicBezTo>
                  <a:pt x="560" y="667"/>
                  <a:pt x="560" y="667"/>
                  <a:pt x="561" y="667"/>
                </a:cubicBezTo>
                <a:lnTo>
                  <a:pt x="562" y="667"/>
                </a:lnTo>
                <a:cubicBezTo>
                  <a:pt x="561" y="667"/>
                  <a:pt x="561" y="667"/>
                  <a:pt x="561" y="667"/>
                </a:cubicBezTo>
                <a:cubicBezTo>
                  <a:pt x="563" y="667"/>
                  <a:pt x="565" y="666"/>
                  <a:pt x="566" y="665"/>
                </a:cubicBezTo>
                <a:cubicBezTo>
                  <a:pt x="566" y="670"/>
                  <a:pt x="569" y="666"/>
                  <a:pt x="574" y="663"/>
                </a:cubicBezTo>
                <a:cubicBezTo>
                  <a:pt x="560" y="676"/>
                  <a:pt x="571" y="673"/>
                  <a:pt x="556" y="685"/>
                </a:cubicBezTo>
                <a:cubicBezTo>
                  <a:pt x="573" y="672"/>
                  <a:pt x="560" y="695"/>
                  <a:pt x="579" y="681"/>
                </a:cubicBezTo>
                <a:cubicBezTo>
                  <a:pt x="564" y="694"/>
                  <a:pt x="580" y="683"/>
                  <a:pt x="566" y="694"/>
                </a:cubicBezTo>
                <a:cubicBezTo>
                  <a:pt x="568" y="687"/>
                  <a:pt x="550" y="692"/>
                  <a:pt x="541" y="693"/>
                </a:cubicBezTo>
                <a:lnTo>
                  <a:pt x="532" y="702"/>
                </a:lnTo>
                <a:cubicBezTo>
                  <a:pt x="511" y="712"/>
                  <a:pt x="535" y="691"/>
                  <a:pt x="527" y="693"/>
                </a:cubicBezTo>
                <a:cubicBezTo>
                  <a:pt x="532" y="692"/>
                  <a:pt x="530" y="696"/>
                  <a:pt x="526" y="699"/>
                </a:cubicBezTo>
                <a:lnTo>
                  <a:pt x="540" y="690"/>
                </a:lnTo>
                <a:cubicBezTo>
                  <a:pt x="543" y="682"/>
                  <a:pt x="530" y="685"/>
                  <a:pt x="520" y="686"/>
                </a:cubicBezTo>
                <a:cubicBezTo>
                  <a:pt x="517" y="692"/>
                  <a:pt x="509" y="688"/>
                  <a:pt x="500" y="696"/>
                </a:cubicBezTo>
                <a:lnTo>
                  <a:pt x="503" y="698"/>
                </a:lnTo>
                <a:cubicBezTo>
                  <a:pt x="498" y="702"/>
                  <a:pt x="492" y="702"/>
                  <a:pt x="487" y="703"/>
                </a:cubicBezTo>
                <a:cubicBezTo>
                  <a:pt x="494" y="689"/>
                  <a:pt x="476" y="681"/>
                  <a:pt x="486" y="672"/>
                </a:cubicBezTo>
                <a:cubicBezTo>
                  <a:pt x="484" y="675"/>
                  <a:pt x="488" y="676"/>
                  <a:pt x="494" y="675"/>
                </a:cubicBezTo>
                <a:lnTo>
                  <a:pt x="498" y="668"/>
                </a:lnTo>
                <a:cubicBezTo>
                  <a:pt x="500" y="670"/>
                  <a:pt x="488" y="680"/>
                  <a:pt x="495" y="682"/>
                </a:cubicBezTo>
                <a:cubicBezTo>
                  <a:pt x="504" y="676"/>
                  <a:pt x="519" y="671"/>
                  <a:pt x="530" y="660"/>
                </a:cubicBezTo>
                <a:cubicBezTo>
                  <a:pt x="541" y="643"/>
                  <a:pt x="502" y="668"/>
                  <a:pt x="500" y="656"/>
                </a:cubicBezTo>
                <a:cubicBezTo>
                  <a:pt x="496" y="657"/>
                  <a:pt x="516" y="649"/>
                  <a:pt x="508" y="647"/>
                </a:cubicBezTo>
                <a:cubicBezTo>
                  <a:pt x="495" y="646"/>
                  <a:pt x="469" y="654"/>
                  <a:pt x="449" y="666"/>
                </a:cubicBezTo>
                <a:cubicBezTo>
                  <a:pt x="457" y="665"/>
                  <a:pt x="473" y="663"/>
                  <a:pt x="457" y="673"/>
                </a:cubicBezTo>
                <a:cubicBezTo>
                  <a:pt x="450" y="674"/>
                  <a:pt x="443" y="671"/>
                  <a:pt x="434" y="677"/>
                </a:cubicBezTo>
                <a:cubicBezTo>
                  <a:pt x="449" y="664"/>
                  <a:pt x="442" y="679"/>
                  <a:pt x="454" y="667"/>
                </a:cubicBezTo>
                <a:cubicBezTo>
                  <a:pt x="452" y="665"/>
                  <a:pt x="446" y="668"/>
                  <a:pt x="443" y="669"/>
                </a:cubicBezTo>
                <a:cubicBezTo>
                  <a:pt x="451" y="666"/>
                  <a:pt x="454" y="660"/>
                  <a:pt x="457" y="657"/>
                </a:cubicBezTo>
                <a:cubicBezTo>
                  <a:pt x="454" y="650"/>
                  <a:pt x="459" y="642"/>
                  <a:pt x="457" y="635"/>
                </a:cubicBezTo>
                <a:cubicBezTo>
                  <a:pt x="459" y="633"/>
                  <a:pt x="464" y="629"/>
                  <a:pt x="468" y="627"/>
                </a:cubicBezTo>
                <a:cubicBezTo>
                  <a:pt x="462" y="626"/>
                  <a:pt x="433" y="637"/>
                  <a:pt x="423" y="645"/>
                </a:cubicBezTo>
                <a:cubicBezTo>
                  <a:pt x="420" y="641"/>
                  <a:pt x="428" y="636"/>
                  <a:pt x="422" y="636"/>
                </a:cubicBezTo>
                <a:cubicBezTo>
                  <a:pt x="409" y="650"/>
                  <a:pt x="424" y="633"/>
                  <a:pt x="407" y="643"/>
                </a:cubicBezTo>
                <a:cubicBezTo>
                  <a:pt x="403" y="641"/>
                  <a:pt x="414" y="637"/>
                  <a:pt x="417" y="633"/>
                </a:cubicBezTo>
                <a:cubicBezTo>
                  <a:pt x="415" y="633"/>
                  <a:pt x="409" y="635"/>
                  <a:pt x="404" y="638"/>
                </a:cubicBezTo>
                <a:cubicBezTo>
                  <a:pt x="415" y="628"/>
                  <a:pt x="439" y="622"/>
                  <a:pt x="452" y="611"/>
                </a:cubicBezTo>
                <a:cubicBezTo>
                  <a:pt x="460" y="604"/>
                  <a:pt x="473" y="586"/>
                  <a:pt x="474" y="585"/>
                </a:cubicBezTo>
                <a:cubicBezTo>
                  <a:pt x="458" y="592"/>
                  <a:pt x="401" y="628"/>
                  <a:pt x="384" y="641"/>
                </a:cubicBezTo>
                <a:cubicBezTo>
                  <a:pt x="375" y="647"/>
                  <a:pt x="393" y="632"/>
                  <a:pt x="393" y="630"/>
                </a:cubicBezTo>
                <a:cubicBezTo>
                  <a:pt x="406" y="616"/>
                  <a:pt x="377" y="631"/>
                  <a:pt x="381" y="624"/>
                </a:cubicBezTo>
                <a:lnTo>
                  <a:pt x="391" y="621"/>
                </a:lnTo>
                <a:cubicBezTo>
                  <a:pt x="395" y="618"/>
                  <a:pt x="387" y="616"/>
                  <a:pt x="380" y="619"/>
                </a:cubicBezTo>
                <a:cubicBezTo>
                  <a:pt x="386" y="615"/>
                  <a:pt x="410" y="604"/>
                  <a:pt x="415" y="599"/>
                </a:cubicBezTo>
                <a:cubicBezTo>
                  <a:pt x="414" y="591"/>
                  <a:pt x="381" y="603"/>
                  <a:pt x="365" y="614"/>
                </a:cubicBezTo>
                <a:lnTo>
                  <a:pt x="388" y="613"/>
                </a:lnTo>
                <a:cubicBezTo>
                  <a:pt x="374" y="622"/>
                  <a:pt x="370" y="614"/>
                  <a:pt x="354" y="625"/>
                </a:cubicBezTo>
                <a:lnTo>
                  <a:pt x="353" y="613"/>
                </a:lnTo>
                <a:cubicBezTo>
                  <a:pt x="355" y="614"/>
                  <a:pt x="361" y="615"/>
                  <a:pt x="367" y="609"/>
                </a:cubicBezTo>
                <a:cubicBezTo>
                  <a:pt x="364" y="606"/>
                  <a:pt x="368" y="606"/>
                  <a:pt x="373" y="599"/>
                </a:cubicBezTo>
                <a:cubicBezTo>
                  <a:pt x="393" y="593"/>
                  <a:pt x="441" y="574"/>
                  <a:pt x="464" y="564"/>
                </a:cubicBezTo>
                <a:lnTo>
                  <a:pt x="452" y="565"/>
                </a:lnTo>
                <a:lnTo>
                  <a:pt x="459" y="559"/>
                </a:lnTo>
                <a:cubicBezTo>
                  <a:pt x="445" y="559"/>
                  <a:pt x="389" y="587"/>
                  <a:pt x="374" y="594"/>
                </a:cubicBezTo>
                <a:cubicBezTo>
                  <a:pt x="375" y="588"/>
                  <a:pt x="405" y="572"/>
                  <a:pt x="411" y="569"/>
                </a:cubicBezTo>
                <a:cubicBezTo>
                  <a:pt x="408" y="561"/>
                  <a:pt x="366" y="588"/>
                  <a:pt x="366" y="579"/>
                </a:cubicBezTo>
                <a:lnTo>
                  <a:pt x="361" y="585"/>
                </a:lnTo>
                <a:cubicBezTo>
                  <a:pt x="358" y="585"/>
                  <a:pt x="360" y="576"/>
                  <a:pt x="355" y="580"/>
                </a:cubicBezTo>
                <a:cubicBezTo>
                  <a:pt x="361" y="574"/>
                  <a:pt x="377" y="563"/>
                  <a:pt x="383" y="560"/>
                </a:cubicBezTo>
                <a:lnTo>
                  <a:pt x="355" y="570"/>
                </a:lnTo>
                <a:cubicBezTo>
                  <a:pt x="359" y="569"/>
                  <a:pt x="380" y="554"/>
                  <a:pt x="384" y="552"/>
                </a:cubicBezTo>
                <a:cubicBezTo>
                  <a:pt x="384" y="549"/>
                  <a:pt x="358" y="564"/>
                  <a:pt x="353" y="568"/>
                </a:cubicBezTo>
                <a:cubicBezTo>
                  <a:pt x="366" y="554"/>
                  <a:pt x="358" y="561"/>
                  <a:pt x="375" y="545"/>
                </a:cubicBezTo>
                <a:cubicBezTo>
                  <a:pt x="373" y="544"/>
                  <a:pt x="351" y="560"/>
                  <a:pt x="349" y="563"/>
                </a:cubicBezTo>
                <a:cubicBezTo>
                  <a:pt x="341" y="564"/>
                  <a:pt x="343" y="560"/>
                  <a:pt x="344" y="557"/>
                </a:cubicBezTo>
                <a:cubicBezTo>
                  <a:pt x="357" y="556"/>
                  <a:pt x="396" y="526"/>
                  <a:pt x="414" y="515"/>
                </a:cubicBezTo>
                <a:lnTo>
                  <a:pt x="339" y="548"/>
                </a:lnTo>
                <a:cubicBezTo>
                  <a:pt x="343" y="546"/>
                  <a:pt x="366" y="533"/>
                  <a:pt x="368" y="531"/>
                </a:cubicBezTo>
                <a:cubicBezTo>
                  <a:pt x="347" y="543"/>
                  <a:pt x="337" y="532"/>
                  <a:pt x="336" y="524"/>
                </a:cubicBezTo>
                <a:lnTo>
                  <a:pt x="336" y="525"/>
                </a:lnTo>
                <a:cubicBezTo>
                  <a:pt x="344" y="522"/>
                  <a:pt x="346" y="513"/>
                  <a:pt x="338" y="515"/>
                </a:cubicBezTo>
                <a:cubicBezTo>
                  <a:pt x="342" y="513"/>
                  <a:pt x="341" y="514"/>
                  <a:pt x="342" y="515"/>
                </a:cubicBezTo>
                <a:cubicBezTo>
                  <a:pt x="354" y="501"/>
                  <a:pt x="308" y="530"/>
                  <a:pt x="323" y="514"/>
                </a:cubicBezTo>
                <a:cubicBezTo>
                  <a:pt x="324" y="519"/>
                  <a:pt x="332" y="514"/>
                  <a:pt x="340" y="509"/>
                </a:cubicBezTo>
                <a:cubicBezTo>
                  <a:pt x="331" y="511"/>
                  <a:pt x="334" y="498"/>
                  <a:pt x="311" y="516"/>
                </a:cubicBezTo>
                <a:cubicBezTo>
                  <a:pt x="315" y="510"/>
                  <a:pt x="311" y="511"/>
                  <a:pt x="323" y="503"/>
                </a:cubicBezTo>
                <a:lnTo>
                  <a:pt x="304" y="505"/>
                </a:lnTo>
                <a:cubicBezTo>
                  <a:pt x="307" y="503"/>
                  <a:pt x="314" y="499"/>
                  <a:pt x="314" y="496"/>
                </a:cubicBezTo>
                <a:cubicBezTo>
                  <a:pt x="314" y="502"/>
                  <a:pt x="339" y="492"/>
                  <a:pt x="324" y="504"/>
                </a:cubicBezTo>
                <a:cubicBezTo>
                  <a:pt x="339" y="495"/>
                  <a:pt x="346" y="488"/>
                  <a:pt x="360" y="482"/>
                </a:cubicBezTo>
                <a:cubicBezTo>
                  <a:pt x="347" y="478"/>
                  <a:pt x="319" y="490"/>
                  <a:pt x="299" y="496"/>
                </a:cubicBezTo>
                <a:lnTo>
                  <a:pt x="305" y="482"/>
                </a:lnTo>
                <a:lnTo>
                  <a:pt x="298" y="486"/>
                </a:lnTo>
                <a:lnTo>
                  <a:pt x="314" y="474"/>
                </a:lnTo>
                <a:cubicBezTo>
                  <a:pt x="309" y="476"/>
                  <a:pt x="306" y="477"/>
                  <a:pt x="307" y="476"/>
                </a:cubicBezTo>
                <a:cubicBezTo>
                  <a:pt x="309" y="475"/>
                  <a:pt x="311" y="474"/>
                  <a:pt x="314" y="472"/>
                </a:cubicBezTo>
                <a:cubicBezTo>
                  <a:pt x="312" y="472"/>
                  <a:pt x="310" y="472"/>
                  <a:pt x="308" y="473"/>
                </a:cubicBezTo>
                <a:cubicBezTo>
                  <a:pt x="317" y="467"/>
                  <a:pt x="328" y="462"/>
                  <a:pt x="338" y="457"/>
                </a:cubicBezTo>
                <a:cubicBezTo>
                  <a:pt x="335" y="459"/>
                  <a:pt x="333" y="462"/>
                  <a:pt x="330" y="465"/>
                </a:cubicBezTo>
                <a:cubicBezTo>
                  <a:pt x="339" y="461"/>
                  <a:pt x="349" y="456"/>
                  <a:pt x="353" y="450"/>
                </a:cubicBezTo>
                <a:cubicBezTo>
                  <a:pt x="352" y="451"/>
                  <a:pt x="350" y="451"/>
                  <a:pt x="349" y="452"/>
                </a:cubicBezTo>
                <a:cubicBezTo>
                  <a:pt x="356" y="448"/>
                  <a:pt x="361" y="446"/>
                  <a:pt x="363" y="443"/>
                </a:cubicBezTo>
                <a:lnTo>
                  <a:pt x="351" y="443"/>
                </a:lnTo>
                <a:cubicBezTo>
                  <a:pt x="349" y="445"/>
                  <a:pt x="345" y="449"/>
                  <a:pt x="341" y="454"/>
                </a:cubicBezTo>
                <a:cubicBezTo>
                  <a:pt x="327" y="458"/>
                  <a:pt x="311" y="463"/>
                  <a:pt x="302" y="474"/>
                </a:cubicBezTo>
                <a:lnTo>
                  <a:pt x="309" y="463"/>
                </a:lnTo>
                <a:cubicBezTo>
                  <a:pt x="289" y="469"/>
                  <a:pt x="293" y="468"/>
                  <a:pt x="277" y="470"/>
                </a:cubicBezTo>
                <a:cubicBezTo>
                  <a:pt x="283" y="466"/>
                  <a:pt x="289" y="464"/>
                  <a:pt x="292" y="460"/>
                </a:cubicBezTo>
                <a:cubicBezTo>
                  <a:pt x="270" y="469"/>
                  <a:pt x="307" y="435"/>
                  <a:pt x="290" y="445"/>
                </a:cubicBezTo>
                <a:cubicBezTo>
                  <a:pt x="283" y="444"/>
                  <a:pt x="274" y="453"/>
                  <a:pt x="268" y="454"/>
                </a:cubicBezTo>
                <a:cubicBezTo>
                  <a:pt x="270" y="453"/>
                  <a:pt x="274" y="451"/>
                  <a:pt x="274" y="450"/>
                </a:cubicBezTo>
                <a:lnTo>
                  <a:pt x="260" y="455"/>
                </a:lnTo>
                <a:cubicBezTo>
                  <a:pt x="263" y="451"/>
                  <a:pt x="270" y="452"/>
                  <a:pt x="273" y="446"/>
                </a:cubicBezTo>
                <a:cubicBezTo>
                  <a:pt x="261" y="447"/>
                  <a:pt x="252" y="448"/>
                  <a:pt x="255" y="440"/>
                </a:cubicBezTo>
                <a:cubicBezTo>
                  <a:pt x="248" y="436"/>
                  <a:pt x="233" y="459"/>
                  <a:pt x="232" y="452"/>
                </a:cubicBezTo>
                <a:cubicBezTo>
                  <a:pt x="242" y="445"/>
                  <a:pt x="253" y="436"/>
                  <a:pt x="252" y="432"/>
                </a:cubicBezTo>
                <a:cubicBezTo>
                  <a:pt x="244" y="435"/>
                  <a:pt x="237" y="440"/>
                  <a:pt x="230" y="440"/>
                </a:cubicBezTo>
                <a:lnTo>
                  <a:pt x="245" y="430"/>
                </a:lnTo>
                <a:cubicBezTo>
                  <a:pt x="243" y="428"/>
                  <a:pt x="239" y="428"/>
                  <a:pt x="250" y="420"/>
                </a:cubicBezTo>
                <a:cubicBezTo>
                  <a:pt x="242" y="422"/>
                  <a:pt x="242" y="420"/>
                  <a:pt x="244" y="417"/>
                </a:cubicBezTo>
                <a:cubicBezTo>
                  <a:pt x="233" y="419"/>
                  <a:pt x="216" y="441"/>
                  <a:pt x="210" y="446"/>
                </a:cubicBezTo>
                <a:cubicBezTo>
                  <a:pt x="219" y="435"/>
                  <a:pt x="210" y="436"/>
                  <a:pt x="227" y="422"/>
                </a:cubicBezTo>
                <a:lnTo>
                  <a:pt x="233" y="422"/>
                </a:lnTo>
                <a:cubicBezTo>
                  <a:pt x="246" y="402"/>
                  <a:pt x="207" y="430"/>
                  <a:pt x="236" y="405"/>
                </a:cubicBezTo>
                <a:cubicBezTo>
                  <a:pt x="237" y="408"/>
                  <a:pt x="247" y="405"/>
                  <a:pt x="254" y="398"/>
                </a:cubicBezTo>
                <a:lnTo>
                  <a:pt x="244" y="400"/>
                </a:lnTo>
                <a:cubicBezTo>
                  <a:pt x="247" y="397"/>
                  <a:pt x="248" y="400"/>
                  <a:pt x="251" y="395"/>
                </a:cubicBezTo>
                <a:cubicBezTo>
                  <a:pt x="247" y="396"/>
                  <a:pt x="238" y="400"/>
                  <a:pt x="233" y="402"/>
                </a:cubicBezTo>
                <a:lnTo>
                  <a:pt x="234" y="402"/>
                </a:lnTo>
                <a:lnTo>
                  <a:pt x="227" y="397"/>
                </a:lnTo>
                <a:cubicBezTo>
                  <a:pt x="229" y="397"/>
                  <a:pt x="232" y="395"/>
                  <a:pt x="232" y="393"/>
                </a:cubicBezTo>
                <a:lnTo>
                  <a:pt x="221" y="394"/>
                </a:lnTo>
                <a:cubicBezTo>
                  <a:pt x="226" y="393"/>
                  <a:pt x="230" y="388"/>
                  <a:pt x="231" y="385"/>
                </a:cubicBezTo>
                <a:cubicBezTo>
                  <a:pt x="231" y="376"/>
                  <a:pt x="194" y="404"/>
                  <a:pt x="206" y="389"/>
                </a:cubicBezTo>
                <a:cubicBezTo>
                  <a:pt x="206" y="390"/>
                  <a:pt x="208" y="389"/>
                  <a:pt x="208" y="390"/>
                </a:cubicBezTo>
                <a:lnTo>
                  <a:pt x="213" y="383"/>
                </a:lnTo>
                <a:cubicBezTo>
                  <a:pt x="182" y="404"/>
                  <a:pt x="201" y="372"/>
                  <a:pt x="169" y="394"/>
                </a:cubicBezTo>
                <a:cubicBezTo>
                  <a:pt x="180" y="382"/>
                  <a:pt x="177" y="388"/>
                  <a:pt x="194" y="382"/>
                </a:cubicBezTo>
                <a:lnTo>
                  <a:pt x="201" y="372"/>
                </a:lnTo>
                <a:moveTo>
                  <a:pt x="227" y="397"/>
                </a:moveTo>
                <a:lnTo>
                  <a:pt x="227" y="397"/>
                </a:lnTo>
                <a:moveTo>
                  <a:pt x="353" y="569"/>
                </a:moveTo>
                <a:lnTo>
                  <a:pt x="353" y="568"/>
                </a:lnTo>
                <a:cubicBezTo>
                  <a:pt x="353" y="569"/>
                  <a:pt x="353" y="569"/>
                  <a:pt x="353" y="569"/>
                </a:cubicBezTo>
                <a:moveTo>
                  <a:pt x="354" y="571"/>
                </a:moveTo>
                <a:lnTo>
                  <a:pt x="355" y="570"/>
                </a:lnTo>
                <a:cubicBezTo>
                  <a:pt x="355" y="571"/>
                  <a:pt x="354" y="571"/>
                  <a:pt x="354" y="571"/>
                </a:cubicBezTo>
                <a:moveTo>
                  <a:pt x="385" y="559"/>
                </a:moveTo>
                <a:cubicBezTo>
                  <a:pt x="384" y="560"/>
                  <a:pt x="384" y="560"/>
                  <a:pt x="383" y="560"/>
                </a:cubicBezTo>
                <a:lnTo>
                  <a:pt x="385" y="559"/>
                </a:lnTo>
                <a:moveTo>
                  <a:pt x="430" y="521"/>
                </a:moveTo>
                <a:lnTo>
                  <a:pt x="430" y="521"/>
                </a:lnTo>
                <a:moveTo>
                  <a:pt x="425" y="523"/>
                </a:moveTo>
                <a:cubicBezTo>
                  <a:pt x="427" y="523"/>
                  <a:pt x="428" y="522"/>
                  <a:pt x="430" y="521"/>
                </a:cubicBezTo>
                <a:cubicBezTo>
                  <a:pt x="429" y="520"/>
                  <a:pt x="428" y="522"/>
                  <a:pt x="425" y="523"/>
                </a:cubicBezTo>
                <a:moveTo>
                  <a:pt x="36" y="157"/>
                </a:moveTo>
                <a:lnTo>
                  <a:pt x="36" y="157"/>
                </a:lnTo>
                <a:moveTo>
                  <a:pt x="111" y="225"/>
                </a:moveTo>
                <a:lnTo>
                  <a:pt x="111" y="225"/>
                </a:lnTo>
                <a:moveTo>
                  <a:pt x="244" y="417"/>
                </a:moveTo>
                <a:cubicBezTo>
                  <a:pt x="246" y="413"/>
                  <a:pt x="252" y="408"/>
                  <a:pt x="238" y="415"/>
                </a:cubicBezTo>
                <a:cubicBezTo>
                  <a:pt x="232" y="421"/>
                  <a:pt x="241" y="418"/>
                  <a:pt x="244" y="417"/>
                </a:cubicBezTo>
                <a:moveTo>
                  <a:pt x="324" y="476"/>
                </a:moveTo>
                <a:cubicBezTo>
                  <a:pt x="326" y="473"/>
                  <a:pt x="326" y="472"/>
                  <a:pt x="324" y="471"/>
                </a:cubicBezTo>
                <a:cubicBezTo>
                  <a:pt x="321" y="476"/>
                  <a:pt x="320" y="478"/>
                  <a:pt x="324" y="476"/>
                </a:cubicBezTo>
                <a:moveTo>
                  <a:pt x="546" y="651"/>
                </a:moveTo>
                <a:cubicBezTo>
                  <a:pt x="547" y="648"/>
                  <a:pt x="549" y="646"/>
                  <a:pt x="546" y="651"/>
                </a:cubicBezTo>
                <a:moveTo>
                  <a:pt x="544" y="659"/>
                </a:moveTo>
                <a:cubicBezTo>
                  <a:pt x="546" y="659"/>
                  <a:pt x="548" y="658"/>
                  <a:pt x="549" y="656"/>
                </a:cubicBezTo>
                <a:cubicBezTo>
                  <a:pt x="546" y="658"/>
                  <a:pt x="545" y="657"/>
                  <a:pt x="545" y="655"/>
                </a:cubicBezTo>
                <a:cubicBezTo>
                  <a:pt x="542" y="657"/>
                  <a:pt x="541" y="659"/>
                  <a:pt x="544" y="659"/>
                </a:cubicBezTo>
                <a:moveTo>
                  <a:pt x="197" y="157"/>
                </a:moveTo>
                <a:cubicBezTo>
                  <a:pt x="194" y="159"/>
                  <a:pt x="190" y="161"/>
                  <a:pt x="195" y="160"/>
                </a:cubicBezTo>
                <a:lnTo>
                  <a:pt x="197" y="157"/>
                </a:ln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637" name=""/>
          <p:cNvSpPr/>
          <p:nvPr/>
        </p:nvSpPr>
        <p:spPr>
          <a:xfrm>
            <a:off x="3788640" y="536400"/>
            <a:ext cx="2520" cy="2160"/>
          </a:xfrm>
          <a:custGeom>
            <a:avLst/>
            <a:gdLst/>
            <a:ahLst/>
            <a:rect l="0" t="0" r="r" b="b"/>
            <a:pathLst>
              <a:path w="7" h="6">
                <a:moveTo>
                  <a:pt x="0" y="6"/>
                </a:moveTo>
                <a:cubicBezTo>
                  <a:pt x="2" y="3"/>
                  <a:pt x="5" y="1"/>
                  <a:pt x="7" y="0"/>
                </a:cubicBezTo>
                <a:cubicBezTo>
                  <a:pt x="5" y="2"/>
                  <a:pt x="2" y="3"/>
                  <a:pt x="0" y="6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638" name=""/>
          <p:cNvSpPr/>
          <p:nvPr/>
        </p:nvSpPr>
        <p:spPr>
          <a:xfrm>
            <a:off x="3741480" y="490320"/>
            <a:ext cx="1080" cy="720"/>
          </a:xfrm>
          <a:custGeom>
            <a:avLst/>
            <a:gdLst/>
            <a:ahLst/>
            <a:rect l="0" t="0" r="r" b="b"/>
            <a:pathLst>
              <a:path w="3" h="2">
                <a:moveTo>
                  <a:pt x="3" y="0"/>
                </a:moveTo>
                <a:lnTo>
                  <a:pt x="0" y="2"/>
                </a:lnTo>
                <a:cubicBezTo>
                  <a:pt x="0" y="2"/>
                  <a:pt x="1" y="0"/>
                  <a:pt x="3" y="0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639" name=""/>
          <p:cNvSpPr/>
          <p:nvPr/>
        </p:nvSpPr>
        <p:spPr>
          <a:xfrm>
            <a:off x="3823560" y="595800"/>
            <a:ext cx="2520" cy="2520"/>
          </a:xfrm>
          <a:custGeom>
            <a:avLst/>
            <a:gdLst/>
            <a:ahLst/>
            <a:rect l="0" t="0" r="r" b="b"/>
            <a:pathLst>
              <a:path w="7" h="7">
                <a:moveTo>
                  <a:pt x="0" y="7"/>
                </a:moveTo>
                <a:cubicBezTo>
                  <a:pt x="0" y="5"/>
                  <a:pt x="3" y="2"/>
                  <a:pt x="7" y="0"/>
                </a:cubicBezTo>
                <a:cubicBezTo>
                  <a:pt x="4" y="2"/>
                  <a:pt x="2" y="5"/>
                  <a:pt x="0" y="7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640" name=""/>
          <p:cNvSpPr/>
          <p:nvPr/>
        </p:nvSpPr>
        <p:spPr>
          <a:xfrm>
            <a:off x="3885480" y="608040"/>
            <a:ext cx="2880" cy="2160"/>
          </a:xfrm>
          <a:custGeom>
            <a:avLst/>
            <a:gdLst/>
            <a:ahLst/>
            <a:rect l="0" t="0" r="r" b="b"/>
            <a:pathLst>
              <a:path w="8" h="6">
                <a:moveTo>
                  <a:pt x="8" y="2"/>
                </a:moveTo>
                <a:lnTo>
                  <a:pt x="8" y="1"/>
                </a:lnTo>
                <a:lnTo>
                  <a:pt x="8" y="2"/>
                </a:lnTo>
                <a:moveTo>
                  <a:pt x="2" y="0"/>
                </a:moveTo>
                <a:lnTo>
                  <a:pt x="8" y="1"/>
                </a:lnTo>
                <a:cubicBezTo>
                  <a:pt x="6" y="1"/>
                  <a:pt x="2" y="5"/>
                  <a:pt x="0" y="6"/>
                </a:cubicBezTo>
                <a:cubicBezTo>
                  <a:pt x="2" y="3"/>
                  <a:pt x="4" y="1"/>
                  <a:pt x="2" y="0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641" name=""/>
          <p:cNvSpPr/>
          <p:nvPr/>
        </p:nvSpPr>
        <p:spPr>
          <a:xfrm>
            <a:off x="3867120" y="632160"/>
            <a:ext cx="3240" cy="1800"/>
          </a:xfrm>
          <a:custGeom>
            <a:avLst/>
            <a:gdLst/>
            <a:ahLst/>
            <a:rect l="0" t="0" r="r" b="b"/>
            <a:pathLst>
              <a:path w="9" h="5">
                <a:moveTo>
                  <a:pt x="0" y="5"/>
                </a:moveTo>
                <a:cubicBezTo>
                  <a:pt x="2" y="0"/>
                  <a:pt x="8" y="-1"/>
                  <a:pt x="9" y="1"/>
                </a:cubicBezTo>
                <a:lnTo>
                  <a:pt x="3" y="5"/>
                </a:lnTo>
                <a:cubicBezTo>
                  <a:pt x="1" y="6"/>
                  <a:pt x="2" y="4"/>
                  <a:pt x="0" y="5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642" name=""/>
          <p:cNvSpPr/>
          <p:nvPr/>
        </p:nvSpPr>
        <p:spPr>
          <a:xfrm>
            <a:off x="3872520" y="617760"/>
            <a:ext cx="5040" cy="2880"/>
          </a:xfrm>
          <a:custGeom>
            <a:avLst/>
            <a:gdLst/>
            <a:ahLst/>
            <a:rect l="0" t="0" r="r" b="b"/>
            <a:pathLst>
              <a:path w="14" h="8">
                <a:moveTo>
                  <a:pt x="7" y="0"/>
                </a:moveTo>
                <a:cubicBezTo>
                  <a:pt x="13" y="0"/>
                  <a:pt x="19" y="-1"/>
                  <a:pt x="4" y="8"/>
                </a:cubicBezTo>
                <a:cubicBezTo>
                  <a:pt x="0" y="7"/>
                  <a:pt x="-4" y="7"/>
                  <a:pt x="7" y="0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643" name=""/>
          <p:cNvSpPr/>
          <p:nvPr/>
        </p:nvSpPr>
        <p:spPr>
          <a:xfrm>
            <a:off x="3873960" y="620280"/>
            <a:ext cx="1800" cy="1440"/>
          </a:xfrm>
          <a:custGeom>
            <a:avLst/>
            <a:gdLst/>
            <a:ahLst/>
            <a:rect l="0" t="0" r="r" b="b"/>
            <a:pathLst>
              <a:path w="5" h="4">
                <a:moveTo>
                  <a:pt x="0" y="0"/>
                </a:moveTo>
                <a:cubicBezTo>
                  <a:pt x="3" y="2"/>
                  <a:pt x="9" y="-2"/>
                  <a:pt x="2" y="4"/>
                </a:cubicBezTo>
                <a:cubicBezTo>
                  <a:pt x="3" y="2"/>
                  <a:pt x="2" y="2"/>
                  <a:pt x="0" y="0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644" name=""/>
          <p:cNvSpPr/>
          <p:nvPr/>
        </p:nvSpPr>
        <p:spPr>
          <a:xfrm>
            <a:off x="3878280" y="601920"/>
            <a:ext cx="5760" cy="2520"/>
          </a:xfrm>
          <a:custGeom>
            <a:avLst/>
            <a:gdLst/>
            <a:ahLst/>
            <a:rect l="0" t="0" r="r" b="b"/>
            <a:pathLst>
              <a:path w="16" h="7">
                <a:moveTo>
                  <a:pt x="2" y="7"/>
                </a:moveTo>
                <a:cubicBezTo>
                  <a:pt x="-9" y="6"/>
                  <a:pt x="26" y="-5"/>
                  <a:pt x="12" y="3"/>
                </a:cubicBezTo>
                <a:cubicBezTo>
                  <a:pt x="16" y="0"/>
                  <a:pt x="0" y="10"/>
                  <a:pt x="2" y="7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645" name=""/>
          <p:cNvSpPr/>
          <p:nvPr/>
        </p:nvSpPr>
        <p:spPr>
          <a:xfrm>
            <a:off x="3863160" y="622440"/>
            <a:ext cx="4680" cy="3240"/>
          </a:xfrm>
          <a:custGeom>
            <a:avLst/>
            <a:gdLst/>
            <a:ahLst/>
            <a:rect l="0" t="0" r="r" b="b"/>
            <a:pathLst>
              <a:path w="13" h="9">
                <a:moveTo>
                  <a:pt x="0" y="9"/>
                </a:moveTo>
                <a:lnTo>
                  <a:pt x="1" y="5"/>
                </a:lnTo>
                <a:lnTo>
                  <a:pt x="13" y="0"/>
                </a:lnTo>
                <a:lnTo>
                  <a:pt x="0" y="9"/>
                </a:ln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646" name=""/>
          <p:cNvSpPr/>
          <p:nvPr/>
        </p:nvSpPr>
        <p:spPr>
          <a:xfrm>
            <a:off x="3862440" y="617040"/>
            <a:ext cx="1800" cy="2880"/>
          </a:xfrm>
          <a:custGeom>
            <a:avLst/>
            <a:gdLst/>
            <a:ahLst/>
            <a:rect l="0" t="0" r="r" b="b"/>
            <a:pathLst>
              <a:path w="5" h="8">
                <a:moveTo>
                  <a:pt x="2" y="1"/>
                </a:moveTo>
                <a:cubicBezTo>
                  <a:pt x="5" y="-2"/>
                  <a:pt x="4" y="3"/>
                  <a:pt x="5" y="5"/>
                </a:cubicBezTo>
                <a:cubicBezTo>
                  <a:pt x="4" y="5"/>
                  <a:pt x="3" y="5"/>
                  <a:pt x="0" y="8"/>
                </a:cubicBezTo>
                <a:lnTo>
                  <a:pt x="2" y="1"/>
                </a:ln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647" name=""/>
          <p:cNvSpPr/>
          <p:nvPr/>
        </p:nvSpPr>
        <p:spPr>
          <a:xfrm>
            <a:off x="3863880" y="618480"/>
            <a:ext cx="1800" cy="1440"/>
          </a:xfrm>
          <a:custGeom>
            <a:avLst/>
            <a:gdLst/>
            <a:ahLst/>
            <a:rect l="0" t="0" r="r" b="b"/>
            <a:pathLst>
              <a:path w="5" h="4">
                <a:moveTo>
                  <a:pt x="0" y="0"/>
                </a:moveTo>
                <a:cubicBezTo>
                  <a:pt x="2" y="0"/>
                  <a:pt x="4" y="2"/>
                  <a:pt x="5" y="4"/>
                </a:cubicBezTo>
                <a:cubicBezTo>
                  <a:pt x="2" y="4"/>
                  <a:pt x="1" y="2"/>
                  <a:pt x="0" y="0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648" name=""/>
          <p:cNvSpPr/>
          <p:nvPr/>
        </p:nvSpPr>
        <p:spPr>
          <a:xfrm>
            <a:off x="3860640" y="622440"/>
            <a:ext cx="1440" cy="2160"/>
          </a:xfrm>
          <a:custGeom>
            <a:avLst/>
            <a:gdLst/>
            <a:ahLst/>
            <a:rect l="0" t="0" r="r" b="b"/>
            <a:pathLst>
              <a:path w="4" h="6">
                <a:moveTo>
                  <a:pt x="0" y="6"/>
                </a:moveTo>
                <a:lnTo>
                  <a:pt x="4" y="0"/>
                </a:lnTo>
                <a:lnTo>
                  <a:pt x="4" y="2"/>
                </a:lnTo>
                <a:lnTo>
                  <a:pt x="0" y="6"/>
                </a:ln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649" name=""/>
          <p:cNvSpPr/>
          <p:nvPr/>
        </p:nvSpPr>
        <p:spPr>
          <a:xfrm>
            <a:off x="3852000" y="602640"/>
            <a:ext cx="3960" cy="2160"/>
          </a:xfrm>
          <a:custGeom>
            <a:avLst/>
            <a:gdLst/>
            <a:ahLst/>
            <a:rect l="0" t="0" r="r" b="b"/>
            <a:pathLst>
              <a:path w="11" h="6">
                <a:moveTo>
                  <a:pt x="11" y="1"/>
                </a:moveTo>
                <a:cubicBezTo>
                  <a:pt x="8" y="5"/>
                  <a:pt x="4" y="5"/>
                  <a:pt x="1" y="6"/>
                </a:cubicBezTo>
                <a:cubicBezTo>
                  <a:pt x="-2" y="5"/>
                  <a:pt x="0" y="2"/>
                  <a:pt x="6" y="0"/>
                </a:cubicBezTo>
                <a:lnTo>
                  <a:pt x="11" y="1"/>
                </a:ln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650" name=""/>
          <p:cNvSpPr/>
          <p:nvPr/>
        </p:nvSpPr>
        <p:spPr>
          <a:xfrm>
            <a:off x="3843720" y="611640"/>
            <a:ext cx="5760" cy="3960"/>
          </a:xfrm>
          <a:custGeom>
            <a:avLst/>
            <a:gdLst/>
            <a:ahLst/>
            <a:rect l="0" t="0" r="r" b="b"/>
            <a:pathLst>
              <a:path w="16" h="11">
                <a:moveTo>
                  <a:pt x="7" y="9"/>
                </a:moveTo>
                <a:lnTo>
                  <a:pt x="0" y="11"/>
                </a:lnTo>
                <a:lnTo>
                  <a:pt x="16" y="0"/>
                </a:lnTo>
                <a:cubicBezTo>
                  <a:pt x="12" y="4"/>
                  <a:pt x="9" y="6"/>
                  <a:pt x="7" y="9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651" name=""/>
          <p:cNvSpPr/>
          <p:nvPr/>
        </p:nvSpPr>
        <p:spPr>
          <a:xfrm>
            <a:off x="3837960" y="611280"/>
            <a:ext cx="5040" cy="2520"/>
          </a:xfrm>
          <a:custGeom>
            <a:avLst/>
            <a:gdLst/>
            <a:ahLst/>
            <a:rect l="0" t="0" r="r" b="b"/>
            <a:pathLst>
              <a:path w="14" h="7">
                <a:moveTo>
                  <a:pt x="14" y="0"/>
                </a:moveTo>
                <a:cubicBezTo>
                  <a:pt x="11" y="6"/>
                  <a:pt x="6" y="3"/>
                  <a:pt x="1" y="7"/>
                </a:cubicBezTo>
                <a:cubicBezTo>
                  <a:pt x="-4" y="1"/>
                  <a:pt x="8" y="2"/>
                  <a:pt x="14" y="0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652" name=""/>
          <p:cNvSpPr/>
          <p:nvPr/>
        </p:nvSpPr>
        <p:spPr>
          <a:xfrm>
            <a:off x="3837240" y="581760"/>
            <a:ext cx="9360" cy="5760"/>
          </a:xfrm>
          <a:custGeom>
            <a:avLst/>
            <a:gdLst/>
            <a:ahLst/>
            <a:rect l="0" t="0" r="r" b="b"/>
            <a:pathLst>
              <a:path w="26" h="16">
                <a:moveTo>
                  <a:pt x="0" y="15"/>
                </a:moveTo>
                <a:lnTo>
                  <a:pt x="26" y="0"/>
                </a:lnTo>
                <a:lnTo>
                  <a:pt x="0" y="16"/>
                </a:lnTo>
                <a:lnTo>
                  <a:pt x="0" y="15"/>
                </a:ln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653" name=""/>
          <p:cNvSpPr/>
          <p:nvPr/>
        </p:nvSpPr>
        <p:spPr>
          <a:xfrm>
            <a:off x="3804840" y="578880"/>
            <a:ext cx="7920" cy="4680"/>
          </a:xfrm>
          <a:custGeom>
            <a:avLst/>
            <a:gdLst/>
            <a:ahLst/>
            <a:rect l="0" t="0" r="r" b="b"/>
            <a:pathLst>
              <a:path w="22" h="13">
                <a:moveTo>
                  <a:pt x="1" y="10"/>
                </a:moveTo>
                <a:cubicBezTo>
                  <a:pt x="16" y="-2"/>
                  <a:pt x="13" y="1"/>
                  <a:pt x="22" y="0"/>
                </a:cubicBezTo>
                <a:cubicBezTo>
                  <a:pt x="16" y="2"/>
                  <a:pt x="18" y="8"/>
                  <a:pt x="12" y="10"/>
                </a:cubicBezTo>
                <a:cubicBezTo>
                  <a:pt x="16" y="1"/>
                  <a:pt x="-3" y="19"/>
                  <a:pt x="1" y="10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654" name=""/>
          <p:cNvSpPr/>
          <p:nvPr/>
        </p:nvSpPr>
        <p:spPr>
          <a:xfrm>
            <a:off x="3812400" y="578520"/>
            <a:ext cx="1800" cy="360"/>
          </a:xfrm>
          <a:custGeom>
            <a:avLst/>
            <a:gdLst/>
            <a:ahLst/>
            <a:rect l="0" t="0" r="r" b="b"/>
            <a:pathLst>
              <a:path w="5" h="1">
                <a:moveTo>
                  <a:pt x="0" y="1"/>
                </a:moveTo>
                <a:cubicBezTo>
                  <a:pt x="1" y="1"/>
                  <a:pt x="3" y="0"/>
                  <a:pt x="5" y="0"/>
                </a:cubicBezTo>
                <a:cubicBezTo>
                  <a:pt x="3" y="1"/>
                  <a:pt x="1" y="1"/>
                  <a:pt x="0" y="1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655" name=""/>
          <p:cNvSpPr/>
          <p:nvPr/>
        </p:nvSpPr>
        <p:spPr>
          <a:xfrm>
            <a:off x="3681360" y="361440"/>
            <a:ext cx="2160" cy="3960"/>
          </a:xfrm>
          <a:custGeom>
            <a:avLst/>
            <a:gdLst/>
            <a:ahLst/>
            <a:rect l="0" t="0" r="r" b="b"/>
            <a:pathLst>
              <a:path w="6" h="11">
                <a:moveTo>
                  <a:pt x="6" y="7"/>
                </a:moveTo>
                <a:lnTo>
                  <a:pt x="4" y="11"/>
                </a:lnTo>
                <a:cubicBezTo>
                  <a:pt x="3" y="7"/>
                  <a:pt x="1" y="4"/>
                  <a:pt x="0" y="0"/>
                </a:cubicBezTo>
                <a:cubicBezTo>
                  <a:pt x="3" y="3"/>
                  <a:pt x="5" y="5"/>
                  <a:pt x="6" y="7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656" name=""/>
          <p:cNvSpPr/>
          <p:nvPr/>
        </p:nvSpPr>
        <p:spPr>
          <a:xfrm>
            <a:off x="3677760" y="364680"/>
            <a:ext cx="1800" cy="7200"/>
          </a:xfrm>
          <a:custGeom>
            <a:avLst/>
            <a:gdLst/>
            <a:ahLst/>
            <a:rect l="0" t="0" r="r" b="b"/>
            <a:pathLst>
              <a:path w="5" h="20">
                <a:moveTo>
                  <a:pt x="5" y="20"/>
                </a:moveTo>
                <a:cubicBezTo>
                  <a:pt x="4" y="16"/>
                  <a:pt x="1" y="17"/>
                  <a:pt x="0" y="18"/>
                </a:cubicBezTo>
                <a:cubicBezTo>
                  <a:pt x="1" y="12"/>
                  <a:pt x="3" y="7"/>
                  <a:pt x="4" y="0"/>
                </a:cubicBezTo>
                <a:lnTo>
                  <a:pt x="5" y="20"/>
                </a:ln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657" name=""/>
          <p:cNvSpPr/>
          <p:nvPr/>
        </p:nvSpPr>
        <p:spPr>
          <a:xfrm>
            <a:off x="3758760" y="523800"/>
            <a:ext cx="2880" cy="3240"/>
          </a:xfrm>
          <a:custGeom>
            <a:avLst/>
            <a:gdLst/>
            <a:ahLst/>
            <a:rect l="0" t="0" r="r" b="b"/>
            <a:pathLst>
              <a:path w="8" h="9">
                <a:moveTo>
                  <a:pt x="0" y="9"/>
                </a:moveTo>
                <a:lnTo>
                  <a:pt x="8" y="0"/>
                </a:lnTo>
                <a:cubicBezTo>
                  <a:pt x="8" y="1"/>
                  <a:pt x="8" y="2"/>
                  <a:pt x="3" y="6"/>
                </a:cubicBezTo>
                <a:lnTo>
                  <a:pt x="0" y="9"/>
                </a:ln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658" name=""/>
          <p:cNvSpPr/>
          <p:nvPr/>
        </p:nvSpPr>
        <p:spPr>
          <a:xfrm>
            <a:off x="3753360" y="506880"/>
            <a:ext cx="5040" cy="4320"/>
          </a:xfrm>
          <a:custGeom>
            <a:avLst/>
            <a:gdLst/>
            <a:ahLst/>
            <a:rect l="0" t="0" r="r" b="b"/>
            <a:pathLst>
              <a:path w="14" h="12">
                <a:moveTo>
                  <a:pt x="0" y="11"/>
                </a:moveTo>
                <a:lnTo>
                  <a:pt x="14" y="0"/>
                </a:lnTo>
                <a:lnTo>
                  <a:pt x="0" y="12"/>
                </a:lnTo>
                <a:lnTo>
                  <a:pt x="0" y="11"/>
                </a:ln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659" name=""/>
          <p:cNvSpPr/>
          <p:nvPr/>
        </p:nvSpPr>
        <p:spPr>
          <a:xfrm>
            <a:off x="3739320" y="502200"/>
            <a:ext cx="3240" cy="3240"/>
          </a:xfrm>
          <a:custGeom>
            <a:avLst/>
            <a:gdLst/>
            <a:ahLst/>
            <a:rect l="0" t="0" r="r" b="b"/>
            <a:pathLst>
              <a:path w="9" h="9">
                <a:moveTo>
                  <a:pt x="0" y="6"/>
                </a:moveTo>
                <a:cubicBezTo>
                  <a:pt x="17" y="-7"/>
                  <a:pt x="4" y="5"/>
                  <a:pt x="4" y="8"/>
                </a:cubicBezTo>
                <a:cubicBezTo>
                  <a:pt x="3" y="8"/>
                  <a:pt x="1" y="8"/>
                  <a:pt x="0" y="6"/>
                </a:cubicBezTo>
                <a:moveTo>
                  <a:pt x="6" y="9"/>
                </a:moveTo>
                <a:cubicBezTo>
                  <a:pt x="6" y="9"/>
                  <a:pt x="4" y="9"/>
                  <a:pt x="4" y="8"/>
                </a:cubicBezTo>
                <a:cubicBezTo>
                  <a:pt x="6" y="8"/>
                  <a:pt x="6" y="9"/>
                  <a:pt x="6" y="9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660" name=""/>
          <p:cNvSpPr/>
          <p:nvPr/>
        </p:nvSpPr>
        <p:spPr>
          <a:xfrm>
            <a:off x="4280040" y="727560"/>
            <a:ext cx="4320" cy="2520"/>
          </a:xfrm>
          <a:custGeom>
            <a:avLst/>
            <a:gdLst/>
            <a:ahLst/>
            <a:rect l="0" t="0" r="r" b="b"/>
            <a:pathLst>
              <a:path w="12" h="7">
                <a:moveTo>
                  <a:pt x="0" y="7"/>
                </a:moveTo>
                <a:cubicBezTo>
                  <a:pt x="-2" y="9"/>
                  <a:pt x="9" y="-1"/>
                  <a:pt x="12" y="0"/>
                </a:cubicBezTo>
                <a:cubicBezTo>
                  <a:pt x="10" y="1"/>
                  <a:pt x="0" y="9"/>
                  <a:pt x="0" y="7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661" name=""/>
          <p:cNvSpPr/>
          <p:nvPr/>
        </p:nvSpPr>
        <p:spPr>
          <a:xfrm>
            <a:off x="4264200" y="727560"/>
            <a:ext cx="4680" cy="1800"/>
          </a:xfrm>
          <a:custGeom>
            <a:avLst/>
            <a:gdLst/>
            <a:ahLst/>
            <a:rect l="0" t="0" r="r" b="b"/>
            <a:pathLst>
              <a:path w="13" h="5">
                <a:moveTo>
                  <a:pt x="9" y="4"/>
                </a:moveTo>
                <a:lnTo>
                  <a:pt x="0" y="5"/>
                </a:lnTo>
                <a:lnTo>
                  <a:pt x="13" y="0"/>
                </a:lnTo>
                <a:lnTo>
                  <a:pt x="9" y="4"/>
                </a:ln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662" name=""/>
          <p:cNvSpPr/>
          <p:nvPr/>
        </p:nvSpPr>
        <p:spPr>
          <a:xfrm>
            <a:off x="4260600" y="721800"/>
            <a:ext cx="7920" cy="6120"/>
          </a:xfrm>
          <a:custGeom>
            <a:avLst/>
            <a:gdLst/>
            <a:ahLst/>
            <a:rect l="0" t="0" r="r" b="b"/>
            <a:pathLst>
              <a:path w="22" h="17">
                <a:moveTo>
                  <a:pt x="6" y="0"/>
                </a:moveTo>
                <a:cubicBezTo>
                  <a:pt x="3" y="6"/>
                  <a:pt x="17" y="5"/>
                  <a:pt x="22" y="8"/>
                </a:cubicBezTo>
                <a:lnTo>
                  <a:pt x="7" y="17"/>
                </a:lnTo>
                <a:lnTo>
                  <a:pt x="10" y="14"/>
                </a:lnTo>
                <a:cubicBezTo>
                  <a:pt x="13" y="5"/>
                  <a:pt x="-10" y="15"/>
                  <a:pt x="6" y="0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663" name=""/>
          <p:cNvSpPr/>
          <p:nvPr/>
        </p:nvSpPr>
        <p:spPr>
          <a:xfrm>
            <a:off x="4270680" y="709200"/>
            <a:ext cx="2520" cy="1800"/>
          </a:xfrm>
          <a:custGeom>
            <a:avLst/>
            <a:gdLst/>
            <a:ahLst/>
            <a:rect l="0" t="0" r="r" b="b"/>
            <a:pathLst>
              <a:path w="7" h="5">
                <a:moveTo>
                  <a:pt x="6" y="0"/>
                </a:moveTo>
                <a:cubicBezTo>
                  <a:pt x="6" y="1"/>
                  <a:pt x="7" y="2"/>
                  <a:pt x="7" y="2"/>
                </a:cubicBezTo>
                <a:cubicBezTo>
                  <a:pt x="7" y="2"/>
                  <a:pt x="6" y="4"/>
                  <a:pt x="6" y="5"/>
                </a:cubicBezTo>
                <a:cubicBezTo>
                  <a:pt x="-3" y="2"/>
                  <a:pt x="-2" y="6"/>
                  <a:pt x="6" y="0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664" name=""/>
          <p:cNvSpPr/>
          <p:nvPr/>
        </p:nvSpPr>
        <p:spPr>
          <a:xfrm>
            <a:off x="4272840" y="709200"/>
            <a:ext cx="1440" cy="1080"/>
          </a:xfrm>
          <a:custGeom>
            <a:avLst/>
            <a:gdLst/>
            <a:ahLst/>
            <a:rect l="0" t="0" r="r" b="b"/>
            <a:pathLst>
              <a:path w="4" h="3">
                <a:moveTo>
                  <a:pt x="0" y="3"/>
                </a:moveTo>
                <a:cubicBezTo>
                  <a:pt x="7" y="-4"/>
                  <a:pt x="3" y="6"/>
                  <a:pt x="0" y="3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665" name=""/>
          <p:cNvSpPr/>
          <p:nvPr/>
        </p:nvSpPr>
        <p:spPr>
          <a:xfrm>
            <a:off x="4269240" y="704520"/>
            <a:ext cx="5040" cy="3600"/>
          </a:xfrm>
          <a:custGeom>
            <a:avLst/>
            <a:gdLst/>
            <a:ahLst/>
            <a:rect l="0" t="0" r="r" b="b"/>
            <a:pathLst>
              <a:path w="14" h="10">
                <a:moveTo>
                  <a:pt x="0" y="10"/>
                </a:moveTo>
                <a:cubicBezTo>
                  <a:pt x="6" y="3"/>
                  <a:pt x="9" y="-1"/>
                  <a:pt x="14" y="0"/>
                </a:cubicBezTo>
                <a:cubicBezTo>
                  <a:pt x="11" y="1"/>
                  <a:pt x="12" y="4"/>
                  <a:pt x="8" y="8"/>
                </a:cubicBezTo>
                <a:lnTo>
                  <a:pt x="0" y="10"/>
                </a:ln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666" name=""/>
          <p:cNvSpPr/>
          <p:nvPr/>
        </p:nvSpPr>
        <p:spPr>
          <a:xfrm>
            <a:off x="4264200" y="709200"/>
            <a:ext cx="2160" cy="1440"/>
          </a:xfrm>
          <a:custGeom>
            <a:avLst/>
            <a:gdLst/>
            <a:ahLst/>
            <a:rect l="0" t="0" r="r" b="b"/>
            <a:pathLst>
              <a:path w="6" h="4">
                <a:moveTo>
                  <a:pt x="0" y="4"/>
                </a:moveTo>
                <a:cubicBezTo>
                  <a:pt x="7" y="-2"/>
                  <a:pt x="7" y="0"/>
                  <a:pt x="5" y="2"/>
                </a:cubicBezTo>
                <a:lnTo>
                  <a:pt x="0" y="4"/>
                </a:ln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667" name=""/>
          <p:cNvSpPr/>
          <p:nvPr/>
        </p:nvSpPr>
        <p:spPr>
          <a:xfrm>
            <a:off x="4264200" y="709560"/>
            <a:ext cx="4320" cy="1800"/>
          </a:xfrm>
          <a:custGeom>
            <a:avLst/>
            <a:gdLst/>
            <a:ahLst/>
            <a:rect l="0" t="0" r="r" b="b"/>
            <a:pathLst>
              <a:path w="12" h="5">
                <a:moveTo>
                  <a:pt x="12" y="0"/>
                </a:moveTo>
                <a:cubicBezTo>
                  <a:pt x="6" y="1"/>
                  <a:pt x="1" y="5"/>
                  <a:pt x="6" y="0"/>
                </a:cubicBezTo>
                <a:cubicBezTo>
                  <a:pt x="-5" y="9"/>
                  <a:pt x="1" y="4"/>
                  <a:pt x="4" y="0"/>
                </a:cubicBezTo>
                <a:lnTo>
                  <a:pt x="12" y="0"/>
                </a:ln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668" name=""/>
          <p:cNvSpPr/>
          <p:nvPr/>
        </p:nvSpPr>
        <p:spPr>
          <a:xfrm>
            <a:off x="4263840" y="710640"/>
            <a:ext cx="4680" cy="3960"/>
          </a:xfrm>
          <a:custGeom>
            <a:avLst/>
            <a:gdLst/>
            <a:ahLst/>
            <a:rect l="0" t="0" r="r" b="b"/>
            <a:pathLst>
              <a:path w="13" h="11">
                <a:moveTo>
                  <a:pt x="11" y="0"/>
                </a:moveTo>
                <a:cubicBezTo>
                  <a:pt x="17" y="4"/>
                  <a:pt x="5" y="14"/>
                  <a:pt x="0" y="10"/>
                </a:cubicBezTo>
                <a:cubicBezTo>
                  <a:pt x="8" y="8"/>
                  <a:pt x="9" y="5"/>
                  <a:pt x="11" y="0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669" name=""/>
          <p:cNvSpPr/>
          <p:nvPr/>
        </p:nvSpPr>
        <p:spPr>
          <a:xfrm>
            <a:off x="4254840" y="725760"/>
            <a:ext cx="2880" cy="2520"/>
          </a:xfrm>
          <a:custGeom>
            <a:avLst/>
            <a:gdLst/>
            <a:ahLst/>
            <a:rect l="0" t="0" r="r" b="b"/>
            <a:pathLst>
              <a:path w="8" h="7">
                <a:moveTo>
                  <a:pt x="3" y="1"/>
                </a:moveTo>
                <a:cubicBezTo>
                  <a:pt x="9" y="-3"/>
                  <a:pt x="3" y="6"/>
                  <a:pt x="8" y="5"/>
                </a:cubicBezTo>
                <a:lnTo>
                  <a:pt x="0" y="7"/>
                </a:lnTo>
                <a:lnTo>
                  <a:pt x="3" y="1"/>
                </a:ln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670" name=""/>
          <p:cNvSpPr/>
          <p:nvPr/>
        </p:nvSpPr>
        <p:spPr>
          <a:xfrm>
            <a:off x="4263480" y="699480"/>
            <a:ext cx="5040" cy="4680"/>
          </a:xfrm>
          <a:custGeom>
            <a:avLst/>
            <a:gdLst/>
            <a:ahLst/>
            <a:rect l="0" t="0" r="r" b="b"/>
            <a:pathLst>
              <a:path w="14" h="13">
                <a:moveTo>
                  <a:pt x="14" y="0"/>
                </a:moveTo>
                <a:cubicBezTo>
                  <a:pt x="9" y="4"/>
                  <a:pt x="7" y="8"/>
                  <a:pt x="5" y="12"/>
                </a:cubicBezTo>
                <a:lnTo>
                  <a:pt x="0" y="13"/>
                </a:lnTo>
                <a:cubicBezTo>
                  <a:pt x="4" y="8"/>
                  <a:pt x="10" y="3"/>
                  <a:pt x="14" y="0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671" name=""/>
          <p:cNvSpPr/>
          <p:nvPr/>
        </p:nvSpPr>
        <p:spPr>
          <a:xfrm>
            <a:off x="4260600" y="703800"/>
            <a:ext cx="3240" cy="1440"/>
          </a:xfrm>
          <a:custGeom>
            <a:avLst/>
            <a:gdLst/>
            <a:ahLst/>
            <a:rect l="0" t="0" r="r" b="b"/>
            <a:pathLst>
              <a:path w="9" h="4">
                <a:moveTo>
                  <a:pt x="9" y="0"/>
                </a:moveTo>
                <a:cubicBezTo>
                  <a:pt x="5" y="4"/>
                  <a:pt x="2" y="5"/>
                  <a:pt x="0" y="1"/>
                </a:cubicBezTo>
                <a:lnTo>
                  <a:pt x="9" y="0"/>
                </a:ln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672" name=""/>
          <p:cNvSpPr/>
          <p:nvPr/>
        </p:nvSpPr>
        <p:spPr>
          <a:xfrm>
            <a:off x="4257360" y="712800"/>
            <a:ext cx="6480" cy="2160"/>
          </a:xfrm>
          <a:custGeom>
            <a:avLst/>
            <a:gdLst/>
            <a:ahLst/>
            <a:rect l="0" t="0" r="r" b="b"/>
            <a:pathLst>
              <a:path w="18" h="6">
                <a:moveTo>
                  <a:pt x="1" y="6"/>
                </a:moveTo>
                <a:lnTo>
                  <a:pt x="0" y="5"/>
                </a:lnTo>
                <a:lnTo>
                  <a:pt x="18" y="0"/>
                </a:lnTo>
                <a:lnTo>
                  <a:pt x="1" y="6"/>
                </a:ln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673" name=""/>
          <p:cNvSpPr/>
          <p:nvPr/>
        </p:nvSpPr>
        <p:spPr>
          <a:xfrm>
            <a:off x="4263480" y="694080"/>
            <a:ext cx="5400" cy="2520"/>
          </a:xfrm>
          <a:custGeom>
            <a:avLst/>
            <a:gdLst/>
            <a:ahLst/>
            <a:rect l="0" t="0" r="r" b="b"/>
            <a:pathLst>
              <a:path w="15" h="7">
                <a:moveTo>
                  <a:pt x="5" y="5"/>
                </a:moveTo>
                <a:lnTo>
                  <a:pt x="0" y="7"/>
                </a:lnTo>
                <a:lnTo>
                  <a:pt x="15" y="0"/>
                </a:lnTo>
                <a:lnTo>
                  <a:pt x="5" y="5"/>
                </a:ln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674" name=""/>
          <p:cNvSpPr/>
          <p:nvPr/>
        </p:nvSpPr>
        <p:spPr>
          <a:xfrm>
            <a:off x="4262760" y="689040"/>
            <a:ext cx="5760" cy="4680"/>
          </a:xfrm>
          <a:custGeom>
            <a:avLst/>
            <a:gdLst/>
            <a:ahLst/>
            <a:rect l="0" t="0" r="r" b="b"/>
            <a:pathLst>
              <a:path w="16" h="13">
                <a:moveTo>
                  <a:pt x="0" y="13"/>
                </a:moveTo>
                <a:cubicBezTo>
                  <a:pt x="5" y="7"/>
                  <a:pt x="5" y="4"/>
                  <a:pt x="0" y="4"/>
                </a:cubicBezTo>
                <a:cubicBezTo>
                  <a:pt x="7" y="2"/>
                  <a:pt x="14" y="-1"/>
                  <a:pt x="16" y="1"/>
                </a:cubicBezTo>
                <a:cubicBezTo>
                  <a:pt x="11" y="2"/>
                  <a:pt x="9" y="10"/>
                  <a:pt x="0" y="13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675" name=""/>
          <p:cNvSpPr/>
          <p:nvPr/>
        </p:nvSpPr>
        <p:spPr>
          <a:xfrm>
            <a:off x="4259160" y="690480"/>
            <a:ext cx="3960" cy="1440"/>
          </a:xfrm>
          <a:custGeom>
            <a:avLst/>
            <a:gdLst/>
            <a:ahLst/>
            <a:rect l="0" t="0" r="r" b="b"/>
            <a:pathLst>
              <a:path w="11" h="4">
                <a:moveTo>
                  <a:pt x="0" y="4"/>
                </a:moveTo>
                <a:cubicBezTo>
                  <a:pt x="5" y="2"/>
                  <a:pt x="7" y="2"/>
                  <a:pt x="11" y="0"/>
                </a:cubicBezTo>
                <a:cubicBezTo>
                  <a:pt x="6" y="3"/>
                  <a:pt x="3" y="4"/>
                  <a:pt x="0" y="4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676" name=""/>
          <p:cNvSpPr/>
          <p:nvPr/>
        </p:nvSpPr>
        <p:spPr>
          <a:xfrm>
            <a:off x="4259520" y="698760"/>
            <a:ext cx="3600" cy="3600"/>
          </a:xfrm>
          <a:custGeom>
            <a:avLst/>
            <a:gdLst/>
            <a:ahLst/>
            <a:rect l="0" t="0" r="r" b="b"/>
            <a:pathLst>
              <a:path w="10" h="10">
                <a:moveTo>
                  <a:pt x="1" y="10"/>
                </a:moveTo>
                <a:lnTo>
                  <a:pt x="0" y="9"/>
                </a:lnTo>
                <a:lnTo>
                  <a:pt x="10" y="0"/>
                </a:lnTo>
                <a:cubicBezTo>
                  <a:pt x="9" y="3"/>
                  <a:pt x="3" y="7"/>
                  <a:pt x="1" y="10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677" name=""/>
          <p:cNvSpPr/>
          <p:nvPr/>
        </p:nvSpPr>
        <p:spPr>
          <a:xfrm>
            <a:off x="4259160" y="700560"/>
            <a:ext cx="720" cy="1440"/>
          </a:xfrm>
          <a:custGeom>
            <a:avLst/>
            <a:gdLst/>
            <a:ahLst/>
            <a:rect l="0" t="0" r="r" b="b"/>
            <a:pathLst>
              <a:path w="2" h="4">
                <a:moveTo>
                  <a:pt x="2" y="4"/>
                </a:moveTo>
                <a:cubicBezTo>
                  <a:pt x="2" y="2"/>
                  <a:pt x="0" y="1"/>
                  <a:pt x="0" y="1"/>
                </a:cubicBezTo>
                <a:cubicBezTo>
                  <a:pt x="0" y="1"/>
                  <a:pt x="2" y="2"/>
                  <a:pt x="2" y="4"/>
                </a:cubicBezTo>
                <a:moveTo>
                  <a:pt x="0" y="0"/>
                </a:moveTo>
                <a:lnTo>
                  <a:pt x="0" y="1"/>
                </a:lnTo>
                <a:cubicBezTo>
                  <a:pt x="0" y="0"/>
                  <a:pt x="0" y="0"/>
                  <a:pt x="0" y="0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678" name=""/>
          <p:cNvSpPr/>
          <p:nvPr/>
        </p:nvSpPr>
        <p:spPr>
          <a:xfrm>
            <a:off x="4259520" y="702000"/>
            <a:ext cx="360" cy="360"/>
          </a:xfrm>
          <a:custGeom>
            <a:avLst/>
            <a:gdLst/>
            <a:ahLst/>
            <a:rect l="0" t="0" r="r" b="b"/>
            <a:pathLst>
              <a:path w="1" h="1">
                <a:moveTo>
                  <a:pt x="1" y="0"/>
                </a:moveTo>
                <a:cubicBezTo>
                  <a:pt x="0" y="1"/>
                  <a:pt x="0" y="1"/>
                  <a:pt x="1" y="0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679" name=""/>
          <p:cNvSpPr/>
          <p:nvPr/>
        </p:nvSpPr>
        <p:spPr>
          <a:xfrm>
            <a:off x="4251240" y="709560"/>
            <a:ext cx="8280" cy="4680"/>
          </a:xfrm>
          <a:custGeom>
            <a:avLst/>
            <a:gdLst/>
            <a:ahLst/>
            <a:rect l="0" t="0" r="r" b="b"/>
            <a:pathLst>
              <a:path w="23" h="13">
                <a:moveTo>
                  <a:pt x="23" y="0"/>
                </a:moveTo>
                <a:cubicBezTo>
                  <a:pt x="12" y="4"/>
                  <a:pt x="9" y="10"/>
                  <a:pt x="0" y="13"/>
                </a:cubicBezTo>
                <a:cubicBezTo>
                  <a:pt x="7" y="4"/>
                  <a:pt x="16" y="2"/>
                  <a:pt x="23" y="0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680" name=""/>
          <p:cNvSpPr/>
          <p:nvPr/>
        </p:nvSpPr>
        <p:spPr>
          <a:xfrm>
            <a:off x="4255920" y="705240"/>
            <a:ext cx="3600" cy="2520"/>
          </a:xfrm>
          <a:custGeom>
            <a:avLst/>
            <a:gdLst/>
            <a:ahLst/>
            <a:rect l="0" t="0" r="r" b="b"/>
            <a:pathLst>
              <a:path w="10" h="7">
                <a:moveTo>
                  <a:pt x="0" y="2"/>
                </a:moveTo>
                <a:lnTo>
                  <a:pt x="10" y="0"/>
                </a:lnTo>
                <a:cubicBezTo>
                  <a:pt x="6" y="1"/>
                  <a:pt x="2" y="4"/>
                  <a:pt x="0" y="7"/>
                </a:cubicBezTo>
                <a:lnTo>
                  <a:pt x="0" y="2"/>
                </a:ln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681" name=""/>
          <p:cNvSpPr/>
          <p:nvPr/>
        </p:nvSpPr>
        <p:spPr>
          <a:xfrm>
            <a:off x="4254480" y="705240"/>
            <a:ext cx="1800" cy="1440"/>
          </a:xfrm>
          <a:custGeom>
            <a:avLst/>
            <a:gdLst/>
            <a:ahLst/>
            <a:rect l="0" t="0" r="r" b="b"/>
            <a:pathLst>
              <a:path w="5" h="4">
                <a:moveTo>
                  <a:pt x="0" y="4"/>
                </a:moveTo>
                <a:lnTo>
                  <a:pt x="5" y="0"/>
                </a:lnTo>
                <a:lnTo>
                  <a:pt x="5" y="3"/>
                </a:lnTo>
                <a:lnTo>
                  <a:pt x="0" y="4"/>
                </a:ln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682" name=""/>
          <p:cNvSpPr/>
          <p:nvPr/>
        </p:nvSpPr>
        <p:spPr>
          <a:xfrm>
            <a:off x="4254120" y="695880"/>
            <a:ext cx="3600" cy="2880"/>
          </a:xfrm>
          <a:custGeom>
            <a:avLst/>
            <a:gdLst/>
            <a:ahLst/>
            <a:rect l="0" t="0" r="r" b="b"/>
            <a:pathLst>
              <a:path w="10" h="8">
                <a:moveTo>
                  <a:pt x="10" y="0"/>
                </a:moveTo>
                <a:cubicBezTo>
                  <a:pt x="12" y="2"/>
                  <a:pt x="6" y="6"/>
                  <a:pt x="2" y="8"/>
                </a:cubicBezTo>
                <a:cubicBezTo>
                  <a:pt x="0" y="7"/>
                  <a:pt x="0" y="4"/>
                  <a:pt x="1" y="0"/>
                </a:cubicBezTo>
                <a:cubicBezTo>
                  <a:pt x="2" y="1"/>
                  <a:pt x="4" y="2"/>
                  <a:pt x="10" y="0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683" name=""/>
          <p:cNvSpPr/>
          <p:nvPr/>
        </p:nvSpPr>
        <p:spPr>
          <a:xfrm>
            <a:off x="4257720" y="699120"/>
            <a:ext cx="360" cy="360"/>
          </a:xfrm>
          <a:custGeom>
            <a:avLst/>
            <a:gdLst/>
            <a:ahLst/>
            <a:rect l="0" t="0" r="r" b="b"/>
            <a:pathLst>
              <a:path w="1" h="1">
                <a:moveTo>
                  <a:pt x="1" y="0"/>
                </a:moveTo>
                <a:cubicBezTo>
                  <a:pt x="-1" y="1"/>
                  <a:pt x="0" y="1"/>
                  <a:pt x="0" y="0"/>
                </a:cubicBezTo>
                <a:cubicBezTo>
                  <a:pt x="1" y="0"/>
                  <a:pt x="1" y="0"/>
                  <a:pt x="1" y="0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684" name=""/>
          <p:cNvSpPr/>
          <p:nvPr/>
        </p:nvSpPr>
        <p:spPr>
          <a:xfrm>
            <a:off x="4249440" y="690120"/>
            <a:ext cx="1440" cy="1440"/>
          </a:xfrm>
          <a:custGeom>
            <a:avLst/>
            <a:gdLst/>
            <a:ahLst/>
            <a:rect l="0" t="0" r="r" b="b"/>
            <a:pathLst>
              <a:path w="4" h="4">
                <a:moveTo>
                  <a:pt x="4" y="0"/>
                </a:moveTo>
                <a:lnTo>
                  <a:pt x="4" y="2"/>
                </a:lnTo>
                <a:cubicBezTo>
                  <a:pt x="4" y="2"/>
                  <a:pt x="2" y="2"/>
                  <a:pt x="0" y="4"/>
                </a:cubicBezTo>
                <a:cubicBezTo>
                  <a:pt x="2" y="2"/>
                  <a:pt x="2" y="2"/>
                  <a:pt x="4" y="0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685" name=""/>
          <p:cNvSpPr/>
          <p:nvPr/>
        </p:nvSpPr>
        <p:spPr>
          <a:xfrm>
            <a:off x="4254120" y="698400"/>
            <a:ext cx="2160" cy="1440"/>
          </a:xfrm>
          <a:custGeom>
            <a:avLst/>
            <a:gdLst/>
            <a:ahLst/>
            <a:rect l="0" t="0" r="r" b="b"/>
            <a:pathLst>
              <a:path w="6" h="4">
                <a:moveTo>
                  <a:pt x="0" y="2"/>
                </a:moveTo>
                <a:cubicBezTo>
                  <a:pt x="-1" y="2"/>
                  <a:pt x="0" y="1"/>
                  <a:pt x="3" y="0"/>
                </a:cubicBezTo>
                <a:cubicBezTo>
                  <a:pt x="3" y="1"/>
                  <a:pt x="5" y="2"/>
                  <a:pt x="6" y="2"/>
                </a:cubicBezTo>
                <a:cubicBezTo>
                  <a:pt x="3" y="4"/>
                  <a:pt x="-1" y="5"/>
                  <a:pt x="0" y="2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686" name=""/>
          <p:cNvSpPr/>
          <p:nvPr/>
        </p:nvSpPr>
        <p:spPr>
          <a:xfrm>
            <a:off x="4255200" y="691200"/>
            <a:ext cx="2160" cy="2880"/>
          </a:xfrm>
          <a:custGeom>
            <a:avLst/>
            <a:gdLst/>
            <a:ahLst/>
            <a:rect l="0" t="0" r="r" b="b"/>
            <a:pathLst>
              <a:path w="6" h="8">
                <a:moveTo>
                  <a:pt x="5" y="0"/>
                </a:moveTo>
                <a:cubicBezTo>
                  <a:pt x="8" y="-1"/>
                  <a:pt x="4" y="5"/>
                  <a:pt x="0" y="8"/>
                </a:cubicBezTo>
                <a:cubicBezTo>
                  <a:pt x="1" y="6"/>
                  <a:pt x="3" y="4"/>
                  <a:pt x="5" y="0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687" name=""/>
          <p:cNvSpPr/>
          <p:nvPr/>
        </p:nvSpPr>
        <p:spPr>
          <a:xfrm>
            <a:off x="4258800" y="697680"/>
            <a:ext cx="720" cy="720"/>
          </a:xfrm>
          <a:custGeom>
            <a:avLst/>
            <a:gdLst/>
            <a:ahLst/>
            <a:rect l="0" t="0" r="r" b="b"/>
            <a:pathLst>
              <a:path w="2" h="2">
                <a:moveTo>
                  <a:pt x="0" y="2"/>
                </a:moveTo>
                <a:cubicBezTo>
                  <a:pt x="2" y="0"/>
                  <a:pt x="4" y="-2"/>
                  <a:pt x="0" y="2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688" name=""/>
          <p:cNvSpPr/>
          <p:nvPr/>
        </p:nvSpPr>
        <p:spPr>
          <a:xfrm>
            <a:off x="4255920" y="698040"/>
            <a:ext cx="3240" cy="1440"/>
          </a:xfrm>
          <a:custGeom>
            <a:avLst/>
            <a:gdLst/>
            <a:ahLst/>
            <a:rect l="0" t="0" r="r" b="b"/>
            <a:pathLst>
              <a:path w="9" h="4">
                <a:moveTo>
                  <a:pt x="9" y="0"/>
                </a:moveTo>
                <a:cubicBezTo>
                  <a:pt x="8" y="1"/>
                  <a:pt x="7" y="3"/>
                  <a:pt x="6" y="4"/>
                </a:cubicBezTo>
                <a:cubicBezTo>
                  <a:pt x="3" y="4"/>
                  <a:pt x="2" y="4"/>
                  <a:pt x="0" y="4"/>
                </a:cubicBezTo>
                <a:cubicBezTo>
                  <a:pt x="3" y="3"/>
                  <a:pt x="7" y="1"/>
                  <a:pt x="9" y="0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689" name=""/>
          <p:cNvSpPr/>
          <p:nvPr/>
        </p:nvSpPr>
        <p:spPr>
          <a:xfrm>
            <a:off x="4226400" y="690840"/>
            <a:ext cx="23400" cy="15120"/>
          </a:xfrm>
          <a:custGeom>
            <a:avLst/>
            <a:gdLst/>
            <a:ahLst/>
            <a:rect l="0" t="0" r="r" b="b"/>
            <a:pathLst>
              <a:path w="65" h="42">
                <a:moveTo>
                  <a:pt x="0" y="41"/>
                </a:moveTo>
                <a:cubicBezTo>
                  <a:pt x="2" y="39"/>
                  <a:pt x="7" y="37"/>
                  <a:pt x="11" y="35"/>
                </a:cubicBezTo>
                <a:lnTo>
                  <a:pt x="1" y="36"/>
                </a:lnTo>
                <a:cubicBezTo>
                  <a:pt x="18" y="21"/>
                  <a:pt x="28" y="24"/>
                  <a:pt x="38" y="14"/>
                </a:cubicBezTo>
                <a:cubicBezTo>
                  <a:pt x="35" y="20"/>
                  <a:pt x="26" y="25"/>
                  <a:pt x="34" y="25"/>
                </a:cubicBezTo>
                <a:cubicBezTo>
                  <a:pt x="44" y="21"/>
                  <a:pt x="46" y="11"/>
                  <a:pt x="50" y="6"/>
                </a:cubicBezTo>
                <a:cubicBezTo>
                  <a:pt x="58" y="5"/>
                  <a:pt x="61" y="3"/>
                  <a:pt x="65" y="0"/>
                </a:cubicBezTo>
                <a:cubicBezTo>
                  <a:pt x="51" y="15"/>
                  <a:pt x="23" y="40"/>
                  <a:pt x="14" y="42"/>
                </a:cubicBezTo>
                <a:cubicBezTo>
                  <a:pt x="21" y="32"/>
                  <a:pt x="11" y="35"/>
                  <a:pt x="0" y="41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690" name=""/>
          <p:cNvSpPr/>
          <p:nvPr/>
        </p:nvSpPr>
        <p:spPr>
          <a:xfrm>
            <a:off x="4250160" y="688320"/>
            <a:ext cx="5040" cy="5040"/>
          </a:xfrm>
          <a:custGeom>
            <a:avLst/>
            <a:gdLst/>
            <a:ahLst/>
            <a:rect l="0" t="0" r="r" b="b"/>
            <a:pathLst>
              <a:path w="14" h="14">
                <a:moveTo>
                  <a:pt x="2" y="14"/>
                </a:moveTo>
                <a:lnTo>
                  <a:pt x="3" y="13"/>
                </a:lnTo>
                <a:lnTo>
                  <a:pt x="0" y="7"/>
                </a:lnTo>
                <a:cubicBezTo>
                  <a:pt x="3" y="3"/>
                  <a:pt x="7" y="1"/>
                  <a:pt x="14" y="0"/>
                </a:cubicBezTo>
                <a:cubicBezTo>
                  <a:pt x="7" y="8"/>
                  <a:pt x="4" y="12"/>
                  <a:pt x="4" y="14"/>
                </a:cubicBezTo>
                <a:lnTo>
                  <a:pt x="2" y="14"/>
                </a:ln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691" name=""/>
          <p:cNvSpPr/>
          <p:nvPr/>
        </p:nvSpPr>
        <p:spPr>
          <a:xfrm>
            <a:off x="4243680" y="693000"/>
            <a:ext cx="11880" cy="8640"/>
          </a:xfrm>
          <a:custGeom>
            <a:avLst/>
            <a:gdLst/>
            <a:ahLst/>
            <a:rect l="0" t="0" r="r" b="b"/>
            <a:pathLst>
              <a:path w="33" h="24">
                <a:moveTo>
                  <a:pt x="27" y="6"/>
                </a:moveTo>
                <a:cubicBezTo>
                  <a:pt x="24" y="4"/>
                  <a:pt x="22" y="3"/>
                  <a:pt x="23" y="0"/>
                </a:cubicBezTo>
                <a:lnTo>
                  <a:pt x="32" y="2"/>
                </a:lnTo>
                <a:cubicBezTo>
                  <a:pt x="33" y="2"/>
                  <a:pt x="33" y="2"/>
                  <a:pt x="33" y="2"/>
                </a:cubicBezTo>
                <a:cubicBezTo>
                  <a:pt x="32" y="4"/>
                  <a:pt x="31" y="6"/>
                  <a:pt x="31" y="8"/>
                </a:cubicBezTo>
                <a:cubicBezTo>
                  <a:pt x="30" y="7"/>
                  <a:pt x="28" y="7"/>
                  <a:pt x="26" y="7"/>
                </a:cubicBezTo>
                <a:cubicBezTo>
                  <a:pt x="23" y="15"/>
                  <a:pt x="10" y="13"/>
                  <a:pt x="17" y="17"/>
                </a:cubicBezTo>
                <a:cubicBezTo>
                  <a:pt x="11" y="18"/>
                  <a:pt x="3" y="26"/>
                  <a:pt x="0" y="23"/>
                </a:cubicBezTo>
                <a:cubicBezTo>
                  <a:pt x="10" y="12"/>
                  <a:pt x="16" y="12"/>
                  <a:pt x="27" y="6"/>
                </a:cubicBezTo>
                <a:moveTo>
                  <a:pt x="32" y="2"/>
                </a:moveTo>
                <a:lnTo>
                  <a:pt x="32" y="2"/>
                </a:lnTo>
                <a:moveTo>
                  <a:pt x="31" y="3"/>
                </a:moveTo>
                <a:cubicBezTo>
                  <a:pt x="31" y="4"/>
                  <a:pt x="31" y="3"/>
                  <a:pt x="32" y="2"/>
                </a:cubicBezTo>
                <a:cubicBezTo>
                  <a:pt x="32" y="3"/>
                  <a:pt x="31" y="3"/>
                  <a:pt x="31" y="3"/>
                </a:cubicBezTo>
                <a:cubicBezTo>
                  <a:pt x="29" y="4"/>
                  <a:pt x="28" y="3"/>
                  <a:pt x="27" y="6"/>
                </a:cubicBezTo>
                <a:cubicBezTo>
                  <a:pt x="28" y="5"/>
                  <a:pt x="29" y="4"/>
                  <a:pt x="31" y="3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692" name=""/>
          <p:cNvSpPr/>
          <p:nvPr/>
        </p:nvSpPr>
        <p:spPr>
          <a:xfrm>
            <a:off x="4242960" y="717840"/>
            <a:ext cx="1080" cy="1440"/>
          </a:xfrm>
          <a:custGeom>
            <a:avLst/>
            <a:gdLst/>
            <a:ahLst/>
            <a:rect l="0" t="0" r="r" b="b"/>
            <a:pathLst>
              <a:path w="3" h="4">
                <a:moveTo>
                  <a:pt x="0" y="4"/>
                </a:moveTo>
                <a:cubicBezTo>
                  <a:pt x="0" y="2"/>
                  <a:pt x="2" y="2"/>
                  <a:pt x="3" y="0"/>
                </a:cubicBezTo>
                <a:cubicBezTo>
                  <a:pt x="2" y="2"/>
                  <a:pt x="2" y="2"/>
                  <a:pt x="0" y="4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693" name=""/>
          <p:cNvSpPr/>
          <p:nvPr/>
        </p:nvSpPr>
        <p:spPr>
          <a:xfrm>
            <a:off x="4243680" y="708840"/>
            <a:ext cx="9000" cy="9360"/>
          </a:xfrm>
          <a:custGeom>
            <a:avLst/>
            <a:gdLst/>
            <a:ahLst/>
            <a:rect l="0" t="0" r="r" b="b"/>
            <a:pathLst>
              <a:path w="25" h="26">
                <a:moveTo>
                  <a:pt x="2" y="21"/>
                </a:moveTo>
                <a:cubicBezTo>
                  <a:pt x="9" y="13"/>
                  <a:pt x="15" y="8"/>
                  <a:pt x="22" y="2"/>
                </a:cubicBezTo>
                <a:cubicBezTo>
                  <a:pt x="18" y="5"/>
                  <a:pt x="12" y="14"/>
                  <a:pt x="11" y="17"/>
                </a:cubicBezTo>
                <a:lnTo>
                  <a:pt x="12" y="17"/>
                </a:lnTo>
                <a:cubicBezTo>
                  <a:pt x="9" y="24"/>
                  <a:pt x="3" y="25"/>
                  <a:pt x="0" y="26"/>
                </a:cubicBezTo>
                <a:cubicBezTo>
                  <a:pt x="3" y="24"/>
                  <a:pt x="6" y="24"/>
                  <a:pt x="8" y="20"/>
                </a:cubicBezTo>
                <a:cubicBezTo>
                  <a:pt x="8" y="17"/>
                  <a:pt x="4" y="21"/>
                  <a:pt x="2" y="21"/>
                </a:cubicBezTo>
                <a:moveTo>
                  <a:pt x="25" y="0"/>
                </a:moveTo>
                <a:cubicBezTo>
                  <a:pt x="24" y="1"/>
                  <a:pt x="22" y="1"/>
                  <a:pt x="22" y="2"/>
                </a:cubicBezTo>
                <a:cubicBezTo>
                  <a:pt x="24" y="1"/>
                  <a:pt x="25" y="0"/>
                  <a:pt x="25" y="0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694" name=""/>
          <p:cNvSpPr/>
          <p:nvPr/>
        </p:nvSpPr>
        <p:spPr>
          <a:xfrm>
            <a:off x="4242240" y="705960"/>
            <a:ext cx="5760" cy="3240"/>
          </a:xfrm>
          <a:custGeom>
            <a:avLst/>
            <a:gdLst/>
            <a:ahLst/>
            <a:rect l="0" t="0" r="r" b="b"/>
            <a:pathLst>
              <a:path w="16" h="9">
                <a:moveTo>
                  <a:pt x="16" y="1"/>
                </a:moveTo>
                <a:cubicBezTo>
                  <a:pt x="12" y="4"/>
                  <a:pt x="5" y="10"/>
                  <a:pt x="5" y="5"/>
                </a:cubicBezTo>
                <a:lnTo>
                  <a:pt x="0" y="9"/>
                </a:lnTo>
                <a:lnTo>
                  <a:pt x="7" y="0"/>
                </a:lnTo>
                <a:lnTo>
                  <a:pt x="16" y="1"/>
                </a:ln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695" name=""/>
          <p:cNvSpPr/>
          <p:nvPr/>
        </p:nvSpPr>
        <p:spPr>
          <a:xfrm>
            <a:off x="4249800" y="686160"/>
            <a:ext cx="6120" cy="3240"/>
          </a:xfrm>
          <a:custGeom>
            <a:avLst/>
            <a:gdLst/>
            <a:ahLst/>
            <a:rect l="0" t="0" r="r" b="b"/>
            <a:pathLst>
              <a:path w="17" h="9">
                <a:moveTo>
                  <a:pt x="5" y="8"/>
                </a:moveTo>
                <a:lnTo>
                  <a:pt x="0" y="9"/>
                </a:lnTo>
                <a:lnTo>
                  <a:pt x="17" y="0"/>
                </a:lnTo>
                <a:lnTo>
                  <a:pt x="5" y="8"/>
                </a:ln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696" name=""/>
          <p:cNvSpPr/>
          <p:nvPr/>
        </p:nvSpPr>
        <p:spPr>
          <a:xfrm>
            <a:off x="4249440" y="684360"/>
            <a:ext cx="3960" cy="2880"/>
          </a:xfrm>
          <a:custGeom>
            <a:avLst/>
            <a:gdLst/>
            <a:ahLst/>
            <a:rect l="0" t="0" r="r" b="b"/>
            <a:pathLst>
              <a:path w="11" h="8">
                <a:moveTo>
                  <a:pt x="0" y="8"/>
                </a:moveTo>
                <a:lnTo>
                  <a:pt x="3" y="3"/>
                </a:lnTo>
                <a:lnTo>
                  <a:pt x="11" y="0"/>
                </a:lnTo>
                <a:lnTo>
                  <a:pt x="0" y="8"/>
                </a:ln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697" name=""/>
          <p:cNvSpPr/>
          <p:nvPr/>
        </p:nvSpPr>
        <p:spPr>
          <a:xfrm>
            <a:off x="4110840" y="598680"/>
            <a:ext cx="1440" cy="360"/>
          </a:xfrm>
          <a:custGeom>
            <a:avLst/>
            <a:gdLst/>
            <a:ahLst/>
            <a:rect l="0" t="0" r="r" b="b"/>
            <a:pathLst>
              <a:path w="4" h="1">
                <a:moveTo>
                  <a:pt x="4" y="0"/>
                </a:moveTo>
                <a:cubicBezTo>
                  <a:pt x="2" y="0"/>
                  <a:pt x="1" y="1"/>
                  <a:pt x="0" y="1"/>
                </a:cubicBezTo>
                <a:lnTo>
                  <a:pt x="4" y="0"/>
                </a:ln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698" name=""/>
          <p:cNvSpPr/>
          <p:nvPr/>
        </p:nvSpPr>
        <p:spPr>
          <a:xfrm>
            <a:off x="4114800" y="600840"/>
            <a:ext cx="2160" cy="2160"/>
          </a:xfrm>
          <a:custGeom>
            <a:avLst/>
            <a:gdLst/>
            <a:ahLst/>
            <a:rect l="0" t="0" r="r" b="b"/>
            <a:pathLst>
              <a:path w="6" h="6">
                <a:moveTo>
                  <a:pt x="0" y="6"/>
                </a:moveTo>
                <a:cubicBezTo>
                  <a:pt x="0" y="4"/>
                  <a:pt x="2" y="3"/>
                  <a:pt x="6" y="0"/>
                </a:cubicBezTo>
                <a:lnTo>
                  <a:pt x="0" y="6"/>
                </a:ln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699" name=""/>
          <p:cNvSpPr/>
          <p:nvPr/>
        </p:nvSpPr>
        <p:spPr>
          <a:xfrm>
            <a:off x="4206240" y="627480"/>
            <a:ext cx="4680" cy="6120"/>
          </a:xfrm>
          <a:custGeom>
            <a:avLst/>
            <a:gdLst/>
            <a:ahLst/>
            <a:rect l="0" t="0" r="r" b="b"/>
            <a:pathLst>
              <a:path w="13" h="17">
                <a:moveTo>
                  <a:pt x="2" y="17"/>
                </a:moveTo>
                <a:cubicBezTo>
                  <a:pt x="3" y="14"/>
                  <a:pt x="3" y="12"/>
                  <a:pt x="0" y="12"/>
                </a:cubicBezTo>
                <a:lnTo>
                  <a:pt x="9" y="3"/>
                </a:lnTo>
                <a:cubicBezTo>
                  <a:pt x="20" y="-6"/>
                  <a:pt x="8" y="8"/>
                  <a:pt x="2" y="17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700" name=""/>
          <p:cNvSpPr/>
          <p:nvPr/>
        </p:nvSpPr>
        <p:spPr>
          <a:xfrm>
            <a:off x="4155840" y="613080"/>
            <a:ext cx="3960" cy="2520"/>
          </a:xfrm>
          <a:custGeom>
            <a:avLst/>
            <a:gdLst/>
            <a:ahLst/>
            <a:rect l="0" t="0" r="r" b="b"/>
            <a:pathLst>
              <a:path w="11" h="7">
                <a:moveTo>
                  <a:pt x="3" y="3"/>
                </a:moveTo>
                <a:cubicBezTo>
                  <a:pt x="6" y="2"/>
                  <a:pt x="9" y="1"/>
                  <a:pt x="11" y="0"/>
                </a:cubicBezTo>
                <a:cubicBezTo>
                  <a:pt x="8" y="2"/>
                  <a:pt x="5" y="5"/>
                  <a:pt x="0" y="7"/>
                </a:cubicBezTo>
                <a:cubicBezTo>
                  <a:pt x="2" y="6"/>
                  <a:pt x="3" y="5"/>
                  <a:pt x="3" y="3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701" name=""/>
          <p:cNvSpPr/>
          <p:nvPr/>
        </p:nvSpPr>
        <p:spPr>
          <a:xfrm>
            <a:off x="4142520" y="622800"/>
            <a:ext cx="1800" cy="3240"/>
          </a:xfrm>
          <a:custGeom>
            <a:avLst/>
            <a:gdLst/>
            <a:ahLst/>
            <a:rect l="0" t="0" r="r" b="b"/>
            <a:pathLst>
              <a:path w="5" h="9">
                <a:moveTo>
                  <a:pt x="0" y="9"/>
                </a:moveTo>
                <a:cubicBezTo>
                  <a:pt x="1" y="6"/>
                  <a:pt x="2" y="4"/>
                  <a:pt x="5" y="0"/>
                </a:cubicBezTo>
                <a:lnTo>
                  <a:pt x="0" y="9"/>
                </a:ln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702" name=""/>
          <p:cNvSpPr/>
          <p:nvPr/>
        </p:nvSpPr>
        <p:spPr>
          <a:xfrm>
            <a:off x="4088520" y="583920"/>
            <a:ext cx="3960" cy="2880"/>
          </a:xfrm>
          <a:custGeom>
            <a:avLst/>
            <a:gdLst/>
            <a:ahLst/>
            <a:rect l="0" t="0" r="r" b="b"/>
            <a:pathLst>
              <a:path w="11" h="8">
                <a:moveTo>
                  <a:pt x="11" y="0"/>
                </a:moveTo>
                <a:cubicBezTo>
                  <a:pt x="6" y="4"/>
                  <a:pt x="2" y="10"/>
                  <a:pt x="0" y="8"/>
                </a:cubicBezTo>
                <a:lnTo>
                  <a:pt x="11" y="0"/>
                </a:ln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703" name=""/>
          <p:cNvSpPr/>
          <p:nvPr/>
        </p:nvSpPr>
        <p:spPr>
          <a:xfrm>
            <a:off x="4229640" y="662040"/>
            <a:ext cx="2520" cy="3960"/>
          </a:xfrm>
          <a:custGeom>
            <a:avLst/>
            <a:gdLst/>
            <a:ahLst/>
            <a:rect l="0" t="0" r="r" b="b"/>
            <a:pathLst>
              <a:path w="7" h="11">
                <a:moveTo>
                  <a:pt x="5" y="9"/>
                </a:moveTo>
                <a:cubicBezTo>
                  <a:pt x="-6" y="15"/>
                  <a:pt x="3" y="7"/>
                  <a:pt x="7" y="0"/>
                </a:cubicBezTo>
                <a:cubicBezTo>
                  <a:pt x="7" y="1"/>
                  <a:pt x="7" y="4"/>
                  <a:pt x="5" y="9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704" name=""/>
          <p:cNvSpPr/>
          <p:nvPr/>
        </p:nvSpPr>
        <p:spPr>
          <a:xfrm>
            <a:off x="4145760" y="568440"/>
            <a:ext cx="3240" cy="2160"/>
          </a:xfrm>
          <a:custGeom>
            <a:avLst/>
            <a:gdLst/>
            <a:ahLst/>
            <a:rect l="0" t="0" r="r" b="b"/>
            <a:pathLst>
              <a:path w="9" h="6">
                <a:moveTo>
                  <a:pt x="9" y="0"/>
                </a:moveTo>
                <a:cubicBezTo>
                  <a:pt x="6" y="4"/>
                  <a:pt x="3" y="6"/>
                  <a:pt x="0" y="6"/>
                </a:cubicBezTo>
                <a:cubicBezTo>
                  <a:pt x="3" y="4"/>
                  <a:pt x="5" y="2"/>
                  <a:pt x="9" y="0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705" name=""/>
          <p:cNvSpPr/>
          <p:nvPr/>
        </p:nvSpPr>
        <p:spPr>
          <a:xfrm>
            <a:off x="4229640" y="659520"/>
            <a:ext cx="3600" cy="2880"/>
          </a:xfrm>
          <a:custGeom>
            <a:avLst/>
            <a:gdLst/>
            <a:ahLst/>
            <a:rect l="0" t="0" r="r" b="b"/>
            <a:pathLst>
              <a:path w="10" h="8">
                <a:moveTo>
                  <a:pt x="3" y="2"/>
                </a:moveTo>
                <a:cubicBezTo>
                  <a:pt x="12" y="-3"/>
                  <a:pt x="11" y="2"/>
                  <a:pt x="7" y="8"/>
                </a:cubicBezTo>
                <a:cubicBezTo>
                  <a:pt x="6" y="5"/>
                  <a:pt x="4" y="4"/>
                  <a:pt x="0" y="4"/>
                </a:cubicBezTo>
                <a:cubicBezTo>
                  <a:pt x="2" y="3"/>
                  <a:pt x="2" y="3"/>
                  <a:pt x="3" y="2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706" name=""/>
          <p:cNvSpPr/>
          <p:nvPr/>
        </p:nvSpPr>
        <p:spPr>
          <a:xfrm>
            <a:off x="4033440" y="517680"/>
            <a:ext cx="360" cy="720"/>
          </a:xfrm>
          <a:custGeom>
            <a:avLst/>
            <a:gdLst/>
            <a:ahLst/>
            <a:rect l="0" t="0" r="r" b="b"/>
            <a:pathLst>
              <a:path w="1" h="2">
                <a:moveTo>
                  <a:pt x="0" y="2"/>
                </a:moveTo>
                <a:lnTo>
                  <a:pt x="1" y="0"/>
                </a:lnTo>
                <a:cubicBezTo>
                  <a:pt x="1" y="1"/>
                  <a:pt x="1" y="1"/>
                  <a:pt x="0" y="2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707" name=""/>
          <p:cNvSpPr/>
          <p:nvPr/>
        </p:nvSpPr>
        <p:spPr>
          <a:xfrm>
            <a:off x="4045680" y="468360"/>
            <a:ext cx="1800" cy="1080"/>
          </a:xfrm>
          <a:custGeom>
            <a:avLst/>
            <a:gdLst/>
            <a:ahLst/>
            <a:rect l="0" t="0" r="r" b="b"/>
            <a:pathLst>
              <a:path w="5" h="3">
                <a:moveTo>
                  <a:pt x="0" y="1"/>
                </a:moveTo>
                <a:cubicBezTo>
                  <a:pt x="3" y="-1"/>
                  <a:pt x="5" y="1"/>
                  <a:pt x="5" y="3"/>
                </a:cubicBezTo>
                <a:cubicBezTo>
                  <a:pt x="3" y="1"/>
                  <a:pt x="2" y="1"/>
                  <a:pt x="0" y="1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708" name=""/>
          <p:cNvSpPr/>
          <p:nvPr/>
        </p:nvSpPr>
        <p:spPr>
          <a:xfrm>
            <a:off x="4244400" y="676440"/>
            <a:ext cx="360" cy="0"/>
          </a:xfrm>
          <a:custGeom>
            <a:avLst/>
            <a:gdLst/>
            <a:ahLst/>
            <a:rect l="0" t="0" r="r" b="b"/>
            <a:pathLst>
              <a:path w="1" h="0">
                <a:moveTo>
                  <a:pt x="0" y="0"/>
                </a:moveTo>
                <a:cubicBezTo>
                  <a:pt x="1" y="-1"/>
                  <a:pt x="2" y="0"/>
                  <a:pt x="0" y="0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709" name=""/>
          <p:cNvSpPr/>
          <p:nvPr/>
        </p:nvSpPr>
        <p:spPr>
          <a:xfrm>
            <a:off x="4230360" y="689400"/>
            <a:ext cx="2160" cy="1440"/>
          </a:xfrm>
          <a:custGeom>
            <a:avLst/>
            <a:gdLst/>
            <a:ahLst/>
            <a:rect l="0" t="0" r="r" b="b"/>
            <a:pathLst>
              <a:path w="6" h="4">
                <a:moveTo>
                  <a:pt x="6" y="0"/>
                </a:moveTo>
                <a:cubicBezTo>
                  <a:pt x="6" y="2"/>
                  <a:pt x="5" y="2"/>
                  <a:pt x="5" y="2"/>
                </a:cubicBezTo>
                <a:cubicBezTo>
                  <a:pt x="5" y="2"/>
                  <a:pt x="6" y="2"/>
                  <a:pt x="6" y="0"/>
                </a:cubicBezTo>
                <a:moveTo>
                  <a:pt x="0" y="4"/>
                </a:moveTo>
                <a:cubicBezTo>
                  <a:pt x="3" y="3"/>
                  <a:pt x="4" y="2"/>
                  <a:pt x="5" y="2"/>
                </a:cubicBezTo>
                <a:cubicBezTo>
                  <a:pt x="4" y="2"/>
                  <a:pt x="3" y="3"/>
                  <a:pt x="0" y="4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710" name=""/>
          <p:cNvSpPr/>
          <p:nvPr/>
        </p:nvSpPr>
        <p:spPr>
          <a:xfrm>
            <a:off x="4204800" y="672480"/>
            <a:ext cx="720" cy="720"/>
          </a:xfrm>
          <a:custGeom>
            <a:avLst/>
            <a:gdLst/>
            <a:ahLst/>
            <a:rect l="0" t="0" r="r" b="b"/>
            <a:pathLst>
              <a:path w="2" h="2">
                <a:moveTo>
                  <a:pt x="2" y="0"/>
                </a:moveTo>
                <a:cubicBezTo>
                  <a:pt x="0" y="2"/>
                  <a:pt x="-2" y="4"/>
                  <a:pt x="2" y="0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711" name=""/>
          <p:cNvSpPr/>
          <p:nvPr/>
        </p:nvSpPr>
        <p:spPr>
          <a:xfrm>
            <a:off x="4243320" y="677160"/>
            <a:ext cx="1440" cy="1800"/>
          </a:xfrm>
          <a:custGeom>
            <a:avLst/>
            <a:gdLst/>
            <a:ahLst/>
            <a:rect l="0" t="0" r="r" b="b"/>
            <a:pathLst>
              <a:path w="4" h="5">
                <a:moveTo>
                  <a:pt x="0" y="5"/>
                </a:moveTo>
                <a:cubicBezTo>
                  <a:pt x="0" y="3"/>
                  <a:pt x="2" y="1"/>
                  <a:pt x="4" y="0"/>
                </a:cubicBezTo>
                <a:cubicBezTo>
                  <a:pt x="2" y="1"/>
                  <a:pt x="2" y="4"/>
                  <a:pt x="0" y="5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712" name=""/>
          <p:cNvSpPr/>
          <p:nvPr/>
        </p:nvSpPr>
        <p:spPr>
          <a:xfrm>
            <a:off x="4244760" y="677160"/>
            <a:ext cx="1440" cy="1440"/>
          </a:xfrm>
          <a:custGeom>
            <a:avLst/>
            <a:gdLst/>
            <a:ahLst/>
            <a:rect l="0" t="0" r="r" b="b"/>
            <a:pathLst>
              <a:path w="4" h="4">
                <a:moveTo>
                  <a:pt x="0" y="0"/>
                </a:moveTo>
                <a:cubicBezTo>
                  <a:pt x="6" y="0"/>
                  <a:pt x="4" y="2"/>
                  <a:pt x="0" y="4"/>
                </a:cubicBezTo>
                <a:cubicBezTo>
                  <a:pt x="0" y="4"/>
                  <a:pt x="0" y="2"/>
                  <a:pt x="0" y="0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713" name=""/>
          <p:cNvSpPr/>
          <p:nvPr/>
        </p:nvSpPr>
        <p:spPr>
          <a:xfrm>
            <a:off x="4243680" y="676080"/>
            <a:ext cx="1440" cy="1800"/>
          </a:xfrm>
          <a:custGeom>
            <a:avLst/>
            <a:gdLst/>
            <a:ahLst/>
            <a:rect l="0" t="0" r="r" b="b"/>
            <a:pathLst>
              <a:path w="4" h="5">
                <a:moveTo>
                  <a:pt x="0" y="0"/>
                </a:moveTo>
                <a:cubicBezTo>
                  <a:pt x="2" y="2"/>
                  <a:pt x="2" y="2"/>
                  <a:pt x="4" y="3"/>
                </a:cubicBezTo>
                <a:cubicBezTo>
                  <a:pt x="4" y="3"/>
                  <a:pt x="2" y="3"/>
                  <a:pt x="2" y="5"/>
                </a:cubicBezTo>
                <a:cubicBezTo>
                  <a:pt x="2" y="3"/>
                  <a:pt x="2" y="2"/>
                  <a:pt x="0" y="0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714" name=""/>
          <p:cNvSpPr/>
          <p:nvPr/>
        </p:nvSpPr>
        <p:spPr>
          <a:xfrm>
            <a:off x="4074480" y="543240"/>
            <a:ext cx="1800" cy="1080"/>
          </a:xfrm>
          <a:custGeom>
            <a:avLst/>
            <a:gdLst/>
            <a:ahLst/>
            <a:rect l="0" t="0" r="r" b="b"/>
            <a:pathLst>
              <a:path w="5" h="3">
                <a:moveTo>
                  <a:pt x="3" y="2"/>
                </a:moveTo>
                <a:cubicBezTo>
                  <a:pt x="-1" y="4"/>
                  <a:pt x="-2" y="4"/>
                  <a:pt x="5" y="0"/>
                </a:cubicBezTo>
                <a:lnTo>
                  <a:pt x="3" y="2"/>
                </a:ln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715" name=""/>
          <p:cNvSpPr/>
          <p:nvPr/>
        </p:nvSpPr>
        <p:spPr>
          <a:xfrm>
            <a:off x="4161960" y="650160"/>
            <a:ext cx="0" cy="360"/>
          </a:xfrm>
          <a:custGeom>
            <a:avLst/>
            <a:gdLst/>
            <a:ahLst/>
            <a:rect l="0" t="0" r="r" b="b"/>
            <a:pathLst>
              <a:path w="0" h="1">
                <a:moveTo>
                  <a:pt x="0" y="1"/>
                </a:moveTo>
                <a:lnTo>
                  <a:pt x="0" y="0"/>
                </a:lnTo>
                <a:lnTo>
                  <a:pt x="0" y="1"/>
                </a:ln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716" name=""/>
          <p:cNvSpPr/>
          <p:nvPr/>
        </p:nvSpPr>
        <p:spPr>
          <a:xfrm>
            <a:off x="4158000" y="641520"/>
            <a:ext cx="13680" cy="9720"/>
          </a:xfrm>
          <a:custGeom>
            <a:avLst/>
            <a:gdLst/>
            <a:ahLst/>
            <a:rect l="0" t="0" r="r" b="b"/>
            <a:pathLst>
              <a:path w="38" h="27">
                <a:moveTo>
                  <a:pt x="0" y="27"/>
                </a:moveTo>
                <a:lnTo>
                  <a:pt x="38" y="0"/>
                </a:lnTo>
                <a:lnTo>
                  <a:pt x="11" y="24"/>
                </a:lnTo>
                <a:cubicBezTo>
                  <a:pt x="14" y="21"/>
                  <a:pt x="14" y="18"/>
                  <a:pt x="0" y="27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717" name=""/>
          <p:cNvSpPr/>
          <p:nvPr/>
        </p:nvSpPr>
        <p:spPr>
          <a:xfrm>
            <a:off x="4021200" y="466200"/>
            <a:ext cx="229320" cy="229320"/>
          </a:xfrm>
          <a:custGeom>
            <a:avLst/>
            <a:gdLst/>
            <a:ahLst/>
            <a:rect l="0" t="0" r="r" b="b"/>
            <a:pathLst>
              <a:path w="637" h="637">
                <a:moveTo>
                  <a:pt x="230" y="349"/>
                </a:moveTo>
                <a:cubicBezTo>
                  <a:pt x="232" y="350"/>
                  <a:pt x="231" y="353"/>
                  <a:pt x="235" y="351"/>
                </a:cubicBezTo>
                <a:cubicBezTo>
                  <a:pt x="243" y="337"/>
                  <a:pt x="225" y="347"/>
                  <a:pt x="216" y="351"/>
                </a:cubicBezTo>
                <a:cubicBezTo>
                  <a:pt x="218" y="346"/>
                  <a:pt x="238" y="333"/>
                  <a:pt x="229" y="333"/>
                </a:cubicBezTo>
                <a:cubicBezTo>
                  <a:pt x="218" y="332"/>
                  <a:pt x="210" y="353"/>
                  <a:pt x="203" y="353"/>
                </a:cubicBezTo>
                <a:lnTo>
                  <a:pt x="215" y="337"/>
                </a:lnTo>
                <a:cubicBezTo>
                  <a:pt x="200" y="342"/>
                  <a:pt x="207" y="330"/>
                  <a:pt x="205" y="324"/>
                </a:cubicBezTo>
                <a:cubicBezTo>
                  <a:pt x="203" y="324"/>
                  <a:pt x="201" y="325"/>
                  <a:pt x="199" y="326"/>
                </a:cubicBezTo>
                <a:cubicBezTo>
                  <a:pt x="202" y="317"/>
                  <a:pt x="177" y="331"/>
                  <a:pt x="179" y="324"/>
                </a:cubicBezTo>
                <a:cubicBezTo>
                  <a:pt x="183" y="322"/>
                  <a:pt x="187" y="313"/>
                  <a:pt x="190" y="310"/>
                </a:cubicBezTo>
                <a:lnTo>
                  <a:pt x="176" y="312"/>
                </a:lnTo>
                <a:cubicBezTo>
                  <a:pt x="182" y="311"/>
                  <a:pt x="190" y="303"/>
                  <a:pt x="199" y="296"/>
                </a:cubicBezTo>
                <a:cubicBezTo>
                  <a:pt x="196" y="294"/>
                  <a:pt x="191" y="299"/>
                  <a:pt x="189" y="299"/>
                </a:cubicBezTo>
                <a:cubicBezTo>
                  <a:pt x="192" y="297"/>
                  <a:pt x="196" y="294"/>
                  <a:pt x="199" y="289"/>
                </a:cubicBezTo>
                <a:lnTo>
                  <a:pt x="179" y="297"/>
                </a:lnTo>
                <a:cubicBezTo>
                  <a:pt x="178" y="299"/>
                  <a:pt x="178" y="300"/>
                  <a:pt x="179" y="301"/>
                </a:cubicBezTo>
                <a:cubicBezTo>
                  <a:pt x="177" y="300"/>
                  <a:pt x="169" y="301"/>
                  <a:pt x="174" y="292"/>
                </a:cubicBezTo>
                <a:cubicBezTo>
                  <a:pt x="177" y="289"/>
                  <a:pt x="181" y="287"/>
                  <a:pt x="184" y="284"/>
                </a:cubicBezTo>
                <a:cubicBezTo>
                  <a:pt x="177" y="294"/>
                  <a:pt x="185" y="288"/>
                  <a:pt x="193" y="283"/>
                </a:cubicBezTo>
                <a:cubicBezTo>
                  <a:pt x="187" y="281"/>
                  <a:pt x="194" y="280"/>
                  <a:pt x="198" y="273"/>
                </a:cubicBezTo>
                <a:cubicBezTo>
                  <a:pt x="195" y="270"/>
                  <a:pt x="183" y="279"/>
                  <a:pt x="176" y="287"/>
                </a:cubicBezTo>
                <a:cubicBezTo>
                  <a:pt x="176" y="281"/>
                  <a:pt x="178" y="277"/>
                  <a:pt x="166" y="282"/>
                </a:cubicBezTo>
                <a:lnTo>
                  <a:pt x="178" y="272"/>
                </a:lnTo>
                <a:lnTo>
                  <a:pt x="172" y="272"/>
                </a:lnTo>
                <a:lnTo>
                  <a:pt x="188" y="262"/>
                </a:lnTo>
                <a:cubicBezTo>
                  <a:pt x="190" y="249"/>
                  <a:pt x="167" y="279"/>
                  <a:pt x="168" y="267"/>
                </a:cubicBezTo>
                <a:lnTo>
                  <a:pt x="178" y="257"/>
                </a:lnTo>
                <a:cubicBezTo>
                  <a:pt x="171" y="258"/>
                  <a:pt x="154" y="274"/>
                  <a:pt x="164" y="260"/>
                </a:cubicBezTo>
                <a:cubicBezTo>
                  <a:pt x="156" y="264"/>
                  <a:pt x="154" y="278"/>
                  <a:pt x="147" y="274"/>
                </a:cubicBezTo>
                <a:cubicBezTo>
                  <a:pt x="151" y="268"/>
                  <a:pt x="152" y="262"/>
                  <a:pt x="153" y="259"/>
                </a:cubicBezTo>
                <a:cubicBezTo>
                  <a:pt x="147" y="261"/>
                  <a:pt x="143" y="270"/>
                  <a:pt x="144" y="271"/>
                </a:cubicBezTo>
                <a:cubicBezTo>
                  <a:pt x="145" y="271"/>
                  <a:pt x="145" y="271"/>
                  <a:pt x="145" y="271"/>
                </a:cubicBezTo>
                <a:lnTo>
                  <a:pt x="144" y="271"/>
                </a:lnTo>
                <a:cubicBezTo>
                  <a:pt x="134" y="266"/>
                  <a:pt x="173" y="234"/>
                  <a:pt x="153" y="239"/>
                </a:cubicBezTo>
                <a:cubicBezTo>
                  <a:pt x="149" y="248"/>
                  <a:pt x="132" y="255"/>
                  <a:pt x="139" y="261"/>
                </a:cubicBezTo>
                <a:cubicBezTo>
                  <a:pt x="130" y="263"/>
                  <a:pt x="147" y="241"/>
                  <a:pt x="134" y="249"/>
                </a:cubicBezTo>
                <a:lnTo>
                  <a:pt x="148" y="238"/>
                </a:lnTo>
                <a:cubicBezTo>
                  <a:pt x="147" y="237"/>
                  <a:pt x="142" y="240"/>
                  <a:pt x="139" y="241"/>
                </a:cubicBezTo>
                <a:lnTo>
                  <a:pt x="149" y="232"/>
                </a:lnTo>
                <a:cubicBezTo>
                  <a:pt x="129" y="245"/>
                  <a:pt x="151" y="217"/>
                  <a:pt x="126" y="237"/>
                </a:cubicBezTo>
                <a:cubicBezTo>
                  <a:pt x="145" y="221"/>
                  <a:pt x="123" y="235"/>
                  <a:pt x="128" y="227"/>
                </a:cubicBezTo>
                <a:cubicBezTo>
                  <a:pt x="143" y="218"/>
                  <a:pt x="136" y="236"/>
                  <a:pt x="153" y="221"/>
                </a:cubicBezTo>
                <a:cubicBezTo>
                  <a:pt x="156" y="215"/>
                  <a:pt x="147" y="221"/>
                  <a:pt x="150" y="215"/>
                </a:cubicBezTo>
                <a:cubicBezTo>
                  <a:pt x="154" y="214"/>
                  <a:pt x="159" y="211"/>
                  <a:pt x="163" y="208"/>
                </a:cubicBezTo>
                <a:cubicBezTo>
                  <a:pt x="167" y="194"/>
                  <a:pt x="146" y="210"/>
                  <a:pt x="139" y="211"/>
                </a:cubicBezTo>
                <a:lnTo>
                  <a:pt x="148" y="213"/>
                </a:lnTo>
                <a:cubicBezTo>
                  <a:pt x="131" y="228"/>
                  <a:pt x="143" y="213"/>
                  <a:pt x="129" y="224"/>
                </a:cubicBezTo>
                <a:cubicBezTo>
                  <a:pt x="135" y="213"/>
                  <a:pt x="120" y="223"/>
                  <a:pt x="124" y="216"/>
                </a:cubicBezTo>
                <a:cubicBezTo>
                  <a:pt x="124" y="217"/>
                  <a:pt x="126" y="215"/>
                  <a:pt x="126" y="216"/>
                </a:cubicBezTo>
                <a:cubicBezTo>
                  <a:pt x="121" y="210"/>
                  <a:pt x="145" y="183"/>
                  <a:pt x="143" y="181"/>
                </a:cubicBezTo>
                <a:cubicBezTo>
                  <a:pt x="143" y="177"/>
                  <a:pt x="131" y="181"/>
                  <a:pt x="125" y="189"/>
                </a:cubicBezTo>
                <a:cubicBezTo>
                  <a:pt x="119" y="192"/>
                  <a:pt x="137" y="192"/>
                  <a:pt x="113" y="209"/>
                </a:cubicBezTo>
                <a:cubicBezTo>
                  <a:pt x="134" y="182"/>
                  <a:pt x="98" y="211"/>
                  <a:pt x="108" y="189"/>
                </a:cubicBezTo>
                <a:cubicBezTo>
                  <a:pt x="119" y="183"/>
                  <a:pt x="119" y="174"/>
                  <a:pt x="129" y="170"/>
                </a:cubicBezTo>
                <a:cubicBezTo>
                  <a:pt x="123" y="169"/>
                  <a:pt x="120" y="172"/>
                  <a:pt x="112" y="177"/>
                </a:cubicBezTo>
                <a:lnTo>
                  <a:pt x="118" y="169"/>
                </a:lnTo>
                <a:cubicBezTo>
                  <a:pt x="97" y="181"/>
                  <a:pt x="102" y="182"/>
                  <a:pt x="87" y="185"/>
                </a:cubicBezTo>
                <a:cubicBezTo>
                  <a:pt x="95" y="181"/>
                  <a:pt x="95" y="172"/>
                  <a:pt x="102" y="168"/>
                </a:cubicBezTo>
                <a:cubicBezTo>
                  <a:pt x="101" y="166"/>
                  <a:pt x="97" y="166"/>
                  <a:pt x="91" y="169"/>
                </a:cubicBezTo>
                <a:lnTo>
                  <a:pt x="92" y="169"/>
                </a:lnTo>
                <a:cubicBezTo>
                  <a:pt x="82" y="166"/>
                  <a:pt x="96" y="154"/>
                  <a:pt x="82" y="156"/>
                </a:cubicBezTo>
                <a:lnTo>
                  <a:pt x="78" y="161"/>
                </a:lnTo>
                <a:cubicBezTo>
                  <a:pt x="59" y="166"/>
                  <a:pt x="57" y="148"/>
                  <a:pt x="43" y="146"/>
                </a:cubicBezTo>
                <a:lnTo>
                  <a:pt x="42" y="152"/>
                </a:lnTo>
                <a:cubicBezTo>
                  <a:pt x="42" y="150"/>
                  <a:pt x="30" y="154"/>
                  <a:pt x="34" y="145"/>
                </a:cubicBezTo>
                <a:cubicBezTo>
                  <a:pt x="35" y="145"/>
                  <a:pt x="38" y="144"/>
                  <a:pt x="38" y="145"/>
                </a:cubicBezTo>
                <a:cubicBezTo>
                  <a:pt x="43" y="140"/>
                  <a:pt x="49" y="131"/>
                  <a:pt x="48" y="128"/>
                </a:cubicBezTo>
                <a:lnTo>
                  <a:pt x="40" y="135"/>
                </a:lnTo>
                <a:lnTo>
                  <a:pt x="45" y="128"/>
                </a:lnTo>
                <a:cubicBezTo>
                  <a:pt x="42" y="125"/>
                  <a:pt x="35" y="140"/>
                  <a:pt x="32" y="137"/>
                </a:cubicBezTo>
                <a:cubicBezTo>
                  <a:pt x="52" y="113"/>
                  <a:pt x="23" y="122"/>
                  <a:pt x="39" y="100"/>
                </a:cubicBezTo>
                <a:cubicBezTo>
                  <a:pt x="21" y="114"/>
                  <a:pt x="42" y="108"/>
                  <a:pt x="26" y="120"/>
                </a:cubicBezTo>
                <a:cubicBezTo>
                  <a:pt x="27" y="117"/>
                  <a:pt x="30" y="113"/>
                  <a:pt x="29" y="110"/>
                </a:cubicBezTo>
                <a:lnTo>
                  <a:pt x="21" y="120"/>
                </a:lnTo>
                <a:cubicBezTo>
                  <a:pt x="17" y="106"/>
                  <a:pt x="21" y="95"/>
                  <a:pt x="11" y="89"/>
                </a:cubicBezTo>
                <a:lnTo>
                  <a:pt x="14" y="87"/>
                </a:lnTo>
                <a:cubicBezTo>
                  <a:pt x="14" y="81"/>
                  <a:pt x="11" y="81"/>
                  <a:pt x="2" y="88"/>
                </a:cubicBezTo>
                <a:cubicBezTo>
                  <a:pt x="6" y="83"/>
                  <a:pt x="10" y="83"/>
                  <a:pt x="13" y="78"/>
                </a:cubicBezTo>
                <a:cubicBezTo>
                  <a:pt x="-16" y="98"/>
                  <a:pt x="20" y="50"/>
                  <a:pt x="0" y="64"/>
                </a:cubicBezTo>
                <a:cubicBezTo>
                  <a:pt x="19" y="45"/>
                  <a:pt x="30" y="20"/>
                  <a:pt x="47" y="7"/>
                </a:cubicBezTo>
                <a:lnTo>
                  <a:pt x="43" y="8"/>
                </a:lnTo>
                <a:cubicBezTo>
                  <a:pt x="56" y="-5"/>
                  <a:pt x="50" y="14"/>
                  <a:pt x="64" y="1"/>
                </a:cubicBezTo>
                <a:lnTo>
                  <a:pt x="58" y="21"/>
                </a:lnTo>
                <a:cubicBezTo>
                  <a:pt x="62" y="16"/>
                  <a:pt x="70" y="10"/>
                  <a:pt x="71" y="7"/>
                </a:cubicBezTo>
                <a:cubicBezTo>
                  <a:pt x="73" y="8"/>
                  <a:pt x="75" y="9"/>
                  <a:pt x="79" y="0"/>
                </a:cubicBezTo>
                <a:cubicBezTo>
                  <a:pt x="72" y="24"/>
                  <a:pt x="79" y="32"/>
                  <a:pt x="89" y="38"/>
                </a:cubicBezTo>
                <a:cubicBezTo>
                  <a:pt x="99" y="44"/>
                  <a:pt x="110" y="48"/>
                  <a:pt x="109" y="64"/>
                </a:cubicBezTo>
                <a:cubicBezTo>
                  <a:pt x="111" y="64"/>
                  <a:pt x="115" y="59"/>
                  <a:pt x="118" y="56"/>
                </a:cubicBezTo>
                <a:cubicBezTo>
                  <a:pt x="109" y="71"/>
                  <a:pt x="127" y="52"/>
                  <a:pt x="130" y="52"/>
                </a:cubicBezTo>
                <a:lnTo>
                  <a:pt x="117" y="74"/>
                </a:lnTo>
                <a:cubicBezTo>
                  <a:pt x="124" y="70"/>
                  <a:pt x="128" y="63"/>
                  <a:pt x="131" y="60"/>
                </a:cubicBezTo>
                <a:cubicBezTo>
                  <a:pt x="143" y="64"/>
                  <a:pt x="133" y="89"/>
                  <a:pt x="150" y="85"/>
                </a:cubicBezTo>
                <a:cubicBezTo>
                  <a:pt x="146" y="93"/>
                  <a:pt x="135" y="99"/>
                  <a:pt x="136" y="103"/>
                </a:cubicBezTo>
                <a:cubicBezTo>
                  <a:pt x="150" y="82"/>
                  <a:pt x="152" y="101"/>
                  <a:pt x="161" y="89"/>
                </a:cubicBezTo>
                <a:cubicBezTo>
                  <a:pt x="147" y="109"/>
                  <a:pt x="167" y="102"/>
                  <a:pt x="140" y="127"/>
                </a:cubicBezTo>
                <a:cubicBezTo>
                  <a:pt x="142" y="131"/>
                  <a:pt x="154" y="118"/>
                  <a:pt x="156" y="115"/>
                </a:cubicBezTo>
                <a:cubicBezTo>
                  <a:pt x="158" y="119"/>
                  <a:pt x="161" y="122"/>
                  <a:pt x="173" y="117"/>
                </a:cubicBezTo>
                <a:cubicBezTo>
                  <a:pt x="170" y="121"/>
                  <a:pt x="176" y="124"/>
                  <a:pt x="181" y="128"/>
                </a:cubicBezTo>
                <a:cubicBezTo>
                  <a:pt x="185" y="133"/>
                  <a:pt x="188" y="139"/>
                  <a:pt x="179" y="151"/>
                </a:cubicBezTo>
                <a:cubicBezTo>
                  <a:pt x="190" y="136"/>
                  <a:pt x="186" y="144"/>
                  <a:pt x="194" y="141"/>
                </a:cubicBezTo>
                <a:lnTo>
                  <a:pt x="204" y="127"/>
                </a:lnTo>
                <a:lnTo>
                  <a:pt x="207" y="134"/>
                </a:lnTo>
                <a:cubicBezTo>
                  <a:pt x="209" y="133"/>
                  <a:pt x="209" y="134"/>
                  <a:pt x="208" y="135"/>
                </a:cubicBezTo>
                <a:cubicBezTo>
                  <a:pt x="208" y="137"/>
                  <a:pt x="201" y="142"/>
                  <a:pt x="200" y="147"/>
                </a:cubicBezTo>
                <a:cubicBezTo>
                  <a:pt x="203" y="151"/>
                  <a:pt x="209" y="145"/>
                  <a:pt x="217" y="141"/>
                </a:cubicBezTo>
                <a:lnTo>
                  <a:pt x="218" y="138"/>
                </a:lnTo>
                <a:lnTo>
                  <a:pt x="222" y="140"/>
                </a:lnTo>
                <a:cubicBezTo>
                  <a:pt x="223" y="142"/>
                  <a:pt x="204" y="145"/>
                  <a:pt x="204" y="156"/>
                </a:cubicBezTo>
                <a:cubicBezTo>
                  <a:pt x="207" y="153"/>
                  <a:pt x="225" y="141"/>
                  <a:pt x="219" y="151"/>
                </a:cubicBezTo>
                <a:cubicBezTo>
                  <a:pt x="216" y="148"/>
                  <a:pt x="209" y="156"/>
                  <a:pt x="206" y="160"/>
                </a:cubicBezTo>
                <a:lnTo>
                  <a:pt x="209" y="165"/>
                </a:lnTo>
                <a:lnTo>
                  <a:pt x="223" y="149"/>
                </a:lnTo>
                <a:cubicBezTo>
                  <a:pt x="233" y="161"/>
                  <a:pt x="233" y="183"/>
                  <a:pt x="246" y="195"/>
                </a:cubicBezTo>
                <a:cubicBezTo>
                  <a:pt x="233" y="207"/>
                  <a:pt x="253" y="204"/>
                  <a:pt x="233" y="221"/>
                </a:cubicBezTo>
                <a:lnTo>
                  <a:pt x="234" y="219"/>
                </a:lnTo>
                <a:cubicBezTo>
                  <a:pt x="230" y="218"/>
                  <a:pt x="220" y="234"/>
                  <a:pt x="224" y="234"/>
                </a:cubicBezTo>
                <a:cubicBezTo>
                  <a:pt x="228" y="226"/>
                  <a:pt x="248" y="221"/>
                  <a:pt x="245" y="212"/>
                </a:cubicBezTo>
                <a:lnTo>
                  <a:pt x="259" y="208"/>
                </a:lnTo>
                <a:cubicBezTo>
                  <a:pt x="279" y="192"/>
                  <a:pt x="281" y="196"/>
                  <a:pt x="281" y="203"/>
                </a:cubicBezTo>
                <a:cubicBezTo>
                  <a:pt x="280" y="211"/>
                  <a:pt x="277" y="222"/>
                  <a:pt x="286" y="220"/>
                </a:cubicBezTo>
                <a:cubicBezTo>
                  <a:pt x="285" y="220"/>
                  <a:pt x="282" y="222"/>
                  <a:pt x="281" y="223"/>
                </a:cubicBezTo>
                <a:cubicBezTo>
                  <a:pt x="299" y="219"/>
                  <a:pt x="285" y="247"/>
                  <a:pt x="292" y="243"/>
                </a:cubicBezTo>
                <a:lnTo>
                  <a:pt x="282" y="253"/>
                </a:lnTo>
                <a:cubicBezTo>
                  <a:pt x="303" y="244"/>
                  <a:pt x="305" y="244"/>
                  <a:pt x="305" y="256"/>
                </a:cubicBezTo>
                <a:cubicBezTo>
                  <a:pt x="303" y="257"/>
                  <a:pt x="299" y="259"/>
                  <a:pt x="298" y="262"/>
                </a:cubicBezTo>
                <a:cubicBezTo>
                  <a:pt x="307" y="257"/>
                  <a:pt x="316" y="252"/>
                  <a:pt x="319" y="258"/>
                </a:cubicBezTo>
                <a:lnTo>
                  <a:pt x="315" y="261"/>
                </a:lnTo>
                <a:lnTo>
                  <a:pt x="323" y="267"/>
                </a:lnTo>
                <a:cubicBezTo>
                  <a:pt x="291" y="297"/>
                  <a:pt x="354" y="261"/>
                  <a:pt x="321" y="296"/>
                </a:cubicBezTo>
                <a:cubicBezTo>
                  <a:pt x="332" y="288"/>
                  <a:pt x="339" y="290"/>
                  <a:pt x="346" y="288"/>
                </a:cubicBezTo>
                <a:cubicBezTo>
                  <a:pt x="345" y="290"/>
                  <a:pt x="343" y="291"/>
                  <a:pt x="342" y="293"/>
                </a:cubicBezTo>
                <a:cubicBezTo>
                  <a:pt x="362" y="280"/>
                  <a:pt x="344" y="307"/>
                  <a:pt x="349" y="308"/>
                </a:cubicBezTo>
                <a:cubicBezTo>
                  <a:pt x="355" y="306"/>
                  <a:pt x="359" y="300"/>
                  <a:pt x="364" y="294"/>
                </a:cubicBezTo>
                <a:cubicBezTo>
                  <a:pt x="354" y="311"/>
                  <a:pt x="389" y="291"/>
                  <a:pt x="385" y="299"/>
                </a:cubicBezTo>
                <a:cubicBezTo>
                  <a:pt x="386" y="303"/>
                  <a:pt x="373" y="311"/>
                  <a:pt x="367" y="318"/>
                </a:cubicBezTo>
                <a:cubicBezTo>
                  <a:pt x="374" y="320"/>
                  <a:pt x="395" y="290"/>
                  <a:pt x="388" y="308"/>
                </a:cubicBezTo>
                <a:cubicBezTo>
                  <a:pt x="386" y="309"/>
                  <a:pt x="383" y="309"/>
                  <a:pt x="382" y="311"/>
                </a:cubicBezTo>
                <a:cubicBezTo>
                  <a:pt x="381" y="316"/>
                  <a:pt x="347" y="353"/>
                  <a:pt x="357" y="348"/>
                </a:cubicBezTo>
                <a:lnTo>
                  <a:pt x="361" y="341"/>
                </a:lnTo>
                <a:cubicBezTo>
                  <a:pt x="373" y="338"/>
                  <a:pt x="343" y="374"/>
                  <a:pt x="366" y="356"/>
                </a:cubicBezTo>
                <a:lnTo>
                  <a:pt x="376" y="346"/>
                </a:lnTo>
                <a:cubicBezTo>
                  <a:pt x="368" y="365"/>
                  <a:pt x="382" y="346"/>
                  <a:pt x="377" y="363"/>
                </a:cubicBezTo>
                <a:lnTo>
                  <a:pt x="375" y="365"/>
                </a:lnTo>
                <a:cubicBezTo>
                  <a:pt x="380" y="366"/>
                  <a:pt x="368" y="379"/>
                  <a:pt x="386" y="366"/>
                </a:cubicBezTo>
                <a:lnTo>
                  <a:pt x="387" y="363"/>
                </a:lnTo>
                <a:cubicBezTo>
                  <a:pt x="392" y="366"/>
                  <a:pt x="391" y="367"/>
                  <a:pt x="393" y="372"/>
                </a:cubicBezTo>
                <a:cubicBezTo>
                  <a:pt x="395" y="371"/>
                  <a:pt x="400" y="370"/>
                  <a:pt x="397" y="374"/>
                </a:cubicBezTo>
                <a:cubicBezTo>
                  <a:pt x="410" y="362"/>
                  <a:pt x="411" y="378"/>
                  <a:pt x="411" y="380"/>
                </a:cubicBezTo>
                <a:cubicBezTo>
                  <a:pt x="407" y="379"/>
                  <a:pt x="402" y="385"/>
                  <a:pt x="397" y="391"/>
                </a:cubicBezTo>
                <a:cubicBezTo>
                  <a:pt x="410" y="383"/>
                  <a:pt x="412" y="383"/>
                  <a:pt x="406" y="393"/>
                </a:cubicBezTo>
                <a:cubicBezTo>
                  <a:pt x="424" y="379"/>
                  <a:pt x="442" y="363"/>
                  <a:pt x="448" y="368"/>
                </a:cubicBezTo>
                <a:cubicBezTo>
                  <a:pt x="445" y="369"/>
                  <a:pt x="442" y="369"/>
                  <a:pt x="439" y="373"/>
                </a:cubicBezTo>
                <a:cubicBezTo>
                  <a:pt x="436" y="376"/>
                  <a:pt x="441" y="374"/>
                  <a:pt x="442" y="373"/>
                </a:cubicBezTo>
                <a:cubicBezTo>
                  <a:pt x="439" y="377"/>
                  <a:pt x="435" y="377"/>
                  <a:pt x="430" y="383"/>
                </a:cubicBezTo>
                <a:cubicBezTo>
                  <a:pt x="449" y="373"/>
                  <a:pt x="436" y="388"/>
                  <a:pt x="446" y="388"/>
                </a:cubicBezTo>
                <a:cubicBezTo>
                  <a:pt x="439" y="391"/>
                  <a:pt x="437" y="395"/>
                  <a:pt x="432" y="401"/>
                </a:cubicBezTo>
                <a:cubicBezTo>
                  <a:pt x="452" y="384"/>
                  <a:pt x="421" y="422"/>
                  <a:pt x="444" y="399"/>
                </a:cubicBezTo>
                <a:cubicBezTo>
                  <a:pt x="437" y="421"/>
                  <a:pt x="464" y="424"/>
                  <a:pt x="451" y="442"/>
                </a:cubicBezTo>
                <a:cubicBezTo>
                  <a:pt x="444" y="449"/>
                  <a:pt x="458" y="442"/>
                  <a:pt x="460" y="443"/>
                </a:cubicBezTo>
                <a:lnTo>
                  <a:pt x="451" y="450"/>
                </a:lnTo>
                <a:cubicBezTo>
                  <a:pt x="471" y="442"/>
                  <a:pt x="460" y="449"/>
                  <a:pt x="480" y="441"/>
                </a:cubicBezTo>
                <a:cubicBezTo>
                  <a:pt x="468" y="447"/>
                  <a:pt x="464" y="452"/>
                  <a:pt x="458" y="461"/>
                </a:cubicBezTo>
                <a:lnTo>
                  <a:pt x="479" y="450"/>
                </a:lnTo>
                <a:lnTo>
                  <a:pt x="467" y="462"/>
                </a:lnTo>
                <a:cubicBezTo>
                  <a:pt x="473" y="459"/>
                  <a:pt x="472" y="463"/>
                  <a:pt x="472" y="466"/>
                </a:cubicBezTo>
                <a:cubicBezTo>
                  <a:pt x="487" y="456"/>
                  <a:pt x="491" y="463"/>
                  <a:pt x="500" y="457"/>
                </a:cubicBezTo>
                <a:cubicBezTo>
                  <a:pt x="483" y="474"/>
                  <a:pt x="509" y="458"/>
                  <a:pt x="493" y="473"/>
                </a:cubicBezTo>
                <a:cubicBezTo>
                  <a:pt x="496" y="472"/>
                  <a:pt x="498" y="471"/>
                  <a:pt x="501" y="470"/>
                </a:cubicBezTo>
                <a:cubicBezTo>
                  <a:pt x="508" y="463"/>
                  <a:pt x="516" y="455"/>
                  <a:pt x="514" y="460"/>
                </a:cubicBezTo>
                <a:lnTo>
                  <a:pt x="504" y="469"/>
                </a:lnTo>
                <a:cubicBezTo>
                  <a:pt x="508" y="469"/>
                  <a:pt x="511" y="470"/>
                  <a:pt x="512" y="471"/>
                </a:cubicBezTo>
                <a:cubicBezTo>
                  <a:pt x="512" y="469"/>
                  <a:pt x="514" y="467"/>
                  <a:pt x="516" y="465"/>
                </a:cubicBezTo>
                <a:cubicBezTo>
                  <a:pt x="515" y="467"/>
                  <a:pt x="513" y="469"/>
                  <a:pt x="512" y="471"/>
                </a:cubicBezTo>
                <a:lnTo>
                  <a:pt x="512" y="472"/>
                </a:lnTo>
                <a:cubicBezTo>
                  <a:pt x="510" y="475"/>
                  <a:pt x="510" y="477"/>
                  <a:pt x="514" y="475"/>
                </a:cubicBezTo>
                <a:cubicBezTo>
                  <a:pt x="503" y="494"/>
                  <a:pt x="547" y="469"/>
                  <a:pt x="529" y="494"/>
                </a:cubicBezTo>
                <a:cubicBezTo>
                  <a:pt x="531" y="491"/>
                  <a:pt x="531" y="489"/>
                  <a:pt x="527" y="491"/>
                </a:cubicBezTo>
                <a:cubicBezTo>
                  <a:pt x="532" y="496"/>
                  <a:pt x="521" y="513"/>
                  <a:pt x="532" y="510"/>
                </a:cubicBezTo>
                <a:lnTo>
                  <a:pt x="541" y="502"/>
                </a:lnTo>
                <a:cubicBezTo>
                  <a:pt x="549" y="502"/>
                  <a:pt x="554" y="502"/>
                  <a:pt x="556" y="506"/>
                </a:cubicBezTo>
                <a:lnTo>
                  <a:pt x="568" y="497"/>
                </a:lnTo>
                <a:cubicBezTo>
                  <a:pt x="567" y="505"/>
                  <a:pt x="594" y="500"/>
                  <a:pt x="572" y="521"/>
                </a:cubicBezTo>
                <a:cubicBezTo>
                  <a:pt x="583" y="515"/>
                  <a:pt x="574" y="529"/>
                  <a:pt x="580" y="530"/>
                </a:cubicBezTo>
                <a:lnTo>
                  <a:pt x="571" y="537"/>
                </a:lnTo>
                <a:cubicBezTo>
                  <a:pt x="571" y="543"/>
                  <a:pt x="575" y="542"/>
                  <a:pt x="580" y="542"/>
                </a:cubicBezTo>
                <a:cubicBezTo>
                  <a:pt x="567" y="563"/>
                  <a:pt x="590" y="556"/>
                  <a:pt x="594" y="562"/>
                </a:cubicBezTo>
                <a:lnTo>
                  <a:pt x="591" y="564"/>
                </a:lnTo>
                <a:lnTo>
                  <a:pt x="602" y="566"/>
                </a:lnTo>
                <a:cubicBezTo>
                  <a:pt x="593" y="570"/>
                  <a:pt x="608" y="563"/>
                  <a:pt x="608" y="566"/>
                </a:cubicBezTo>
                <a:cubicBezTo>
                  <a:pt x="613" y="565"/>
                  <a:pt x="614" y="570"/>
                  <a:pt x="610" y="576"/>
                </a:cubicBezTo>
                <a:lnTo>
                  <a:pt x="612" y="580"/>
                </a:lnTo>
                <a:cubicBezTo>
                  <a:pt x="603" y="581"/>
                  <a:pt x="600" y="590"/>
                  <a:pt x="590" y="598"/>
                </a:cubicBezTo>
                <a:lnTo>
                  <a:pt x="600" y="595"/>
                </a:lnTo>
                <a:cubicBezTo>
                  <a:pt x="596" y="599"/>
                  <a:pt x="591" y="599"/>
                  <a:pt x="590" y="603"/>
                </a:cubicBezTo>
                <a:cubicBezTo>
                  <a:pt x="597" y="600"/>
                  <a:pt x="600" y="605"/>
                  <a:pt x="612" y="599"/>
                </a:cubicBezTo>
                <a:cubicBezTo>
                  <a:pt x="614" y="597"/>
                  <a:pt x="616" y="594"/>
                  <a:pt x="617" y="592"/>
                </a:cubicBezTo>
                <a:cubicBezTo>
                  <a:pt x="618" y="591"/>
                  <a:pt x="618" y="591"/>
                  <a:pt x="618" y="591"/>
                </a:cubicBezTo>
                <a:lnTo>
                  <a:pt x="618" y="592"/>
                </a:lnTo>
                <a:cubicBezTo>
                  <a:pt x="619" y="591"/>
                  <a:pt x="621" y="590"/>
                  <a:pt x="622" y="589"/>
                </a:cubicBezTo>
                <a:cubicBezTo>
                  <a:pt x="622" y="594"/>
                  <a:pt x="626" y="590"/>
                  <a:pt x="630" y="586"/>
                </a:cubicBezTo>
                <a:cubicBezTo>
                  <a:pt x="618" y="601"/>
                  <a:pt x="628" y="596"/>
                  <a:pt x="615" y="610"/>
                </a:cubicBezTo>
                <a:cubicBezTo>
                  <a:pt x="630" y="595"/>
                  <a:pt x="620" y="619"/>
                  <a:pt x="637" y="603"/>
                </a:cubicBezTo>
                <a:cubicBezTo>
                  <a:pt x="623" y="617"/>
                  <a:pt x="638" y="605"/>
                  <a:pt x="625" y="617"/>
                </a:cubicBezTo>
                <a:cubicBezTo>
                  <a:pt x="627" y="610"/>
                  <a:pt x="609" y="618"/>
                  <a:pt x="600" y="620"/>
                </a:cubicBezTo>
                <a:lnTo>
                  <a:pt x="593" y="630"/>
                </a:lnTo>
                <a:cubicBezTo>
                  <a:pt x="572" y="642"/>
                  <a:pt x="595" y="618"/>
                  <a:pt x="587" y="621"/>
                </a:cubicBezTo>
                <a:cubicBezTo>
                  <a:pt x="592" y="619"/>
                  <a:pt x="590" y="625"/>
                  <a:pt x="587" y="628"/>
                </a:cubicBezTo>
                <a:lnTo>
                  <a:pt x="599" y="617"/>
                </a:lnTo>
                <a:cubicBezTo>
                  <a:pt x="602" y="609"/>
                  <a:pt x="588" y="614"/>
                  <a:pt x="579" y="616"/>
                </a:cubicBezTo>
                <a:cubicBezTo>
                  <a:pt x="576" y="622"/>
                  <a:pt x="568" y="619"/>
                  <a:pt x="559" y="628"/>
                </a:cubicBezTo>
                <a:lnTo>
                  <a:pt x="563" y="629"/>
                </a:lnTo>
                <a:cubicBezTo>
                  <a:pt x="559" y="634"/>
                  <a:pt x="553" y="635"/>
                  <a:pt x="548" y="637"/>
                </a:cubicBezTo>
                <a:cubicBezTo>
                  <a:pt x="553" y="623"/>
                  <a:pt x="534" y="617"/>
                  <a:pt x="543" y="606"/>
                </a:cubicBezTo>
                <a:cubicBezTo>
                  <a:pt x="541" y="610"/>
                  <a:pt x="546" y="610"/>
                  <a:pt x="551" y="609"/>
                </a:cubicBezTo>
                <a:lnTo>
                  <a:pt x="554" y="601"/>
                </a:lnTo>
                <a:cubicBezTo>
                  <a:pt x="557" y="603"/>
                  <a:pt x="546" y="615"/>
                  <a:pt x="553" y="615"/>
                </a:cubicBezTo>
                <a:cubicBezTo>
                  <a:pt x="562" y="608"/>
                  <a:pt x="576" y="601"/>
                  <a:pt x="586" y="589"/>
                </a:cubicBezTo>
                <a:cubicBezTo>
                  <a:pt x="594" y="571"/>
                  <a:pt x="558" y="601"/>
                  <a:pt x="555" y="589"/>
                </a:cubicBezTo>
                <a:cubicBezTo>
                  <a:pt x="551" y="590"/>
                  <a:pt x="570" y="580"/>
                  <a:pt x="562" y="579"/>
                </a:cubicBezTo>
                <a:cubicBezTo>
                  <a:pt x="549" y="580"/>
                  <a:pt x="526" y="591"/>
                  <a:pt x="507" y="606"/>
                </a:cubicBezTo>
                <a:cubicBezTo>
                  <a:pt x="514" y="604"/>
                  <a:pt x="529" y="600"/>
                  <a:pt x="516" y="612"/>
                </a:cubicBezTo>
                <a:cubicBezTo>
                  <a:pt x="509" y="613"/>
                  <a:pt x="502" y="612"/>
                  <a:pt x="493" y="618"/>
                </a:cubicBezTo>
                <a:cubicBezTo>
                  <a:pt x="507" y="604"/>
                  <a:pt x="501" y="619"/>
                  <a:pt x="512" y="606"/>
                </a:cubicBezTo>
                <a:cubicBezTo>
                  <a:pt x="510" y="604"/>
                  <a:pt x="504" y="608"/>
                  <a:pt x="501" y="609"/>
                </a:cubicBezTo>
                <a:cubicBezTo>
                  <a:pt x="508" y="605"/>
                  <a:pt x="511" y="599"/>
                  <a:pt x="514" y="595"/>
                </a:cubicBezTo>
                <a:cubicBezTo>
                  <a:pt x="510" y="590"/>
                  <a:pt x="514" y="581"/>
                  <a:pt x="511" y="574"/>
                </a:cubicBezTo>
                <a:cubicBezTo>
                  <a:pt x="513" y="572"/>
                  <a:pt x="517" y="567"/>
                  <a:pt x="521" y="564"/>
                </a:cubicBezTo>
                <a:cubicBezTo>
                  <a:pt x="515" y="565"/>
                  <a:pt x="488" y="579"/>
                  <a:pt x="479" y="588"/>
                </a:cubicBezTo>
                <a:cubicBezTo>
                  <a:pt x="476" y="585"/>
                  <a:pt x="483" y="579"/>
                  <a:pt x="476" y="580"/>
                </a:cubicBezTo>
                <a:cubicBezTo>
                  <a:pt x="466" y="596"/>
                  <a:pt x="478" y="577"/>
                  <a:pt x="463" y="589"/>
                </a:cubicBezTo>
                <a:cubicBezTo>
                  <a:pt x="458" y="587"/>
                  <a:pt x="469" y="582"/>
                  <a:pt x="471" y="578"/>
                </a:cubicBezTo>
                <a:cubicBezTo>
                  <a:pt x="469" y="578"/>
                  <a:pt x="463" y="581"/>
                  <a:pt x="459" y="584"/>
                </a:cubicBezTo>
                <a:cubicBezTo>
                  <a:pt x="469" y="573"/>
                  <a:pt x="492" y="564"/>
                  <a:pt x="504" y="551"/>
                </a:cubicBezTo>
                <a:cubicBezTo>
                  <a:pt x="511" y="543"/>
                  <a:pt x="521" y="525"/>
                  <a:pt x="522" y="523"/>
                </a:cubicBezTo>
                <a:cubicBezTo>
                  <a:pt x="508" y="532"/>
                  <a:pt x="456" y="575"/>
                  <a:pt x="440" y="590"/>
                </a:cubicBezTo>
                <a:cubicBezTo>
                  <a:pt x="431" y="597"/>
                  <a:pt x="447" y="580"/>
                  <a:pt x="447" y="578"/>
                </a:cubicBezTo>
                <a:cubicBezTo>
                  <a:pt x="459" y="563"/>
                  <a:pt x="432" y="581"/>
                  <a:pt x="435" y="574"/>
                </a:cubicBezTo>
                <a:lnTo>
                  <a:pt x="445" y="570"/>
                </a:lnTo>
                <a:cubicBezTo>
                  <a:pt x="448" y="566"/>
                  <a:pt x="440" y="565"/>
                  <a:pt x="434" y="569"/>
                </a:cubicBezTo>
                <a:cubicBezTo>
                  <a:pt x="439" y="565"/>
                  <a:pt x="461" y="551"/>
                  <a:pt x="466" y="544"/>
                </a:cubicBezTo>
                <a:cubicBezTo>
                  <a:pt x="464" y="537"/>
                  <a:pt x="433" y="553"/>
                  <a:pt x="418" y="566"/>
                </a:cubicBezTo>
                <a:lnTo>
                  <a:pt x="440" y="562"/>
                </a:lnTo>
                <a:cubicBezTo>
                  <a:pt x="428" y="572"/>
                  <a:pt x="423" y="566"/>
                  <a:pt x="409" y="578"/>
                </a:cubicBezTo>
                <a:lnTo>
                  <a:pt x="407" y="567"/>
                </a:lnTo>
                <a:cubicBezTo>
                  <a:pt x="408" y="567"/>
                  <a:pt x="414" y="568"/>
                  <a:pt x="420" y="561"/>
                </a:cubicBezTo>
                <a:cubicBezTo>
                  <a:pt x="416" y="558"/>
                  <a:pt x="420" y="557"/>
                  <a:pt x="424" y="551"/>
                </a:cubicBezTo>
                <a:cubicBezTo>
                  <a:pt x="443" y="542"/>
                  <a:pt x="489" y="516"/>
                  <a:pt x="510" y="503"/>
                </a:cubicBezTo>
                <a:lnTo>
                  <a:pt x="498" y="506"/>
                </a:lnTo>
                <a:lnTo>
                  <a:pt x="505" y="499"/>
                </a:lnTo>
                <a:cubicBezTo>
                  <a:pt x="491" y="502"/>
                  <a:pt x="439" y="536"/>
                  <a:pt x="425" y="545"/>
                </a:cubicBezTo>
                <a:cubicBezTo>
                  <a:pt x="426" y="539"/>
                  <a:pt x="453" y="519"/>
                  <a:pt x="458" y="516"/>
                </a:cubicBezTo>
                <a:cubicBezTo>
                  <a:pt x="455" y="509"/>
                  <a:pt x="416" y="540"/>
                  <a:pt x="415" y="531"/>
                </a:cubicBezTo>
                <a:lnTo>
                  <a:pt x="411" y="538"/>
                </a:lnTo>
                <a:cubicBezTo>
                  <a:pt x="408" y="539"/>
                  <a:pt x="409" y="529"/>
                  <a:pt x="405" y="534"/>
                </a:cubicBezTo>
                <a:cubicBezTo>
                  <a:pt x="410" y="527"/>
                  <a:pt x="424" y="514"/>
                  <a:pt x="430" y="511"/>
                </a:cubicBezTo>
                <a:lnTo>
                  <a:pt x="403" y="524"/>
                </a:lnTo>
                <a:cubicBezTo>
                  <a:pt x="408" y="522"/>
                  <a:pt x="427" y="505"/>
                  <a:pt x="430" y="503"/>
                </a:cubicBezTo>
                <a:cubicBezTo>
                  <a:pt x="429" y="500"/>
                  <a:pt x="406" y="517"/>
                  <a:pt x="401" y="523"/>
                </a:cubicBezTo>
                <a:cubicBezTo>
                  <a:pt x="412" y="507"/>
                  <a:pt x="405" y="514"/>
                  <a:pt x="420" y="496"/>
                </a:cubicBezTo>
                <a:cubicBezTo>
                  <a:pt x="418" y="496"/>
                  <a:pt x="398" y="515"/>
                  <a:pt x="397" y="518"/>
                </a:cubicBezTo>
                <a:cubicBezTo>
                  <a:pt x="389" y="520"/>
                  <a:pt x="390" y="516"/>
                  <a:pt x="391" y="513"/>
                </a:cubicBezTo>
                <a:cubicBezTo>
                  <a:pt x="404" y="510"/>
                  <a:pt x="439" y="475"/>
                  <a:pt x="456" y="463"/>
                </a:cubicBezTo>
                <a:lnTo>
                  <a:pt x="385" y="505"/>
                </a:lnTo>
                <a:cubicBezTo>
                  <a:pt x="389" y="502"/>
                  <a:pt x="410" y="486"/>
                  <a:pt x="412" y="484"/>
                </a:cubicBezTo>
                <a:cubicBezTo>
                  <a:pt x="393" y="499"/>
                  <a:pt x="381" y="489"/>
                  <a:pt x="379" y="482"/>
                </a:cubicBezTo>
                <a:lnTo>
                  <a:pt x="380" y="483"/>
                </a:lnTo>
                <a:cubicBezTo>
                  <a:pt x="387" y="478"/>
                  <a:pt x="388" y="469"/>
                  <a:pt x="380" y="473"/>
                </a:cubicBezTo>
                <a:cubicBezTo>
                  <a:pt x="384" y="470"/>
                  <a:pt x="383" y="471"/>
                  <a:pt x="384" y="472"/>
                </a:cubicBezTo>
                <a:cubicBezTo>
                  <a:pt x="395" y="457"/>
                  <a:pt x="352" y="491"/>
                  <a:pt x="366" y="473"/>
                </a:cubicBezTo>
                <a:cubicBezTo>
                  <a:pt x="367" y="478"/>
                  <a:pt x="375" y="473"/>
                  <a:pt x="382" y="466"/>
                </a:cubicBezTo>
                <a:cubicBezTo>
                  <a:pt x="373" y="469"/>
                  <a:pt x="375" y="457"/>
                  <a:pt x="354" y="476"/>
                </a:cubicBezTo>
                <a:cubicBezTo>
                  <a:pt x="357" y="471"/>
                  <a:pt x="353" y="471"/>
                  <a:pt x="364" y="462"/>
                </a:cubicBezTo>
                <a:lnTo>
                  <a:pt x="346" y="466"/>
                </a:lnTo>
                <a:cubicBezTo>
                  <a:pt x="348" y="465"/>
                  <a:pt x="355" y="460"/>
                  <a:pt x="355" y="457"/>
                </a:cubicBezTo>
                <a:cubicBezTo>
                  <a:pt x="355" y="463"/>
                  <a:pt x="378" y="450"/>
                  <a:pt x="366" y="464"/>
                </a:cubicBezTo>
                <a:cubicBezTo>
                  <a:pt x="379" y="452"/>
                  <a:pt x="385" y="445"/>
                  <a:pt x="398" y="437"/>
                </a:cubicBezTo>
                <a:cubicBezTo>
                  <a:pt x="386" y="435"/>
                  <a:pt x="359" y="451"/>
                  <a:pt x="340" y="459"/>
                </a:cubicBezTo>
                <a:lnTo>
                  <a:pt x="344" y="445"/>
                </a:lnTo>
                <a:lnTo>
                  <a:pt x="338" y="449"/>
                </a:lnTo>
                <a:lnTo>
                  <a:pt x="352" y="435"/>
                </a:lnTo>
                <a:cubicBezTo>
                  <a:pt x="348" y="437"/>
                  <a:pt x="344" y="440"/>
                  <a:pt x="346" y="438"/>
                </a:cubicBezTo>
                <a:cubicBezTo>
                  <a:pt x="347" y="437"/>
                  <a:pt x="349" y="435"/>
                  <a:pt x="352" y="434"/>
                </a:cubicBezTo>
                <a:cubicBezTo>
                  <a:pt x="350" y="434"/>
                  <a:pt x="348" y="434"/>
                  <a:pt x="347" y="435"/>
                </a:cubicBezTo>
                <a:cubicBezTo>
                  <a:pt x="354" y="428"/>
                  <a:pt x="365" y="421"/>
                  <a:pt x="374" y="415"/>
                </a:cubicBezTo>
                <a:cubicBezTo>
                  <a:pt x="372" y="418"/>
                  <a:pt x="369" y="421"/>
                  <a:pt x="367" y="424"/>
                </a:cubicBezTo>
                <a:cubicBezTo>
                  <a:pt x="376" y="419"/>
                  <a:pt x="385" y="413"/>
                  <a:pt x="388" y="407"/>
                </a:cubicBezTo>
                <a:cubicBezTo>
                  <a:pt x="387" y="408"/>
                  <a:pt x="385" y="408"/>
                  <a:pt x="384" y="409"/>
                </a:cubicBezTo>
                <a:cubicBezTo>
                  <a:pt x="390" y="405"/>
                  <a:pt x="396" y="401"/>
                  <a:pt x="397" y="399"/>
                </a:cubicBezTo>
                <a:lnTo>
                  <a:pt x="386" y="400"/>
                </a:lnTo>
                <a:cubicBezTo>
                  <a:pt x="384" y="402"/>
                  <a:pt x="381" y="407"/>
                  <a:pt x="376" y="412"/>
                </a:cubicBezTo>
                <a:cubicBezTo>
                  <a:pt x="364" y="418"/>
                  <a:pt x="348" y="425"/>
                  <a:pt x="341" y="436"/>
                </a:cubicBezTo>
                <a:lnTo>
                  <a:pt x="346" y="425"/>
                </a:lnTo>
                <a:cubicBezTo>
                  <a:pt x="327" y="434"/>
                  <a:pt x="331" y="432"/>
                  <a:pt x="315" y="436"/>
                </a:cubicBezTo>
                <a:cubicBezTo>
                  <a:pt x="320" y="431"/>
                  <a:pt x="326" y="429"/>
                  <a:pt x="329" y="424"/>
                </a:cubicBezTo>
                <a:cubicBezTo>
                  <a:pt x="309" y="435"/>
                  <a:pt x="341" y="398"/>
                  <a:pt x="325" y="410"/>
                </a:cubicBezTo>
                <a:cubicBezTo>
                  <a:pt x="319" y="410"/>
                  <a:pt x="311" y="420"/>
                  <a:pt x="305" y="422"/>
                </a:cubicBezTo>
                <a:cubicBezTo>
                  <a:pt x="307" y="420"/>
                  <a:pt x="310" y="418"/>
                  <a:pt x="310" y="417"/>
                </a:cubicBezTo>
                <a:lnTo>
                  <a:pt x="297" y="424"/>
                </a:lnTo>
                <a:cubicBezTo>
                  <a:pt x="300" y="420"/>
                  <a:pt x="307" y="420"/>
                  <a:pt x="309" y="413"/>
                </a:cubicBezTo>
                <a:cubicBezTo>
                  <a:pt x="297" y="415"/>
                  <a:pt x="289" y="418"/>
                  <a:pt x="291" y="409"/>
                </a:cubicBezTo>
                <a:cubicBezTo>
                  <a:pt x="283" y="406"/>
                  <a:pt x="271" y="431"/>
                  <a:pt x="269" y="424"/>
                </a:cubicBezTo>
                <a:cubicBezTo>
                  <a:pt x="278" y="416"/>
                  <a:pt x="288" y="406"/>
                  <a:pt x="286" y="402"/>
                </a:cubicBezTo>
                <a:cubicBezTo>
                  <a:pt x="279" y="406"/>
                  <a:pt x="272" y="412"/>
                  <a:pt x="266" y="413"/>
                </a:cubicBezTo>
                <a:lnTo>
                  <a:pt x="280" y="401"/>
                </a:lnTo>
                <a:cubicBezTo>
                  <a:pt x="277" y="399"/>
                  <a:pt x="273" y="400"/>
                  <a:pt x="283" y="391"/>
                </a:cubicBezTo>
                <a:cubicBezTo>
                  <a:pt x="276" y="394"/>
                  <a:pt x="276" y="392"/>
                  <a:pt x="277" y="389"/>
                </a:cubicBezTo>
                <a:cubicBezTo>
                  <a:pt x="267" y="391"/>
                  <a:pt x="252" y="416"/>
                  <a:pt x="247" y="421"/>
                </a:cubicBezTo>
                <a:cubicBezTo>
                  <a:pt x="254" y="409"/>
                  <a:pt x="246" y="411"/>
                  <a:pt x="261" y="395"/>
                </a:cubicBezTo>
                <a:lnTo>
                  <a:pt x="267" y="395"/>
                </a:lnTo>
                <a:cubicBezTo>
                  <a:pt x="278" y="373"/>
                  <a:pt x="243" y="406"/>
                  <a:pt x="268" y="377"/>
                </a:cubicBezTo>
                <a:cubicBezTo>
                  <a:pt x="269" y="380"/>
                  <a:pt x="279" y="377"/>
                  <a:pt x="285" y="369"/>
                </a:cubicBezTo>
                <a:lnTo>
                  <a:pt x="275" y="372"/>
                </a:lnTo>
                <a:cubicBezTo>
                  <a:pt x="279" y="368"/>
                  <a:pt x="280" y="371"/>
                  <a:pt x="282" y="366"/>
                </a:cubicBezTo>
                <a:cubicBezTo>
                  <a:pt x="278" y="368"/>
                  <a:pt x="270" y="372"/>
                  <a:pt x="265" y="375"/>
                </a:cubicBezTo>
                <a:lnTo>
                  <a:pt x="265" y="374"/>
                </a:lnTo>
                <a:lnTo>
                  <a:pt x="259" y="371"/>
                </a:lnTo>
                <a:cubicBezTo>
                  <a:pt x="260" y="371"/>
                  <a:pt x="263" y="368"/>
                  <a:pt x="263" y="366"/>
                </a:cubicBezTo>
                <a:lnTo>
                  <a:pt x="253" y="369"/>
                </a:lnTo>
                <a:cubicBezTo>
                  <a:pt x="257" y="367"/>
                  <a:pt x="260" y="362"/>
                  <a:pt x="261" y="358"/>
                </a:cubicBezTo>
                <a:cubicBezTo>
                  <a:pt x="260" y="350"/>
                  <a:pt x="227" y="382"/>
                  <a:pt x="237" y="366"/>
                </a:cubicBezTo>
                <a:cubicBezTo>
                  <a:pt x="237" y="366"/>
                  <a:pt x="239" y="365"/>
                  <a:pt x="239" y="366"/>
                </a:cubicBezTo>
                <a:lnTo>
                  <a:pt x="243" y="358"/>
                </a:lnTo>
                <a:cubicBezTo>
                  <a:pt x="215" y="384"/>
                  <a:pt x="230" y="349"/>
                  <a:pt x="201" y="375"/>
                </a:cubicBezTo>
                <a:cubicBezTo>
                  <a:pt x="210" y="362"/>
                  <a:pt x="208" y="368"/>
                  <a:pt x="225" y="360"/>
                </a:cubicBezTo>
                <a:lnTo>
                  <a:pt x="230" y="349"/>
                </a:lnTo>
                <a:moveTo>
                  <a:pt x="258" y="371"/>
                </a:moveTo>
                <a:lnTo>
                  <a:pt x="259" y="371"/>
                </a:lnTo>
                <a:cubicBezTo>
                  <a:pt x="258" y="371"/>
                  <a:pt x="258" y="371"/>
                  <a:pt x="258" y="371"/>
                </a:cubicBezTo>
                <a:moveTo>
                  <a:pt x="401" y="523"/>
                </a:moveTo>
                <a:lnTo>
                  <a:pt x="401" y="523"/>
                </a:lnTo>
                <a:moveTo>
                  <a:pt x="403" y="525"/>
                </a:moveTo>
                <a:lnTo>
                  <a:pt x="403" y="524"/>
                </a:lnTo>
                <a:cubicBezTo>
                  <a:pt x="403" y="525"/>
                  <a:pt x="403" y="525"/>
                  <a:pt x="403" y="525"/>
                </a:cubicBezTo>
                <a:moveTo>
                  <a:pt x="431" y="510"/>
                </a:moveTo>
                <a:lnTo>
                  <a:pt x="430" y="511"/>
                </a:lnTo>
                <a:lnTo>
                  <a:pt x="431" y="510"/>
                </a:lnTo>
                <a:moveTo>
                  <a:pt x="472" y="466"/>
                </a:moveTo>
                <a:lnTo>
                  <a:pt x="472" y="466"/>
                </a:lnTo>
                <a:moveTo>
                  <a:pt x="468" y="469"/>
                </a:moveTo>
                <a:cubicBezTo>
                  <a:pt x="469" y="468"/>
                  <a:pt x="470" y="467"/>
                  <a:pt x="472" y="466"/>
                </a:cubicBezTo>
                <a:cubicBezTo>
                  <a:pt x="471" y="466"/>
                  <a:pt x="470" y="467"/>
                  <a:pt x="468" y="469"/>
                </a:cubicBezTo>
                <a:moveTo>
                  <a:pt x="42" y="153"/>
                </a:moveTo>
                <a:lnTo>
                  <a:pt x="42" y="152"/>
                </a:lnTo>
                <a:lnTo>
                  <a:pt x="42" y="153"/>
                </a:lnTo>
                <a:moveTo>
                  <a:pt x="126" y="216"/>
                </a:moveTo>
                <a:lnTo>
                  <a:pt x="126" y="216"/>
                </a:lnTo>
                <a:moveTo>
                  <a:pt x="277" y="388"/>
                </a:moveTo>
                <a:cubicBezTo>
                  <a:pt x="279" y="384"/>
                  <a:pt x="284" y="378"/>
                  <a:pt x="271" y="388"/>
                </a:cubicBezTo>
                <a:cubicBezTo>
                  <a:pt x="266" y="394"/>
                  <a:pt x="274" y="389"/>
                  <a:pt x="277" y="388"/>
                </a:cubicBezTo>
                <a:moveTo>
                  <a:pt x="362" y="436"/>
                </a:moveTo>
                <a:cubicBezTo>
                  <a:pt x="364" y="433"/>
                  <a:pt x="364" y="432"/>
                  <a:pt x="362" y="431"/>
                </a:cubicBezTo>
                <a:cubicBezTo>
                  <a:pt x="359" y="436"/>
                  <a:pt x="358" y="438"/>
                  <a:pt x="362" y="436"/>
                </a:cubicBezTo>
                <a:moveTo>
                  <a:pt x="601" y="578"/>
                </a:moveTo>
                <a:cubicBezTo>
                  <a:pt x="602" y="575"/>
                  <a:pt x="603" y="573"/>
                  <a:pt x="600" y="578"/>
                </a:cubicBezTo>
                <a:cubicBezTo>
                  <a:pt x="601" y="578"/>
                  <a:pt x="601" y="578"/>
                  <a:pt x="601" y="578"/>
                </a:cubicBezTo>
                <a:moveTo>
                  <a:pt x="600" y="586"/>
                </a:moveTo>
                <a:cubicBezTo>
                  <a:pt x="602" y="585"/>
                  <a:pt x="603" y="584"/>
                  <a:pt x="605" y="583"/>
                </a:cubicBezTo>
                <a:cubicBezTo>
                  <a:pt x="602" y="585"/>
                  <a:pt x="601" y="584"/>
                  <a:pt x="600" y="582"/>
                </a:cubicBezTo>
                <a:cubicBezTo>
                  <a:pt x="598" y="585"/>
                  <a:pt x="596" y="587"/>
                  <a:pt x="600" y="586"/>
                </a:cubicBezTo>
                <a:moveTo>
                  <a:pt x="204" y="138"/>
                </a:moveTo>
                <a:cubicBezTo>
                  <a:pt x="201" y="141"/>
                  <a:pt x="198" y="143"/>
                  <a:pt x="202" y="142"/>
                </a:cubicBezTo>
                <a:lnTo>
                  <a:pt x="204" y="138"/>
                </a:ln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718" name=""/>
          <p:cNvSpPr/>
          <p:nvPr/>
        </p:nvSpPr>
        <p:spPr>
          <a:xfrm>
            <a:off x="4143960" y="622440"/>
            <a:ext cx="2520" cy="2160"/>
          </a:xfrm>
          <a:custGeom>
            <a:avLst/>
            <a:gdLst/>
            <a:ahLst/>
            <a:rect l="0" t="0" r="r" b="b"/>
            <a:pathLst>
              <a:path w="7" h="6">
                <a:moveTo>
                  <a:pt x="0" y="6"/>
                </a:moveTo>
                <a:cubicBezTo>
                  <a:pt x="3" y="3"/>
                  <a:pt x="5" y="1"/>
                  <a:pt x="7" y="0"/>
                </a:cubicBezTo>
                <a:cubicBezTo>
                  <a:pt x="5" y="2"/>
                  <a:pt x="3" y="5"/>
                  <a:pt x="0" y="6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719" name=""/>
          <p:cNvSpPr/>
          <p:nvPr/>
        </p:nvSpPr>
        <p:spPr>
          <a:xfrm>
            <a:off x="4092120" y="583200"/>
            <a:ext cx="1440" cy="1440"/>
          </a:xfrm>
          <a:custGeom>
            <a:avLst/>
            <a:gdLst/>
            <a:ahLst/>
            <a:rect l="0" t="0" r="r" b="b"/>
            <a:pathLst>
              <a:path w="4" h="4">
                <a:moveTo>
                  <a:pt x="4" y="2"/>
                </a:moveTo>
                <a:lnTo>
                  <a:pt x="0" y="4"/>
                </a:lnTo>
                <a:cubicBezTo>
                  <a:pt x="2" y="2"/>
                  <a:pt x="4" y="2"/>
                  <a:pt x="4" y="0"/>
                </a:cubicBezTo>
                <a:cubicBezTo>
                  <a:pt x="4" y="2"/>
                  <a:pt x="4" y="2"/>
                  <a:pt x="4" y="2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720" name=""/>
          <p:cNvSpPr/>
          <p:nvPr/>
        </p:nvSpPr>
        <p:spPr>
          <a:xfrm>
            <a:off x="4185000" y="676080"/>
            <a:ext cx="1800" cy="2520"/>
          </a:xfrm>
          <a:custGeom>
            <a:avLst/>
            <a:gdLst/>
            <a:ahLst/>
            <a:rect l="0" t="0" r="r" b="b"/>
            <a:pathLst>
              <a:path w="5" h="7">
                <a:moveTo>
                  <a:pt x="0" y="7"/>
                </a:moveTo>
                <a:cubicBezTo>
                  <a:pt x="0" y="5"/>
                  <a:pt x="3" y="2"/>
                  <a:pt x="5" y="0"/>
                </a:cubicBezTo>
                <a:cubicBezTo>
                  <a:pt x="4" y="2"/>
                  <a:pt x="2" y="5"/>
                  <a:pt x="0" y="7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721" name=""/>
          <p:cNvSpPr/>
          <p:nvPr/>
        </p:nvSpPr>
        <p:spPr>
          <a:xfrm>
            <a:off x="4247640" y="680040"/>
            <a:ext cx="2520" cy="2160"/>
          </a:xfrm>
          <a:custGeom>
            <a:avLst/>
            <a:gdLst/>
            <a:ahLst/>
            <a:rect l="0" t="0" r="r" b="b"/>
            <a:pathLst>
              <a:path w="7" h="6">
                <a:moveTo>
                  <a:pt x="7" y="0"/>
                </a:moveTo>
                <a:lnTo>
                  <a:pt x="7" y="0"/>
                </a:lnTo>
                <a:moveTo>
                  <a:pt x="1" y="0"/>
                </a:moveTo>
                <a:lnTo>
                  <a:pt x="7" y="0"/>
                </a:lnTo>
                <a:cubicBezTo>
                  <a:pt x="4" y="1"/>
                  <a:pt x="2" y="3"/>
                  <a:pt x="0" y="6"/>
                </a:cubicBezTo>
                <a:cubicBezTo>
                  <a:pt x="1" y="3"/>
                  <a:pt x="3" y="1"/>
                  <a:pt x="1" y="0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722" name=""/>
          <p:cNvSpPr/>
          <p:nvPr/>
        </p:nvSpPr>
        <p:spPr>
          <a:xfrm>
            <a:off x="4232160" y="705960"/>
            <a:ext cx="3600" cy="2160"/>
          </a:xfrm>
          <a:custGeom>
            <a:avLst/>
            <a:gdLst/>
            <a:ahLst/>
            <a:rect l="0" t="0" r="r" b="b"/>
            <a:pathLst>
              <a:path w="10" h="6">
                <a:moveTo>
                  <a:pt x="0" y="5"/>
                </a:moveTo>
                <a:cubicBezTo>
                  <a:pt x="2" y="0"/>
                  <a:pt x="7" y="-1"/>
                  <a:pt x="10" y="0"/>
                </a:cubicBezTo>
                <a:lnTo>
                  <a:pt x="4" y="5"/>
                </a:lnTo>
                <a:cubicBezTo>
                  <a:pt x="2" y="7"/>
                  <a:pt x="3" y="4"/>
                  <a:pt x="0" y="5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723" name=""/>
          <p:cNvSpPr/>
          <p:nvPr/>
        </p:nvSpPr>
        <p:spPr>
          <a:xfrm>
            <a:off x="4235760" y="690840"/>
            <a:ext cx="4680" cy="3600"/>
          </a:xfrm>
          <a:custGeom>
            <a:avLst/>
            <a:gdLst/>
            <a:ahLst/>
            <a:rect l="0" t="0" r="r" b="b"/>
            <a:pathLst>
              <a:path w="13" h="10">
                <a:moveTo>
                  <a:pt x="6" y="1"/>
                </a:moveTo>
                <a:cubicBezTo>
                  <a:pt x="13" y="0"/>
                  <a:pt x="19" y="-1"/>
                  <a:pt x="4" y="9"/>
                </a:cubicBezTo>
                <a:cubicBezTo>
                  <a:pt x="4" y="10"/>
                  <a:pt x="5" y="10"/>
                  <a:pt x="5" y="10"/>
                </a:cubicBezTo>
                <a:cubicBezTo>
                  <a:pt x="1" y="9"/>
                  <a:pt x="-4" y="10"/>
                  <a:pt x="6" y="1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724" name=""/>
          <p:cNvSpPr/>
          <p:nvPr/>
        </p:nvSpPr>
        <p:spPr>
          <a:xfrm>
            <a:off x="4237200" y="693360"/>
            <a:ext cx="1800" cy="1440"/>
          </a:xfrm>
          <a:custGeom>
            <a:avLst/>
            <a:gdLst/>
            <a:ahLst/>
            <a:rect l="0" t="0" r="r" b="b"/>
            <a:pathLst>
              <a:path w="5" h="4">
                <a:moveTo>
                  <a:pt x="0" y="1"/>
                </a:moveTo>
                <a:cubicBezTo>
                  <a:pt x="2" y="1"/>
                  <a:pt x="8" y="-2"/>
                  <a:pt x="2" y="4"/>
                </a:cubicBezTo>
                <a:cubicBezTo>
                  <a:pt x="2" y="2"/>
                  <a:pt x="1" y="1"/>
                  <a:pt x="0" y="1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725" name=""/>
          <p:cNvSpPr/>
          <p:nvPr/>
        </p:nvSpPr>
        <p:spPr>
          <a:xfrm>
            <a:off x="4239720" y="674280"/>
            <a:ext cx="5400" cy="3240"/>
          </a:xfrm>
          <a:custGeom>
            <a:avLst/>
            <a:gdLst/>
            <a:ahLst/>
            <a:rect l="0" t="0" r="r" b="b"/>
            <a:pathLst>
              <a:path w="15" h="9">
                <a:moveTo>
                  <a:pt x="2" y="8"/>
                </a:moveTo>
                <a:cubicBezTo>
                  <a:pt x="-9" y="7"/>
                  <a:pt x="25" y="-6"/>
                  <a:pt x="12" y="3"/>
                </a:cubicBezTo>
                <a:cubicBezTo>
                  <a:pt x="15" y="-1"/>
                  <a:pt x="1" y="12"/>
                  <a:pt x="2" y="8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726" name=""/>
          <p:cNvSpPr/>
          <p:nvPr/>
        </p:nvSpPr>
        <p:spPr>
          <a:xfrm>
            <a:off x="4227120" y="696600"/>
            <a:ext cx="4320" cy="3600"/>
          </a:xfrm>
          <a:custGeom>
            <a:avLst/>
            <a:gdLst/>
            <a:ahLst/>
            <a:rect l="0" t="0" r="r" b="b"/>
            <a:pathLst>
              <a:path w="12" h="10">
                <a:moveTo>
                  <a:pt x="0" y="10"/>
                </a:moveTo>
                <a:lnTo>
                  <a:pt x="1" y="6"/>
                </a:lnTo>
                <a:lnTo>
                  <a:pt x="12" y="0"/>
                </a:lnTo>
                <a:lnTo>
                  <a:pt x="0" y="10"/>
                </a:ln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727" name=""/>
          <p:cNvSpPr/>
          <p:nvPr/>
        </p:nvSpPr>
        <p:spPr>
          <a:xfrm>
            <a:off x="4225680" y="691560"/>
            <a:ext cx="1800" cy="2880"/>
          </a:xfrm>
          <a:custGeom>
            <a:avLst/>
            <a:gdLst/>
            <a:ahLst/>
            <a:rect l="0" t="0" r="r" b="b"/>
            <a:pathLst>
              <a:path w="5" h="8">
                <a:moveTo>
                  <a:pt x="1" y="1"/>
                </a:moveTo>
                <a:cubicBezTo>
                  <a:pt x="5" y="-2"/>
                  <a:pt x="3" y="3"/>
                  <a:pt x="5" y="6"/>
                </a:cubicBezTo>
                <a:cubicBezTo>
                  <a:pt x="3" y="6"/>
                  <a:pt x="2" y="6"/>
                  <a:pt x="0" y="8"/>
                </a:cubicBezTo>
                <a:lnTo>
                  <a:pt x="1" y="1"/>
                </a:ln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728" name=""/>
          <p:cNvSpPr/>
          <p:nvPr/>
        </p:nvSpPr>
        <p:spPr>
          <a:xfrm>
            <a:off x="4227120" y="693360"/>
            <a:ext cx="1800" cy="1440"/>
          </a:xfrm>
          <a:custGeom>
            <a:avLst/>
            <a:gdLst/>
            <a:ahLst/>
            <a:rect l="0" t="0" r="r" b="b"/>
            <a:pathLst>
              <a:path w="5" h="4">
                <a:moveTo>
                  <a:pt x="0" y="1"/>
                </a:moveTo>
                <a:cubicBezTo>
                  <a:pt x="3" y="-1"/>
                  <a:pt x="5" y="1"/>
                  <a:pt x="5" y="3"/>
                </a:cubicBezTo>
                <a:cubicBezTo>
                  <a:pt x="3" y="5"/>
                  <a:pt x="1" y="3"/>
                  <a:pt x="0" y="1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729" name=""/>
          <p:cNvSpPr/>
          <p:nvPr/>
        </p:nvSpPr>
        <p:spPr>
          <a:xfrm>
            <a:off x="4224600" y="697320"/>
            <a:ext cx="1440" cy="2160"/>
          </a:xfrm>
          <a:custGeom>
            <a:avLst/>
            <a:gdLst/>
            <a:ahLst/>
            <a:rect l="0" t="0" r="r" b="b"/>
            <a:pathLst>
              <a:path w="4" h="6">
                <a:moveTo>
                  <a:pt x="0" y="6"/>
                </a:moveTo>
                <a:lnTo>
                  <a:pt x="2" y="0"/>
                </a:lnTo>
                <a:lnTo>
                  <a:pt x="4" y="3"/>
                </a:lnTo>
                <a:lnTo>
                  <a:pt x="0" y="6"/>
                </a:ln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730" name=""/>
          <p:cNvSpPr/>
          <p:nvPr/>
        </p:nvSpPr>
        <p:spPr>
          <a:xfrm>
            <a:off x="4213800" y="678960"/>
            <a:ext cx="4320" cy="2160"/>
          </a:xfrm>
          <a:custGeom>
            <a:avLst/>
            <a:gdLst/>
            <a:ahLst/>
            <a:rect l="0" t="0" r="r" b="b"/>
            <a:pathLst>
              <a:path w="12" h="6">
                <a:moveTo>
                  <a:pt x="12" y="1"/>
                </a:moveTo>
                <a:cubicBezTo>
                  <a:pt x="8" y="5"/>
                  <a:pt x="5" y="5"/>
                  <a:pt x="2" y="6"/>
                </a:cubicBezTo>
                <a:cubicBezTo>
                  <a:pt x="-2" y="6"/>
                  <a:pt x="1" y="4"/>
                  <a:pt x="5" y="0"/>
                </a:cubicBezTo>
                <a:lnTo>
                  <a:pt x="12" y="1"/>
                </a:ln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731" name=""/>
          <p:cNvSpPr/>
          <p:nvPr/>
        </p:nvSpPr>
        <p:spPr>
          <a:xfrm>
            <a:off x="4206600" y="688680"/>
            <a:ext cx="5400" cy="3960"/>
          </a:xfrm>
          <a:custGeom>
            <a:avLst/>
            <a:gdLst/>
            <a:ahLst/>
            <a:rect l="0" t="0" r="r" b="b"/>
            <a:pathLst>
              <a:path w="15" h="11">
                <a:moveTo>
                  <a:pt x="7" y="9"/>
                </a:moveTo>
                <a:lnTo>
                  <a:pt x="0" y="11"/>
                </a:lnTo>
                <a:lnTo>
                  <a:pt x="15" y="0"/>
                </a:lnTo>
                <a:cubicBezTo>
                  <a:pt x="12" y="4"/>
                  <a:pt x="10" y="6"/>
                  <a:pt x="7" y="9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732" name=""/>
          <p:cNvSpPr/>
          <p:nvPr/>
        </p:nvSpPr>
        <p:spPr>
          <a:xfrm>
            <a:off x="4201200" y="689040"/>
            <a:ext cx="4320" cy="2880"/>
          </a:xfrm>
          <a:custGeom>
            <a:avLst/>
            <a:gdLst/>
            <a:ahLst/>
            <a:rect l="0" t="0" r="r" b="b"/>
            <a:pathLst>
              <a:path w="12" h="8">
                <a:moveTo>
                  <a:pt x="12" y="0"/>
                </a:moveTo>
                <a:cubicBezTo>
                  <a:pt x="11" y="6"/>
                  <a:pt x="5" y="5"/>
                  <a:pt x="1" y="8"/>
                </a:cubicBezTo>
                <a:cubicBezTo>
                  <a:pt x="-4" y="4"/>
                  <a:pt x="8" y="3"/>
                  <a:pt x="12" y="0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733" name=""/>
          <p:cNvSpPr/>
          <p:nvPr/>
        </p:nvSpPr>
        <p:spPr>
          <a:xfrm>
            <a:off x="4197240" y="659520"/>
            <a:ext cx="8640" cy="6840"/>
          </a:xfrm>
          <a:custGeom>
            <a:avLst/>
            <a:gdLst/>
            <a:ahLst/>
            <a:rect l="0" t="0" r="r" b="b"/>
            <a:pathLst>
              <a:path w="24" h="19">
                <a:moveTo>
                  <a:pt x="0" y="18"/>
                </a:moveTo>
                <a:lnTo>
                  <a:pt x="24" y="0"/>
                </a:lnTo>
                <a:lnTo>
                  <a:pt x="1" y="19"/>
                </a:lnTo>
                <a:lnTo>
                  <a:pt x="0" y="18"/>
                </a:ln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734" name=""/>
          <p:cNvSpPr/>
          <p:nvPr/>
        </p:nvSpPr>
        <p:spPr>
          <a:xfrm>
            <a:off x="4164840" y="661320"/>
            <a:ext cx="7200" cy="5400"/>
          </a:xfrm>
          <a:custGeom>
            <a:avLst/>
            <a:gdLst/>
            <a:ahLst/>
            <a:rect l="0" t="0" r="r" b="b"/>
            <a:pathLst>
              <a:path w="20" h="15">
                <a:moveTo>
                  <a:pt x="0" y="12"/>
                </a:moveTo>
                <a:cubicBezTo>
                  <a:pt x="14" y="-2"/>
                  <a:pt x="12" y="2"/>
                  <a:pt x="20" y="0"/>
                </a:cubicBezTo>
                <a:cubicBezTo>
                  <a:pt x="14" y="4"/>
                  <a:pt x="17" y="8"/>
                  <a:pt x="10" y="11"/>
                </a:cubicBezTo>
                <a:cubicBezTo>
                  <a:pt x="15" y="1"/>
                  <a:pt x="-3" y="22"/>
                  <a:pt x="0" y="12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735" name=""/>
          <p:cNvSpPr/>
          <p:nvPr/>
        </p:nvSpPr>
        <p:spPr>
          <a:xfrm>
            <a:off x="4172040" y="660600"/>
            <a:ext cx="1800" cy="1440"/>
          </a:xfrm>
          <a:custGeom>
            <a:avLst/>
            <a:gdLst/>
            <a:ahLst/>
            <a:rect l="0" t="0" r="r" b="b"/>
            <a:pathLst>
              <a:path w="5" h="4">
                <a:moveTo>
                  <a:pt x="0" y="4"/>
                </a:moveTo>
                <a:cubicBezTo>
                  <a:pt x="2" y="2"/>
                  <a:pt x="3" y="2"/>
                  <a:pt x="5" y="0"/>
                </a:cubicBezTo>
                <a:cubicBezTo>
                  <a:pt x="3" y="2"/>
                  <a:pt x="2" y="4"/>
                  <a:pt x="0" y="4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736" name=""/>
          <p:cNvSpPr/>
          <p:nvPr/>
        </p:nvSpPr>
        <p:spPr>
          <a:xfrm>
            <a:off x="4045320" y="458640"/>
            <a:ext cx="2160" cy="3600"/>
          </a:xfrm>
          <a:custGeom>
            <a:avLst/>
            <a:gdLst/>
            <a:ahLst/>
            <a:rect l="0" t="0" r="r" b="b"/>
            <a:pathLst>
              <a:path w="6" h="10">
                <a:moveTo>
                  <a:pt x="4" y="8"/>
                </a:moveTo>
                <a:lnTo>
                  <a:pt x="0" y="10"/>
                </a:lnTo>
                <a:lnTo>
                  <a:pt x="6" y="0"/>
                </a:lnTo>
                <a:lnTo>
                  <a:pt x="4" y="8"/>
                </a:ln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737" name=""/>
          <p:cNvSpPr/>
          <p:nvPr/>
        </p:nvSpPr>
        <p:spPr>
          <a:xfrm>
            <a:off x="4039200" y="460080"/>
            <a:ext cx="5040" cy="5400"/>
          </a:xfrm>
          <a:custGeom>
            <a:avLst/>
            <a:gdLst/>
            <a:ahLst/>
            <a:rect l="0" t="0" r="r" b="b"/>
            <a:pathLst>
              <a:path w="14" h="15">
                <a:moveTo>
                  <a:pt x="1" y="15"/>
                </a:moveTo>
                <a:cubicBezTo>
                  <a:pt x="3" y="12"/>
                  <a:pt x="1" y="12"/>
                  <a:pt x="0" y="12"/>
                </a:cubicBezTo>
                <a:lnTo>
                  <a:pt x="14" y="0"/>
                </a:lnTo>
                <a:lnTo>
                  <a:pt x="1" y="15"/>
                </a:ln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738" name=""/>
          <p:cNvSpPr/>
          <p:nvPr/>
        </p:nvSpPr>
        <p:spPr>
          <a:xfrm>
            <a:off x="4113000" y="613800"/>
            <a:ext cx="2880" cy="3600"/>
          </a:xfrm>
          <a:custGeom>
            <a:avLst/>
            <a:gdLst/>
            <a:ahLst/>
            <a:rect l="0" t="0" r="r" b="b"/>
            <a:pathLst>
              <a:path w="8" h="10">
                <a:moveTo>
                  <a:pt x="0" y="10"/>
                </a:moveTo>
                <a:lnTo>
                  <a:pt x="7" y="0"/>
                </a:lnTo>
                <a:cubicBezTo>
                  <a:pt x="8" y="2"/>
                  <a:pt x="8" y="2"/>
                  <a:pt x="5" y="7"/>
                </a:cubicBezTo>
                <a:lnTo>
                  <a:pt x="0" y="10"/>
                </a:ln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739" name=""/>
          <p:cNvSpPr/>
          <p:nvPr/>
        </p:nvSpPr>
        <p:spPr>
          <a:xfrm>
            <a:off x="4106160" y="597960"/>
            <a:ext cx="4680" cy="4680"/>
          </a:xfrm>
          <a:custGeom>
            <a:avLst/>
            <a:gdLst/>
            <a:ahLst/>
            <a:rect l="0" t="0" r="r" b="b"/>
            <a:pathLst>
              <a:path w="13" h="13">
                <a:moveTo>
                  <a:pt x="0" y="12"/>
                </a:moveTo>
                <a:lnTo>
                  <a:pt x="13" y="0"/>
                </a:lnTo>
                <a:lnTo>
                  <a:pt x="1" y="13"/>
                </a:lnTo>
                <a:lnTo>
                  <a:pt x="0" y="12"/>
                </a:ln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740" name=""/>
          <p:cNvSpPr/>
          <p:nvPr/>
        </p:nvSpPr>
        <p:spPr>
          <a:xfrm>
            <a:off x="4091760" y="595080"/>
            <a:ext cx="3240" cy="3240"/>
          </a:xfrm>
          <a:custGeom>
            <a:avLst/>
            <a:gdLst/>
            <a:ahLst/>
            <a:rect l="0" t="0" r="r" b="b"/>
            <a:pathLst>
              <a:path w="9" h="9">
                <a:moveTo>
                  <a:pt x="0" y="7"/>
                </a:moveTo>
                <a:cubicBezTo>
                  <a:pt x="16" y="-7"/>
                  <a:pt x="5" y="5"/>
                  <a:pt x="5" y="8"/>
                </a:cubicBezTo>
                <a:cubicBezTo>
                  <a:pt x="4" y="8"/>
                  <a:pt x="2" y="8"/>
                  <a:pt x="0" y="7"/>
                </a:cubicBezTo>
                <a:moveTo>
                  <a:pt x="6" y="9"/>
                </a:moveTo>
                <a:cubicBezTo>
                  <a:pt x="6" y="9"/>
                  <a:pt x="5" y="9"/>
                  <a:pt x="5" y="8"/>
                </a:cubicBezTo>
                <a:cubicBezTo>
                  <a:pt x="6" y="8"/>
                  <a:pt x="6" y="9"/>
                  <a:pt x="6" y="9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741" name=""/>
          <p:cNvSpPr/>
          <p:nvPr/>
        </p:nvSpPr>
        <p:spPr>
          <a:xfrm>
            <a:off x="4030200" y="749520"/>
            <a:ext cx="2160" cy="4680"/>
          </a:xfrm>
          <a:custGeom>
            <a:avLst/>
            <a:gdLst/>
            <a:ahLst/>
            <a:rect l="0" t="0" r="r" b="b"/>
            <a:pathLst>
              <a:path w="6" h="13">
                <a:moveTo>
                  <a:pt x="0" y="0"/>
                </a:moveTo>
                <a:cubicBezTo>
                  <a:pt x="-2" y="-3"/>
                  <a:pt x="7" y="9"/>
                  <a:pt x="6" y="13"/>
                </a:cubicBezTo>
                <a:cubicBezTo>
                  <a:pt x="5" y="10"/>
                  <a:pt x="-2" y="0"/>
                  <a:pt x="0" y="0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742" name=""/>
          <p:cNvSpPr/>
          <p:nvPr/>
        </p:nvSpPr>
        <p:spPr>
          <a:xfrm>
            <a:off x="4033080" y="733680"/>
            <a:ext cx="1440" cy="4680"/>
          </a:xfrm>
          <a:custGeom>
            <a:avLst/>
            <a:gdLst/>
            <a:ahLst/>
            <a:rect l="0" t="0" r="r" b="b"/>
            <a:pathLst>
              <a:path w="4" h="13">
                <a:moveTo>
                  <a:pt x="1" y="9"/>
                </a:moveTo>
                <a:lnTo>
                  <a:pt x="0" y="0"/>
                </a:lnTo>
                <a:lnTo>
                  <a:pt x="4" y="13"/>
                </a:lnTo>
                <a:lnTo>
                  <a:pt x="1" y="9"/>
                </a:ln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743" name=""/>
          <p:cNvSpPr/>
          <p:nvPr/>
        </p:nvSpPr>
        <p:spPr>
          <a:xfrm>
            <a:off x="4034880" y="730080"/>
            <a:ext cx="6120" cy="7560"/>
          </a:xfrm>
          <a:custGeom>
            <a:avLst/>
            <a:gdLst/>
            <a:ahLst/>
            <a:rect l="0" t="0" r="r" b="b"/>
            <a:pathLst>
              <a:path w="17" h="21">
                <a:moveTo>
                  <a:pt x="17" y="6"/>
                </a:moveTo>
                <a:cubicBezTo>
                  <a:pt x="10" y="3"/>
                  <a:pt x="10" y="16"/>
                  <a:pt x="7" y="21"/>
                </a:cubicBezTo>
                <a:lnTo>
                  <a:pt x="0" y="6"/>
                </a:lnTo>
                <a:lnTo>
                  <a:pt x="3" y="9"/>
                </a:lnTo>
                <a:cubicBezTo>
                  <a:pt x="11" y="13"/>
                  <a:pt x="4" y="-11"/>
                  <a:pt x="17" y="6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744" name=""/>
          <p:cNvSpPr/>
          <p:nvPr/>
        </p:nvSpPr>
        <p:spPr>
          <a:xfrm>
            <a:off x="4051440" y="741240"/>
            <a:ext cx="2160" cy="2520"/>
          </a:xfrm>
          <a:custGeom>
            <a:avLst/>
            <a:gdLst/>
            <a:ahLst/>
            <a:rect l="0" t="0" r="r" b="b"/>
            <a:pathLst>
              <a:path w="6" h="7">
                <a:moveTo>
                  <a:pt x="6" y="7"/>
                </a:moveTo>
                <a:cubicBezTo>
                  <a:pt x="4" y="7"/>
                  <a:pt x="3" y="7"/>
                  <a:pt x="3" y="7"/>
                </a:cubicBezTo>
                <a:cubicBezTo>
                  <a:pt x="2" y="7"/>
                  <a:pt x="2" y="7"/>
                  <a:pt x="0" y="6"/>
                </a:cubicBezTo>
                <a:cubicBezTo>
                  <a:pt x="4" y="-2"/>
                  <a:pt x="-1" y="-1"/>
                  <a:pt x="6" y="7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745" name=""/>
          <p:cNvSpPr/>
          <p:nvPr/>
        </p:nvSpPr>
        <p:spPr>
          <a:xfrm>
            <a:off x="4052160" y="743400"/>
            <a:ext cx="1440" cy="1440"/>
          </a:xfrm>
          <a:custGeom>
            <a:avLst/>
            <a:gdLst/>
            <a:ahLst/>
            <a:rect l="0" t="0" r="r" b="b"/>
            <a:pathLst>
              <a:path w="4" h="4">
                <a:moveTo>
                  <a:pt x="1" y="0"/>
                </a:moveTo>
                <a:cubicBezTo>
                  <a:pt x="9" y="7"/>
                  <a:pt x="-2" y="3"/>
                  <a:pt x="1" y="0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746" name=""/>
          <p:cNvSpPr/>
          <p:nvPr/>
        </p:nvSpPr>
        <p:spPr>
          <a:xfrm>
            <a:off x="4055040" y="739800"/>
            <a:ext cx="2880" cy="5760"/>
          </a:xfrm>
          <a:custGeom>
            <a:avLst/>
            <a:gdLst/>
            <a:ahLst/>
            <a:rect l="0" t="0" r="r" b="b"/>
            <a:pathLst>
              <a:path w="8" h="16">
                <a:moveTo>
                  <a:pt x="0" y="0"/>
                </a:moveTo>
                <a:cubicBezTo>
                  <a:pt x="6" y="6"/>
                  <a:pt x="9" y="9"/>
                  <a:pt x="8" y="16"/>
                </a:cubicBezTo>
                <a:cubicBezTo>
                  <a:pt x="8" y="12"/>
                  <a:pt x="4" y="13"/>
                  <a:pt x="0" y="8"/>
                </a:cubicBezTo>
                <a:lnTo>
                  <a:pt x="0" y="0"/>
                </a:ln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747" name=""/>
          <p:cNvSpPr/>
          <p:nvPr/>
        </p:nvSpPr>
        <p:spPr>
          <a:xfrm>
            <a:off x="4052880" y="734760"/>
            <a:ext cx="1440" cy="2160"/>
          </a:xfrm>
          <a:custGeom>
            <a:avLst/>
            <a:gdLst/>
            <a:ahLst/>
            <a:rect l="0" t="0" r="r" b="b"/>
            <a:pathLst>
              <a:path w="4" h="6">
                <a:moveTo>
                  <a:pt x="0" y="0"/>
                </a:moveTo>
                <a:cubicBezTo>
                  <a:pt x="6" y="7"/>
                  <a:pt x="4" y="7"/>
                  <a:pt x="2" y="5"/>
                </a:cubicBezTo>
                <a:lnTo>
                  <a:pt x="0" y="0"/>
                </a:ln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748" name=""/>
          <p:cNvSpPr/>
          <p:nvPr/>
        </p:nvSpPr>
        <p:spPr>
          <a:xfrm>
            <a:off x="4051800" y="734760"/>
            <a:ext cx="1800" cy="4320"/>
          </a:xfrm>
          <a:custGeom>
            <a:avLst/>
            <a:gdLst/>
            <a:ahLst/>
            <a:rect l="0" t="0" r="r" b="b"/>
            <a:pathLst>
              <a:path w="5" h="12">
                <a:moveTo>
                  <a:pt x="5" y="12"/>
                </a:moveTo>
                <a:cubicBezTo>
                  <a:pt x="4" y="7"/>
                  <a:pt x="0" y="1"/>
                  <a:pt x="4" y="7"/>
                </a:cubicBezTo>
                <a:cubicBezTo>
                  <a:pt x="-3" y="-4"/>
                  <a:pt x="1" y="1"/>
                  <a:pt x="5" y="5"/>
                </a:cubicBezTo>
                <a:lnTo>
                  <a:pt x="5" y="12"/>
                </a:ln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749" name=""/>
          <p:cNvSpPr/>
          <p:nvPr/>
        </p:nvSpPr>
        <p:spPr>
          <a:xfrm>
            <a:off x="4048560" y="734040"/>
            <a:ext cx="3600" cy="5040"/>
          </a:xfrm>
          <a:custGeom>
            <a:avLst/>
            <a:gdLst/>
            <a:ahLst/>
            <a:rect l="0" t="0" r="r" b="b"/>
            <a:pathLst>
              <a:path w="10" h="14">
                <a:moveTo>
                  <a:pt x="10" y="12"/>
                </a:moveTo>
                <a:cubicBezTo>
                  <a:pt x="5" y="18"/>
                  <a:pt x="-4" y="6"/>
                  <a:pt x="1" y="0"/>
                </a:cubicBezTo>
                <a:cubicBezTo>
                  <a:pt x="2" y="8"/>
                  <a:pt x="5" y="10"/>
                  <a:pt x="10" y="12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750" name=""/>
          <p:cNvSpPr/>
          <p:nvPr/>
        </p:nvSpPr>
        <p:spPr>
          <a:xfrm>
            <a:off x="4035240" y="724320"/>
            <a:ext cx="2880" cy="3240"/>
          </a:xfrm>
          <a:custGeom>
            <a:avLst/>
            <a:gdLst/>
            <a:ahLst/>
            <a:rect l="0" t="0" r="r" b="b"/>
            <a:pathLst>
              <a:path w="8" h="9">
                <a:moveTo>
                  <a:pt x="7" y="5"/>
                </a:moveTo>
                <a:cubicBezTo>
                  <a:pt x="11" y="11"/>
                  <a:pt x="1" y="4"/>
                  <a:pt x="3" y="9"/>
                </a:cubicBezTo>
                <a:lnTo>
                  <a:pt x="0" y="0"/>
                </a:lnTo>
                <a:lnTo>
                  <a:pt x="7" y="5"/>
                </a:ln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751" name=""/>
          <p:cNvSpPr/>
          <p:nvPr/>
        </p:nvSpPr>
        <p:spPr>
          <a:xfrm>
            <a:off x="4059720" y="734400"/>
            <a:ext cx="3960" cy="5040"/>
          </a:xfrm>
          <a:custGeom>
            <a:avLst/>
            <a:gdLst/>
            <a:ahLst/>
            <a:rect l="0" t="0" r="r" b="b"/>
            <a:pathLst>
              <a:path w="11" h="14">
                <a:moveTo>
                  <a:pt x="11" y="14"/>
                </a:moveTo>
                <a:cubicBezTo>
                  <a:pt x="6" y="9"/>
                  <a:pt x="3" y="7"/>
                  <a:pt x="0" y="5"/>
                </a:cubicBezTo>
                <a:lnTo>
                  <a:pt x="0" y="0"/>
                </a:lnTo>
                <a:cubicBezTo>
                  <a:pt x="3" y="4"/>
                  <a:pt x="9" y="10"/>
                  <a:pt x="11" y="14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752" name=""/>
          <p:cNvSpPr/>
          <p:nvPr/>
        </p:nvSpPr>
        <p:spPr>
          <a:xfrm>
            <a:off x="4058640" y="731160"/>
            <a:ext cx="1800" cy="3600"/>
          </a:xfrm>
          <a:custGeom>
            <a:avLst/>
            <a:gdLst/>
            <a:ahLst/>
            <a:rect l="0" t="0" r="r" b="b"/>
            <a:pathLst>
              <a:path w="5" h="10">
                <a:moveTo>
                  <a:pt x="5" y="10"/>
                </a:moveTo>
                <a:cubicBezTo>
                  <a:pt x="0" y="6"/>
                  <a:pt x="-3" y="1"/>
                  <a:pt x="3" y="0"/>
                </a:cubicBezTo>
                <a:lnTo>
                  <a:pt x="5" y="10"/>
                </a:ln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753" name=""/>
          <p:cNvSpPr/>
          <p:nvPr/>
        </p:nvSpPr>
        <p:spPr>
          <a:xfrm>
            <a:off x="4048920" y="727560"/>
            <a:ext cx="1440" cy="6480"/>
          </a:xfrm>
          <a:custGeom>
            <a:avLst/>
            <a:gdLst/>
            <a:ahLst/>
            <a:rect l="0" t="0" r="r" b="b"/>
            <a:pathLst>
              <a:path w="4" h="18">
                <a:moveTo>
                  <a:pt x="0" y="1"/>
                </a:moveTo>
                <a:lnTo>
                  <a:pt x="1" y="0"/>
                </a:lnTo>
                <a:lnTo>
                  <a:pt x="4" y="18"/>
                </a:lnTo>
                <a:lnTo>
                  <a:pt x="0" y="1"/>
                </a:ln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754" name=""/>
          <p:cNvSpPr/>
          <p:nvPr/>
        </p:nvSpPr>
        <p:spPr>
          <a:xfrm>
            <a:off x="4067280" y="734760"/>
            <a:ext cx="2160" cy="5760"/>
          </a:xfrm>
          <a:custGeom>
            <a:avLst/>
            <a:gdLst/>
            <a:ahLst/>
            <a:rect l="0" t="0" r="r" b="b"/>
            <a:pathLst>
              <a:path w="6" h="16">
                <a:moveTo>
                  <a:pt x="1" y="5"/>
                </a:moveTo>
                <a:lnTo>
                  <a:pt x="0" y="0"/>
                </a:lnTo>
                <a:lnTo>
                  <a:pt x="6" y="16"/>
                </a:lnTo>
                <a:lnTo>
                  <a:pt x="1" y="5"/>
                </a:ln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755" name=""/>
          <p:cNvSpPr/>
          <p:nvPr/>
        </p:nvSpPr>
        <p:spPr>
          <a:xfrm>
            <a:off x="4070160" y="734040"/>
            <a:ext cx="4320" cy="6120"/>
          </a:xfrm>
          <a:custGeom>
            <a:avLst/>
            <a:gdLst/>
            <a:ahLst/>
            <a:rect l="0" t="0" r="r" b="b"/>
            <a:pathLst>
              <a:path w="12" h="17">
                <a:moveTo>
                  <a:pt x="0" y="2"/>
                </a:moveTo>
                <a:cubicBezTo>
                  <a:pt x="6" y="6"/>
                  <a:pt x="9" y="5"/>
                  <a:pt x="9" y="0"/>
                </a:cubicBezTo>
                <a:cubicBezTo>
                  <a:pt x="11" y="7"/>
                  <a:pt x="13" y="15"/>
                  <a:pt x="12" y="17"/>
                </a:cubicBezTo>
                <a:cubicBezTo>
                  <a:pt x="10" y="12"/>
                  <a:pt x="3" y="9"/>
                  <a:pt x="0" y="2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756" name=""/>
          <p:cNvSpPr/>
          <p:nvPr/>
        </p:nvSpPr>
        <p:spPr>
          <a:xfrm>
            <a:off x="4072320" y="730800"/>
            <a:ext cx="1080" cy="3600"/>
          </a:xfrm>
          <a:custGeom>
            <a:avLst/>
            <a:gdLst/>
            <a:ahLst/>
            <a:rect l="0" t="0" r="r" b="b"/>
            <a:pathLst>
              <a:path w="3" h="10">
                <a:moveTo>
                  <a:pt x="0" y="0"/>
                </a:moveTo>
                <a:cubicBezTo>
                  <a:pt x="3" y="4"/>
                  <a:pt x="3" y="7"/>
                  <a:pt x="3" y="10"/>
                </a:cubicBezTo>
                <a:cubicBezTo>
                  <a:pt x="2" y="5"/>
                  <a:pt x="0" y="2"/>
                  <a:pt x="0" y="0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757" name=""/>
          <p:cNvSpPr/>
          <p:nvPr/>
        </p:nvSpPr>
        <p:spPr>
          <a:xfrm>
            <a:off x="4061520" y="730440"/>
            <a:ext cx="3600" cy="4320"/>
          </a:xfrm>
          <a:custGeom>
            <a:avLst/>
            <a:gdLst/>
            <a:ahLst/>
            <a:rect l="0" t="0" r="r" b="b"/>
            <a:pathLst>
              <a:path w="10" h="12">
                <a:moveTo>
                  <a:pt x="0" y="2"/>
                </a:moveTo>
                <a:cubicBezTo>
                  <a:pt x="1" y="2"/>
                  <a:pt x="1" y="0"/>
                  <a:pt x="1" y="0"/>
                </a:cubicBezTo>
                <a:lnTo>
                  <a:pt x="10" y="12"/>
                </a:lnTo>
                <a:cubicBezTo>
                  <a:pt x="6" y="9"/>
                  <a:pt x="2" y="4"/>
                  <a:pt x="0" y="2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758" name=""/>
          <p:cNvSpPr/>
          <p:nvPr/>
        </p:nvSpPr>
        <p:spPr>
          <a:xfrm>
            <a:off x="4061880" y="730080"/>
            <a:ext cx="1800" cy="720"/>
          </a:xfrm>
          <a:custGeom>
            <a:avLst/>
            <a:gdLst/>
            <a:ahLst/>
            <a:rect l="0" t="0" r="r" b="b"/>
            <a:pathLst>
              <a:path w="5" h="2">
                <a:moveTo>
                  <a:pt x="0" y="2"/>
                </a:moveTo>
                <a:cubicBezTo>
                  <a:pt x="3" y="0"/>
                  <a:pt x="4" y="0"/>
                  <a:pt x="5" y="0"/>
                </a:cubicBezTo>
                <a:cubicBezTo>
                  <a:pt x="4" y="0"/>
                  <a:pt x="3" y="2"/>
                  <a:pt x="1" y="2"/>
                </a:cubicBezTo>
                <a:lnTo>
                  <a:pt x="0" y="2"/>
                </a:ln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759" name=""/>
          <p:cNvSpPr/>
          <p:nvPr/>
        </p:nvSpPr>
        <p:spPr>
          <a:xfrm>
            <a:off x="4061160" y="730440"/>
            <a:ext cx="360" cy="360"/>
          </a:xfrm>
          <a:custGeom>
            <a:avLst/>
            <a:gdLst/>
            <a:ahLst/>
            <a:rect l="0" t="0" r="r" b="b"/>
            <a:pathLst>
              <a:path w="1" h="1">
                <a:moveTo>
                  <a:pt x="1" y="1"/>
                </a:moveTo>
                <a:cubicBezTo>
                  <a:pt x="0" y="0"/>
                  <a:pt x="0" y="0"/>
                  <a:pt x="1" y="1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760" name=""/>
          <p:cNvSpPr/>
          <p:nvPr/>
        </p:nvSpPr>
        <p:spPr>
          <a:xfrm>
            <a:off x="4050000" y="721440"/>
            <a:ext cx="4320" cy="8280"/>
          </a:xfrm>
          <a:custGeom>
            <a:avLst/>
            <a:gdLst/>
            <a:ahLst/>
            <a:rect l="0" t="0" r="r" b="b"/>
            <a:pathLst>
              <a:path w="12" h="23">
                <a:moveTo>
                  <a:pt x="12" y="23"/>
                </a:moveTo>
                <a:cubicBezTo>
                  <a:pt x="9" y="13"/>
                  <a:pt x="3" y="9"/>
                  <a:pt x="0" y="0"/>
                </a:cubicBezTo>
                <a:cubicBezTo>
                  <a:pt x="10" y="8"/>
                  <a:pt x="10" y="16"/>
                  <a:pt x="12" y="23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761" name=""/>
          <p:cNvSpPr/>
          <p:nvPr/>
        </p:nvSpPr>
        <p:spPr>
          <a:xfrm>
            <a:off x="4056120" y="726480"/>
            <a:ext cx="2880" cy="3600"/>
          </a:xfrm>
          <a:custGeom>
            <a:avLst/>
            <a:gdLst/>
            <a:ahLst/>
            <a:rect l="0" t="0" r="r" b="b"/>
            <a:pathLst>
              <a:path w="8" h="10">
                <a:moveTo>
                  <a:pt x="6" y="0"/>
                </a:moveTo>
                <a:lnTo>
                  <a:pt x="8" y="10"/>
                </a:lnTo>
                <a:cubicBezTo>
                  <a:pt x="6" y="7"/>
                  <a:pt x="3" y="2"/>
                  <a:pt x="0" y="0"/>
                </a:cubicBezTo>
                <a:lnTo>
                  <a:pt x="6" y="0"/>
                </a:ln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762" name=""/>
          <p:cNvSpPr/>
          <p:nvPr/>
        </p:nvSpPr>
        <p:spPr>
          <a:xfrm>
            <a:off x="4057920" y="725040"/>
            <a:ext cx="1080" cy="1800"/>
          </a:xfrm>
          <a:custGeom>
            <a:avLst/>
            <a:gdLst/>
            <a:ahLst/>
            <a:rect l="0" t="0" r="r" b="b"/>
            <a:pathLst>
              <a:path w="3" h="5">
                <a:moveTo>
                  <a:pt x="0" y="0"/>
                </a:moveTo>
                <a:lnTo>
                  <a:pt x="3" y="5"/>
                </a:lnTo>
                <a:lnTo>
                  <a:pt x="0" y="5"/>
                </a:lnTo>
                <a:lnTo>
                  <a:pt x="0" y="0"/>
                </a:ln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763" name=""/>
          <p:cNvSpPr/>
          <p:nvPr/>
        </p:nvSpPr>
        <p:spPr>
          <a:xfrm>
            <a:off x="4065840" y="725400"/>
            <a:ext cx="2880" cy="3960"/>
          </a:xfrm>
          <a:custGeom>
            <a:avLst/>
            <a:gdLst/>
            <a:ahLst/>
            <a:rect l="0" t="0" r="r" b="b"/>
            <a:pathLst>
              <a:path w="8" h="11">
                <a:moveTo>
                  <a:pt x="7" y="11"/>
                </a:moveTo>
                <a:cubicBezTo>
                  <a:pt x="5" y="12"/>
                  <a:pt x="3" y="5"/>
                  <a:pt x="0" y="2"/>
                </a:cubicBezTo>
                <a:cubicBezTo>
                  <a:pt x="3" y="0"/>
                  <a:pt x="5" y="0"/>
                  <a:pt x="8" y="1"/>
                </a:cubicBezTo>
                <a:cubicBezTo>
                  <a:pt x="7" y="3"/>
                  <a:pt x="6" y="4"/>
                  <a:pt x="7" y="11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764" name=""/>
          <p:cNvSpPr/>
          <p:nvPr/>
        </p:nvSpPr>
        <p:spPr>
          <a:xfrm>
            <a:off x="4064760" y="728640"/>
            <a:ext cx="0" cy="360"/>
          </a:xfrm>
          <a:custGeom>
            <a:avLst/>
            <a:gdLst/>
            <a:ahLst/>
            <a:rect l="0" t="0" r="r" b="b"/>
            <a:pathLst>
              <a:path w="0" h="1">
                <a:moveTo>
                  <a:pt x="0" y="1"/>
                </a:moveTo>
                <a:cubicBezTo>
                  <a:pt x="-1" y="0"/>
                  <a:pt x="0" y="0"/>
                  <a:pt x="0" y="0"/>
                </a:cubicBezTo>
                <a:cubicBezTo>
                  <a:pt x="0" y="1"/>
                  <a:pt x="0" y="1"/>
                  <a:pt x="0" y="1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765" name=""/>
          <p:cNvSpPr/>
          <p:nvPr/>
        </p:nvSpPr>
        <p:spPr>
          <a:xfrm>
            <a:off x="4074120" y="720720"/>
            <a:ext cx="1440" cy="1440"/>
          </a:xfrm>
          <a:custGeom>
            <a:avLst/>
            <a:gdLst/>
            <a:ahLst/>
            <a:rect l="0" t="0" r="r" b="b"/>
            <a:pathLst>
              <a:path w="4" h="4">
                <a:moveTo>
                  <a:pt x="4" y="4"/>
                </a:moveTo>
                <a:lnTo>
                  <a:pt x="2" y="4"/>
                </a:lnTo>
                <a:cubicBezTo>
                  <a:pt x="2" y="2"/>
                  <a:pt x="2" y="2"/>
                  <a:pt x="0" y="0"/>
                </a:cubicBezTo>
                <a:cubicBezTo>
                  <a:pt x="2" y="2"/>
                  <a:pt x="2" y="2"/>
                  <a:pt x="4" y="4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766" name=""/>
          <p:cNvSpPr/>
          <p:nvPr/>
        </p:nvSpPr>
        <p:spPr>
          <a:xfrm>
            <a:off x="4064400" y="725040"/>
            <a:ext cx="1800" cy="2520"/>
          </a:xfrm>
          <a:custGeom>
            <a:avLst/>
            <a:gdLst/>
            <a:ahLst/>
            <a:rect l="0" t="0" r="r" b="b"/>
            <a:pathLst>
              <a:path w="5" h="7">
                <a:moveTo>
                  <a:pt x="2" y="0"/>
                </a:moveTo>
                <a:cubicBezTo>
                  <a:pt x="2" y="-1"/>
                  <a:pt x="3" y="0"/>
                  <a:pt x="5" y="2"/>
                </a:cubicBezTo>
                <a:cubicBezTo>
                  <a:pt x="3" y="3"/>
                  <a:pt x="2" y="5"/>
                  <a:pt x="2" y="7"/>
                </a:cubicBezTo>
                <a:cubicBezTo>
                  <a:pt x="-1" y="2"/>
                  <a:pt x="-1" y="-1"/>
                  <a:pt x="2" y="0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767" name=""/>
          <p:cNvSpPr/>
          <p:nvPr/>
        </p:nvSpPr>
        <p:spPr>
          <a:xfrm>
            <a:off x="4070880" y="726480"/>
            <a:ext cx="2520" cy="2160"/>
          </a:xfrm>
          <a:custGeom>
            <a:avLst/>
            <a:gdLst/>
            <a:ahLst/>
            <a:rect l="0" t="0" r="r" b="b"/>
            <a:pathLst>
              <a:path w="7" h="6">
                <a:moveTo>
                  <a:pt x="7" y="5"/>
                </a:moveTo>
                <a:cubicBezTo>
                  <a:pt x="8" y="8"/>
                  <a:pt x="3" y="3"/>
                  <a:pt x="0" y="0"/>
                </a:cubicBezTo>
                <a:cubicBezTo>
                  <a:pt x="2" y="1"/>
                  <a:pt x="4" y="2"/>
                  <a:pt x="7" y="5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768" name=""/>
          <p:cNvSpPr/>
          <p:nvPr/>
        </p:nvSpPr>
        <p:spPr>
          <a:xfrm>
            <a:off x="4065840" y="729720"/>
            <a:ext cx="720" cy="1440"/>
          </a:xfrm>
          <a:custGeom>
            <a:avLst/>
            <a:gdLst/>
            <a:ahLst/>
            <a:rect l="0" t="0" r="r" b="b"/>
            <a:pathLst>
              <a:path w="2" h="4">
                <a:moveTo>
                  <a:pt x="0" y="0"/>
                </a:moveTo>
                <a:cubicBezTo>
                  <a:pt x="2" y="2"/>
                  <a:pt x="4" y="6"/>
                  <a:pt x="0" y="2"/>
                </a:cubicBezTo>
                <a:cubicBezTo>
                  <a:pt x="0" y="0"/>
                  <a:pt x="0" y="0"/>
                  <a:pt x="0" y="0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769" name=""/>
          <p:cNvSpPr/>
          <p:nvPr/>
        </p:nvSpPr>
        <p:spPr>
          <a:xfrm>
            <a:off x="4064760" y="727200"/>
            <a:ext cx="1440" cy="2880"/>
          </a:xfrm>
          <a:custGeom>
            <a:avLst/>
            <a:gdLst/>
            <a:ahLst/>
            <a:rect l="0" t="0" r="r" b="b"/>
            <a:pathLst>
              <a:path w="4" h="8">
                <a:moveTo>
                  <a:pt x="4" y="8"/>
                </a:moveTo>
                <a:cubicBezTo>
                  <a:pt x="3" y="6"/>
                  <a:pt x="1" y="5"/>
                  <a:pt x="0" y="5"/>
                </a:cubicBezTo>
                <a:cubicBezTo>
                  <a:pt x="0" y="3"/>
                  <a:pt x="0" y="1"/>
                  <a:pt x="1" y="0"/>
                </a:cubicBezTo>
                <a:cubicBezTo>
                  <a:pt x="1" y="2"/>
                  <a:pt x="3" y="5"/>
                  <a:pt x="4" y="8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770" name=""/>
          <p:cNvSpPr/>
          <p:nvPr/>
        </p:nvSpPr>
        <p:spPr>
          <a:xfrm>
            <a:off x="4060800" y="696960"/>
            <a:ext cx="13680" cy="24120"/>
          </a:xfrm>
          <a:custGeom>
            <a:avLst/>
            <a:gdLst/>
            <a:ahLst/>
            <a:rect l="0" t="0" r="r" b="b"/>
            <a:pathLst>
              <a:path w="38" h="67">
                <a:moveTo>
                  <a:pt x="1" y="0"/>
                </a:moveTo>
                <a:cubicBezTo>
                  <a:pt x="4" y="1"/>
                  <a:pt x="6" y="7"/>
                  <a:pt x="7" y="9"/>
                </a:cubicBezTo>
                <a:lnTo>
                  <a:pt x="7" y="1"/>
                </a:lnTo>
                <a:cubicBezTo>
                  <a:pt x="19" y="18"/>
                  <a:pt x="16" y="28"/>
                  <a:pt x="26" y="39"/>
                </a:cubicBezTo>
                <a:cubicBezTo>
                  <a:pt x="20" y="35"/>
                  <a:pt x="15" y="27"/>
                  <a:pt x="14" y="34"/>
                </a:cubicBezTo>
                <a:cubicBezTo>
                  <a:pt x="17" y="44"/>
                  <a:pt x="28" y="47"/>
                  <a:pt x="33" y="52"/>
                </a:cubicBezTo>
                <a:cubicBezTo>
                  <a:pt x="33" y="59"/>
                  <a:pt x="36" y="63"/>
                  <a:pt x="38" y="67"/>
                </a:cubicBezTo>
                <a:cubicBezTo>
                  <a:pt x="23" y="52"/>
                  <a:pt x="1" y="22"/>
                  <a:pt x="0" y="13"/>
                </a:cubicBezTo>
                <a:cubicBezTo>
                  <a:pt x="9" y="21"/>
                  <a:pt x="7" y="9"/>
                  <a:pt x="1" y="0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771" name=""/>
          <p:cNvSpPr/>
          <p:nvPr/>
        </p:nvSpPr>
        <p:spPr>
          <a:xfrm>
            <a:off x="4071600" y="721440"/>
            <a:ext cx="5040" cy="5040"/>
          </a:xfrm>
          <a:custGeom>
            <a:avLst/>
            <a:gdLst/>
            <a:ahLst/>
            <a:rect l="0" t="0" r="r" b="b"/>
            <a:pathLst>
              <a:path w="14" h="14">
                <a:moveTo>
                  <a:pt x="1" y="1"/>
                </a:moveTo>
                <a:lnTo>
                  <a:pt x="1" y="3"/>
                </a:lnTo>
                <a:lnTo>
                  <a:pt x="8" y="0"/>
                </a:lnTo>
                <a:cubicBezTo>
                  <a:pt x="10" y="3"/>
                  <a:pt x="12" y="8"/>
                  <a:pt x="14" y="14"/>
                </a:cubicBezTo>
                <a:cubicBezTo>
                  <a:pt x="6" y="8"/>
                  <a:pt x="3" y="4"/>
                  <a:pt x="0" y="3"/>
                </a:cubicBezTo>
                <a:lnTo>
                  <a:pt x="1" y="1"/>
                </a:ln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772" name=""/>
          <p:cNvSpPr/>
          <p:nvPr/>
        </p:nvSpPr>
        <p:spPr>
          <a:xfrm>
            <a:off x="4064040" y="714240"/>
            <a:ext cx="8280" cy="12600"/>
          </a:xfrm>
          <a:custGeom>
            <a:avLst/>
            <a:gdLst/>
            <a:ahLst/>
            <a:rect l="0" t="0" r="r" b="b"/>
            <a:pathLst>
              <a:path w="23" h="35">
                <a:moveTo>
                  <a:pt x="16" y="28"/>
                </a:moveTo>
                <a:cubicBezTo>
                  <a:pt x="18" y="25"/>
                  <a:pt x="20" y="24"/>
                  <a:pt x="23" y="24"/>
                </a:cubicBezTo>
                <a:lnTo>
                  <a:pt x="19" y="34"/>
                </a:lnTo>
                <a:lnTo>
                  <a:pt x="20" y="35"/>
                </a:lnTo>
                <a:cubicBezTo>
                  <a:pt x="18" y="33"/>
                  <a:pt x="15" y="33"/>
                  <a:pt x="14" y="32"/>
                </a:cubicBezTo>
                <a:cubicBezTo>
                  <a:pt x="14" y="31"/>
                  <a:pt x="15" y="30"/>
                  <a:pt x="15" y="27"/>
                </a:cubicBezTo>
                <a:cubicBezTo>
                  <a:pt x="7" y="24"/>
                  <a:pt x="10" y="10"/>
                  <a:pt x="5" y="17"/>
                </a:cubicBezTo>
                <a:cubicBezTo>
                  <a:pt x="4" y="11"/>
                  <a:pt x="-3" y="3"/>
                  <a:pt x="2" y="0"/>
                </a:cubicBezTo>
                <a:cubicBezTo>
                  <a:pt x="11" y="10"/>
                  <a:pt x="10" y="17"/>
                  <a:pt x="16" y="28"/>
                </a:cubicBezTo>
                <a:moveTo>
                  <a:pt x="18" y="33"/>
                </a:moveTo>
                <a:cubicBezTo>
                  <a:pt x="18" y="32"/>
                  <a:pt x="18" y="33"/>
                  <a:pt x="19" y="34"/>
                </a:cubicBezTo>
                <a:cubicBezTo>
                  <a:pt x="19" y="34"/>
                  <a:pt x="19" y="33"/>
                  <a:pt x="18" y="32"/>
                </a:cubicBezTo>
                <a:cubicBezTo>
                  <a:pt x="18" y="31"/>
                  <a:pt x="19" y="29"/>
                  <a:pt x="16" y="28"/>
                </a:cubicBezTo>
                <a:cubicBezTo>
                  <a:pt x="17" y="30"/>
                  <a:pt x="17" y="31"/>
                  <a:pt x="18" y="32"/>
                </a:cubicBezTo>
                <a:cubicBezTo>
                  <a:pt x="18" y="33"/>
                  <a:pt x="18" y="33"/>
                  <a:pt x="18" y="33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773" name=""/>
          <p:cNvSpPr/>
          <p:nvPr/>
        </p:nvSpPr>
        <p:spPr>
          <a:xfrm>
            <a:off x="4046040" y="712800"/>
            <a:ext cx="1440" cy="1080"/>
          </a:xfrm>
          <a:custGeom>
            <a:avLst/>
            <a:gdLst/>
            <a:ahLst/>
            <a:rect l="0" t="0" r="r" b="b"/>
            <a:pathLst>
              <a:path w="4" h="3">
                <a:moveTo>
                  <a:pt x="0" y="0"/>
                </a:moveTo>
                <a:cubicBezTo>
                  <a:pt x="2" y="0"/>
                  <a:pt x="4" y="2"/>
                  <a:pt x="4" y="3"/>
                </a:cubicBezTo>
                <a:cubicBezTo>
                  <a:pt x="4" y="2"/>
                  <a:pt x="2" y="2"/>
                  <a:pt x="0" y="0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774" name=""/>
          <p:cNvSpPr/>
          <p:nvPr/>
        </p:nvSpPr>
        <p:spPr>
          <a:xfrm>
            <a:off x="4046760" y="713520"/>
            <a:ext cx="9000" cy="9360"/>
          </a:xfrm>
          <a:custGeom>
            <a:avLst/>
            <a:gdLst/>
            <a:ahLst/>
            <a:rect l="0" t="0" r="r" b="b"/>
            <a:pathLst>
              <a:path w="25" h="26">
                <a:moveTo>
                  <a:pt x="5" y="2"/>
                </a:moveTo>
                <a:cubicBezTo>
                  <a:pt x="12" y="11"/>
                  <a:pt x="16" y="17"/>
                  <a:pt x="23" y="24"/>
                </a:cubicBezTo>
                <a:cubicBezTo>
                  <a:pt x="20" y="20"/>
                  <a:pt x="11" y="14"/>
                  <a:pt x="7" y="12"/>
                </a:cubicBezTo>
                <a:lnTo>
                  <a:pt x="8" y="14"/>
                </a:lnTo>
                <a:cubicBezTo>
                  <a:pt x="2" y="10"/>
                  <a:pt x="1" y="3"/>
                  <a:pt x="0" y="0"/>
                </a:cubicBezTo>
                <a:cubicBezTo>
                  <a:pt x="2" y="3"/>
                  <a:pt x="2" y="7"/>
                  <a:pt x="5" y="9"/>
                </a:cubicBezTo>
                <a:cubicBezTo>
                  <a:pt x="8" y="10"/>
                  <a:pt x="5" y="4"/>
                  <a:pt x="5" y="2"/>
                </a:cubicBezTo>
                <a:moveTo>
                  <a:pt x="25" y="26"/>
                </a:moveTo>
                <a:cubicBezTo>
                  <a:pt x="24" y="26"/>
                  <a:pt x="24" y="25"/>
                  <a:pt x="23" y="24"/>
                </a:cubicBezTo>
                <a:cubicBezTo>
                  <a:pt x="24" y="25"/>
                  <a:pt x="25" y="26"/>
                  <a:pt x="25" y="26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775" name=""/>
          <p:cNvSpPr/>
          <p:nvPr/>
        </p:nvSpPr>
        <p:spPr>
          <a:xfrm>
            <a:off x="4056120" y="712800"/>
            <a:ext cx="3240" cy="5760"/>
          </a:xfrm>
          <a:custGeom>
            <a:avLst/>
            <a:gdLst/>
            <a:ahLst/>
            <a:rect l="0" t="0" r="r" b="b"/>
            <a:pathLst>
              <a:path w="9" h="16">
                <a:moveTo>
                  <a:pt x="7" y="16"/>
                </a:moveTo>
                <a:cubicBezTo>
                  <a:pt x="5" y="12"/>
                  <a:pt x="-1" y="5"/>
                  <a:pt x="5" y="5"/>
                </a:cubicBezTo>
                <a:lnTo>
                  <a:pt x="0" y="0"/>
                </a:lnTo>
                <a:lnTo>
                  <a:pt x="9" y="7"/>
                </a:lnTo>
                <a:lnTo>
                  <a:pt x="7" y="16"/>
                </a:ln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776" name=""/>
          <p:cNvSpPr/>
          <p:nvPr/>
        </p:nvSpPr>
        <p:spPr>
          <a:xfrm>
            <a:off x="4075920" y="721080"/>
            <a:ext cx="2880" cy="6480"/>
          </a:xfrm>
          <a:custGeom>
            <a:avLst/>
            <a:gdLst/>
            <a:ahLst/>
            <a:rect l="0" t="0" r="r" b="b"/>
            <a:pathLst>
              <a:path w="8" h="18">
                <a:moveTo>
                  <a:pt x="1" y="6"/>
                </a:moveTo>
                <a:lnTo>
                  <a:pt x="0" y="0"/>
                </a:lnTo>
                <a:lnTo>
                  <a:pt x="8" y="18"/>
                </a:lnTo>
                <a:lnTo>
                  <a:pt x="1" y="6"/>
                </a:ln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777" name=""/>
          <p:cNvSpPr/>
          <p:nvPr/>
        </p:nvSpPr>
        <p:spPr>
          <a:xfrm>
            <a:off x="4078440" y="721080"/>
            <a:ext cx="2520" cy="3600"/>
          </a:xfrm>
          <a:custGeom>
            <a:avLst/>
            <a:gdLst/>
            <a:ahLst/>
            <a:rect l="0" t="0" r="r" b="b"/>
            <a:pathLst>
              <a:path w="7" h="10">
                <a:moveTo>
                  <a:pt x="0" y="0"/>
                </a:moveTo>
                <a:lnTo>
                  <a:pt x="5" y="3"/>
                </a:lnTo>
                <a:lnTo>
                  <a:pt x="7" y="10"/>
                </a:lnTo>
                <a:lnTo>
                  <a:pt x="0" y="0"/>
                </a:ln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778" name=""/>
          <p:cNvSpPr/>
          <p:nvPr/>
        </p:nvSpPr>
        <p:spPr>
          <a:xfrm>
            <a:off x="4177080" y="581400"/>
            <a:ext cx="360" cy="1440"/>
          </a:xfrm>
          <a:custGeom>
            <a:avLst/>
            <a:gdLst/>
            <a:ahLst/>
            <a:rect l="0" t="0" r="r" b="b"/>
            <a:pathLst>
              <a:path w="1" h="4">
                <a:moveTo>
                  <a:pt x="1" y="4"/>
                </a:moveTo>
                <a:cubicBezTo>
                  <a:pt x="0" y="3"/>
                  <a:pt x="0" y="2"/>
                  <a:pt x="0" y="0"/>
                </a:cubicBezTo>
                <a:lnTo>
                  <a:pt x="1" y="4"/>
                </a:ln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779" name=""/>
          <p:cNvSpPr/>
          <p:nvPr/>
        </p:nvSpPr>
        <p:spPr>
          <a:xfrm>
            <a:off x="4173480" y="585720"/>
            <a:ext cx="2160" cy="1800"/>
          </a:xfrm>
          <a:custGeom>
            <a:avLst/>
            <a:gdLst/>
            <a:ahLst/>
            <a:rect l="0" t="0" r="r" b="b"/>
            <a:pathLst>
              <a:path w="6" h="5">
                <a:moveTo>
                  <a:pt x="0" y="0"/>
                </a:moveTo>
                <a:cubicBezTo>
                  <a:pt x="2" y="0"/>
                  <a:pt x="3" y="1"/>
                  <a:pt x="6" y="5"/>
                </a:cubicBezTo>
                <a:lnTo>
                  <a:pt x="0" y="0"/>
                </a:ln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780" name=""/>
          <p:cNvSpPr/>
          <p:nvPr/>
        </p:nvSpPr>
        <p:spPr>
          <a:xfrm>
            <a:off x="4137120" y="678600"/>
            <a:ext cx="6120" cy="5040"/>
          </a:xfrm>
          <a:custGeom>
            <a:avLst/>
            <a:gdLst/>
            <a:ahLst/>
            <a:rect l="0" t="0" r="r" b="b"/>
            <a:pathLst>
              <a:path w="17" h="14">
                <a:moveTo>
                  <a:pt x="0" y="1"/>
                </a:moveTo>
                <a:cubicBezTo>
                  <a:pt x="3" y="3"/>
                  <a:pt x="5" y="3"/>
                  <a:pt x="5" y="0"/>
                </a:cubicBezTo>
                <a:lnTo>
                  <a:pt x="14" y="10"/>
                </a:lnTo>
                <a:cubicBezTo>
                  <a:pt x="23" y="20"/>
                  <a:pt x="10" y="9"/>
                  <a:pt x="0" y="1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781" name=""/>
          <p:cNvSpPr/>
          <p:nvPr/>
        </p:nvSpPr>
        <p:spPr>
          <a:xfrm>
            <a:off x="4158360" y="627120"/>
            <a:ext cx="2520" cy="4320"/>
          </a:xfrm>
          <a:custGeom>
            <a:avLst/>
            <a:gdLst/>
            <a:ahLst/>
            <a:rect l="0" t="0" r="r" b="b"/>
            <a:pathLst>
              <a:path w="7" h="12">
                <a:moveTo>
                  <a:pt x="4" y="4"/>
                </a:moveTo>
                <a:cubicBezTo>
                  <a:pt x="5" y="7"/>
                  <a:pt x="6" y="9"/>
                  <a:pt x="7" y="12"/>
                </a:cubicBezTo>
                <a:cubicBezTo>
                  <a:pt x="6" y="9"/>
                  <a:pt x="4" y="5"/>
                  <a:pt x="0" y="0"/>
                </a:cubicBezTo>
                <a:cubicBezTo>
                  <a:pt x="1" y="1"/>
                  <a:pt x="3" y="2"/>
                  <a:pt x="4" y="4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782" name=""/>
          <p:cNvSpPr/>
          <p:nvPr/>
        </p:nvSpPr>
        <p:spPr>
          <a:xfrm>
            <a:off x="4148640" y="613440"/>
            <a:ext cx="2880" cy="1800"/>
          </a:xfrm>
          <a:custGeom>
            <a:avLst/>
            <a:gdLst/>
            <a:ahLst/>
            <a:rect l="0" t="0" r="r" b="b"/>
            <a:pathLst>
              <a:path w="8" h="5">
                <a:moveTo>
                  <a:pt x="0" y="0"/>
                </a:moveTo>
                <a:cubicBezTo>
                  <a:pt x="3" y="1"/>
                  <a:pt x="6" y="4"/>
                  <a:pt x="8" y="5"/>
                </a:cubicBezTo>
                <a:lnTo>
                  <a:pt x="0" y="0"/>
                </a:ln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783" name=""/>
          <p:cNvSpPr/>
          <p:nvPr/>
        </p:nvSpPr>
        <p:spPr>
          <a:xfrm>
            <a:off x="4190040" y="558720"/>
            <a:ext cx="3240" cy="3960"/>
          </a:xfrm>
          <a:custGeom>
            <a:avLst/>
            <a:gdLst/>
            <a:ahLst/>
            <a:rect l="0" t="0" r="r" b="b"/>
            <a:pathLst>
              <a:path w="9" h="11">
                <a:moveTo>
                  <a:pt x="9" y="11"/>
                </a:moveTo>
                <a:cubicBezTo>
                  <a:pt x="4" y="7"/>
                  <a:pt x="-3" y="2"/>
                  <a:pt x="1" y="0"/>
                </a:cubicBezTo>
                <a:lnTo>
                  <a:pt x="9" y="11"/>
                </a:ln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784" name=""/>
          <p:cNvSpPr/>
          <p:nvPr/>
        </p:nvSpPr>
        <p:spPr>
          <a:xfrm>
            <a:off x="4101840" y="701280"/>
            <a:ext cx="4680" cy="2880"/>
          </a:xfrm>
          <a:custGeom>
            <a:avLst/>
            <a:gdLst/>
            <a:ahLst/>
            <a:rect l="0" t="0" r="r" b="b"/>
            <a:pathLst>
              <a:path w="13" h="8">
                <a:moveTo>
                  <a:pt x="3" y="5"/>
                </a:moveTo>
                <a:cubicBezTo>
                  <a:pt x="-4" y="-5"/>
                  <a:pt x="5" y="4"/>
                  <a:pt x="13" y="8"/>
                </a:cubicBezTo>
                <a:cubicBezTo>
                  <a:pt x="10" y="8"/>
                  <a:pt x="7" y="8"/>
                  <a:pt x="3" y="5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785" name=""/>
          <p:cNvSpPr/>
          <p:nvPr/>
        </p:nvSpPr>
        <p:spPr>
          <a:xfrm>
            <a:off x="4205520" y="616680"/>
            <a:ext cx="1800" cy="2880"/>
          </a:xfrm>
          <a:custGeom>
            <a:avLst/>
            <a:gdLst/>
            <a:ahLst/>
            <a:rect l="0" t="0" r="r" b="b"/>
            <a:pathLst>
              <a:path w="5" h="8">
                <a:moveTo>
                  <a:pt x="5" y="8"/>
                </a:moveTo>
                <a:cubicBezTo>
                  <a:pt x="3" y="5"/>
                  <a:pt x="0" y="3"/>
                  <a:pt x="0" y="0"/>
                </a:cubicBezTo>
                <a:cubicBezTo>
                  <a:pt x="3" y="2"/>
                  <a:pt x="4" y="5"/>
                  <a:pt x="5" y="8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786" name=""/>
          <p:cNvSpPr/>
          <p:nvPr/>
        </p:nvSpPr>
        <p:spPr>
          <a:xfrm>
            <a:off x="4105800" y="701640"/>
            <a:ext cx="2520" cy="3600"/>
          </a:xfrm>
          <a:custGeom>
            <a:avLst/>
            <a:gdLst/>
            <a:ahLst/>
            <a:rect l="0" t="0" r="r" b="b"/>
            <a:pathLst>
              <a:path w="7" h="10">
                <a:moveTo>
                  <a:pt x="6" y="3"/>
                </a:moveTo>
                <a:cubicBezTo>
                  <a:pt x="9" y="12"/>
                  <a:pt x="5" y="11"/>
                  <a:pt x="0" y="7"/>
                </a:cubicBezTo>
                <a:cubicBezTo>
                  <a:pt x="2" y="6"/>
                  <a:pt x="2" y="4"/>
                  <a:pt x="2" y="0"/>
                </a:cubicBezTo>
                <a:cubicBezTo>
                  <a:pt x="3" y="2"/>
                  <a:pt x="5" y="2"/>
                  <a:pt x="6" y="3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787" name=""/>
          <p:cNvSpPr/>
          <p:nvPr/>
        </p:nvSpPr>
        <p:spPr>
          <a:xfrm>
            <a:off x="4259880" y="500400"/>
            <a:ext cx="360" cy="360"/>
          </a:xfrm>
          <a:custGeom>
            <a:avLst/>
            <a:gdLst/>
            <a:ahLst/>
            <a:rect l="0" t="0" r="r" b="b"/>
            <a:pathLst>
              <a:path w="1" h="1">
                <a:moveTo>
                  <a:pt x="0" y="0"/>
                </a:moveTo>
                <a:lnTo>
                  <a:pt x="1" y="1"/>
                </a:lnTo>
                <a:cubicBezTo>
                  <a:pt x="1" y="1"/>
                  <a:pt x="0" y="1"/>
                  <a:pt x="0" y="0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788" name=""/>
          <p:cNvSpPr/>
          <p:nvPr/>
        </p:nvSpPr>
        <p:spPr>
          <a:xfrm>
            <a:off x="4310640" y="510120"/>
            <a:ext cx="1080" cy="1440"/>
          </a:xfrm>
          <a:custGeom>
            <a:avLst/>
            <a:gdLst/>
            <a:ahLst/>
            <a:rect l="0" t="0" r="r" b="b"/>
            <a:pathLst>
              <a:path w="3" h="4">
                <a:moveTo>
                  <a:pt x="2" y="0"/>
                </a:moveTo>
                <a:cubicBezTo>
                  <a:pt x="4" y="3"/>
                  <a:pt x="2" y="4"/>
                  <a:pt x="0" y="4"/>
                </a:cubicBezTo>
                <a:cubicBezTo>
                  <a:pt x="2" y="3"/>
                  <a:pt x="2" y="1"/>
                  <a:pt x="2" y="0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789" name=""/>
          <p:cNvSpPr/>
          <p:nvPr/>
        </p:nvSpPr>
        <p:spPr>
          <a:xfrm>
            <a:off x="4089240" y="716040"/>
            <a:ext cx="360" cy="360"/>
          </a:xfrm>
          <a:custGeom>
            <a:avLst/>
            <a:gdLst/>
            <a:ahLst/>
            <a:rect l="0" t="0" r="r" b="b"/>
            <a:pathLst>
              <a:path w="1" h="1">
                <a:moveTo>
                  <a:pt x="0" y="0"/>
                </a:moveTo>
                <a:cubicBezTo>
                  <a:pt x="1" y="1"/>
                  <a:pt x="-1" y="2"/>
                  <a:pt x="0" y="0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790" name=""/>
          <p:cNvSpPr/>
          <p:nvPr/>
        </p:nvSpPr>
        <p:spPr>
          <a:xfrm>
            <a:off x="4075920" y="701280"/>
            <a:ext cx="1800" cy="2160"/>
          </a:xfrm>
          <a:custGeom>
            <a:avLst/>
            <a:gdLst/>
            <a:ahLst/>
            <a:rect l="0" t="0" r="r" b="b"/>
            <a:pathLst>
              <a:path w="5" h="6">
                <a:moveTo>
                  <a:pt x="0" y="0"/>
                </a:moveTo>
                <a:cubicBezTo>
                  <a:pt x="3" y="2"/>
                  <a:pt x="5" y="4"/>
                  <a:pt x="5" y="6"/>
                </a:cubicBezTo>
                <a:cubicBezTo>
                  <a:pt x="5" y="4"/>
                  <a:pt x="3" y="3"/>
                  <a:pt x="0" y="0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791" name=""/>
          <p:cNvSpPr/>
          <p:nvPr/>
        </p:nvSpPr>
        <p:spPr>
          <a:xfrm>
            <a:off x="4096440" y="676080"/>
            <a:ext cx="720" cy="1080"/>
          </a:xfrm>
          <a:custGeom>
            <a:avLst/>
            <a:gdLst/>
            <a:ahLst/>
            <a:rect l="0" t="0" r="r" b="b"/>
            <a:pathLst>
              <a:path w="2" h="3">
                <a:moveTo>
                  <a:pt x="2" y="3"/>
                </a:moveTo>
                <a:cubicBezTo>
                  <a:pt x="0" y="-1"/>
                  <a:pt x="-2" y="-1"/>
                  <a:pt x="2" y="3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792" name=""/>
          <p:cNvSpPr/>
          <p:nvPr/>
        </p:nvSpPr>
        <p:spPr>
          <a:xfrm>
            <a:off x="4087440" y="714960"/>
            <a:ext cx="1800" cy="1440"/>
          </a:xfrm>
          <a:custGeom>
            <a:avLst/>
            <a:gdLst/>
            <a:ahLst/>
            <a:rect l="0" t="0" r="r" b="b"/>
            <a:pathLst>
              <a:path w="5" h="4">
                <a:moveTo>
                  <a:pt x="0" y="0"/>
                </a:moveTo>
                <a:cubicBezTo>
                  <a:pt x="2" y="2"/>
                  <a:pt x="4" y="2"/>
                  <a:pt x="5" y="4"/>
                </a:cubicBezTo>
                <a:cubicBezTo>
                  <a:pt x="4" y="2"/>
                  <a:pt x="1" y="2"/>
                  <a:pt x="0" y="0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793" name=""/>
          <p:cNvSpPr/>
          <p:nvPr/>
        </p:nvSpPr>
        <p:spPr>
          <a:xfrm>
            <a:off x="4087800" y="716400"/>
            <a:ext cx="1440" cy="1440"/>
          </a:xfrm>
          <a:custGeom>
            <a:avLst/>
            <a:gdLst/>
            <a:ahLst/>
            <a:rect l="0" t="0" r="r" b="b"/>
            <a:pathLst>
              <a:path w="4" h="4">
                <a:moveTo>
                  <a:pt x="4" y="2"/>
                </a:moveTo>
                <a:cubicBezTo>
                  <a:pt x="4" y="6"/>
                  <a:pt x="2" y="4"/>
                  <a:pt x="0" y="0"/>
                </a:cubicBezTo>
                <a:cubicBezTo>
                  <a:pt x="2" y="0"/>
                  <a:pt x="4" y="0"/>
                  <a:pt x="4" y="2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794" name=""/>
          <p:cNvSpPr/>
          <p:nvPr/>
        </p:nvSpPr>
        <p:spPr>
          <a:xfrm>
            <a:off x="4088880" y="715320"/>
            <a:ext cx="1440" cy="1440"/>
          </a:xfrm>
          <a:custGeom>
            <a:avLst/>
            <a:gdLst/>
            <a:ahLst/>
            <a:rect l="0" t="0" r="r" b="b"/>
            <a:pathLst>
              <a:path w="4" h="4">
                <a:moveTo>
                  <a:pt x="4" y="0"/>
                </a:moveTo>
                <a:cubicBezTo>
                  <a:pt x="3" y="2"/>
                  <a:pt x="1" y="4"/>
                  <a:pt x="1" y="4"/>
                </a:cubicBezTo>
                <a:lnTo>
                  <a:pt x="0" y="2"/>
                </a:lnTo>
                <a:cubicBezTo>
                  <a:pt x="1" y="2"/>
                  <a:pt x="3" y="2"/>
                  <a:pt x="4" y="0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795" name=""/>
          <p:cNvSpPr/>
          <p:nvPr/>
        </p:nvSpPr>
        <p:spPr>
          <a:xfrm>
            <a:off x="4233960" y="543240"/>
            <a:ext cx="1800" cy="1800"/>
          </a:xfrm>
          <a:custGeom>
            <a:avLst/>
            <a:gdLst/>
            <a:ahLst/>
            <a:rect l="0" t="0" r="r" b="b"/>
            <a:pathLst>
              <a:path w="5" h="5">
                <a:moveTo>
                  <a:pt x="3" y="5"/>
                </a:moveTo>
                <a:cubicBezTo>
                  <a:pt x="-1" y="0"/>
                  <a:pt x="-1" y="-2"/>
                  <a:pt x="5" y="5"/>
                </a:cubicBezTo>
                <a:cubicBezTo>
                  <a:pt x="3" y="5"/>
                  <a:pt x="3" y="5"/>
                  <a:pt x="3" y="5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796" name=""/>
          <p:cNvSpPr/>
          <p:nvPr/>
        </p:nvSpPr>
        <p:spPr>
          <a:xfrm>
            <a:off x="4122360" y="632880"/>
            <a:ext cx="0" cy="360"/>
          </a:xfrm>
          <a:custGeom>
            <a:avLst/>
            <a:gdLst/>
            <a:ahLst/>
            <a:rect l="0" t="0" r="r" b="b"/>
            <a:pathLst>
              <a:path w="0" h="1">
                <a:moveTo>
                  <a:pt x="0" y="0"/>
                </a:moveTo>
                <a:lnTo>
                  <a:pt x="0" y="1"/>
                </a:lnTo>
                <a:lnTo>
                  <a:pt x="0" y="0"/>
                </a:ln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797" name=""/>
          <p:cNvSpPr/>
          <p:nvPr/>
        </p:nvSpPr>
        <p:spPr>
          <a:xfrm>
            <a:off x="4122000" y="628920"/>
            <a:ext cx="9000" cy="14400"/>
          </a:xfrm>
          <a:custGeom>
            <a:avLst/>
            <a:gdLst/>
            <a:ahLst/>
            <a:rect l="0" t="0" r="r" b="b"/>
            <a:pathLst>
              <a:path w="25" h="40">
                <a:moveTo>
                  <a:pt x="0" y="0"/>
                </a:moveTo>
                <a:lnTo>
                  <a:pt x="25" y="40"/>
                </a:lnTo>
                <a:lnTo>
                  <a:pt x="1" y="12"/>
                </a:lnTo>
                <a:cubicBezTo>
                  <a:pt x="5" y="13"/>
                  <a:pt x="7" y="14"/>
                  <a:pt x="0" y="0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798" name=""/>
          <p:cNvSpPr/>
          <p:nvPr/>
        </p:nvSpPr>
        <p:spPr>
          <a:xfrm>
            <a:off x="4072320" y="486360"/>
            <a:ext cx="241200" cy="235800"/>
          </a:xfrm>
          <a:custGeom>
            <a:avLst/>
            <a:gdLst/>
            <a:ahLst/>
            <a:rect l="0" t="0" r="r" b="b"/>
            <a:pathLst>
              <a:path w="670" h="655">
                <a:moveTo>
                  <a:pt x="312" y="245"/>
                </a:moveTo>
                <a:cubicBezTo>
                  <a:pt x="312" y="247"/>
                  <a:pt x="309" y="246"/>
                  <a:pt x="310" y="250"/>
                </a:cubicBezTo>
                <a:cubicBezTo>
                  <a:pt x="325" y="258"/>
                  <a:pt x="315" y="239"/>
                  <a:pt x="311" y="230"/>
                </a:cubicBezTo>
                <a:cubicBezTo>
                  <a:pt x="316" y="233"/>
                  <a:pt x="329" y="253"/>
                  <a:pt x="329" y="244"/>
                </a:cubicBezTo>
                <a:cubicBezTo>
                  <a:pt x="330" y="233"/>
                  <a:pt x="309" y="224"/>
                  <a:pt x="309" y="217"/>
                </a:cubicBezTo>
                <a:lnTo>
                  <a:pt x="326" y="230"/>
                </a:lnTo>
                <a:cubicBezTo>
                  <a:pt x="320" y="214"/>
                  <a:pt x="333" y="221"/>
                  <a:pt x="338" y="219"/>
                </a:cubicBezTo>
                <a:cubicBezTo>
                  <a:pt x="338" y="217"/>
                  <a:pt x="337" y="215"/>
                  <a:pt x="336" y="213"/>
                </a:cubicBezTo>
                <a:cubicBezTo>
                  <a:pt x="346" y="216"/>
                  <a:pt x="332" y="191"/>
                  <a:pt x="339" y="192"/>
                </a:cubicBezTo>
                <a:cubicBezTo>
                  <a:pt x="341" y="196"/>
                  <a:pt x="350" y="200"/>
                  <a:pt x="354" y="203"/>
                </a:cubicBezTo>
                <a:lnTo>
                  <a:pt x="351" y="189"/>
                </a:lnTo>
                <a:cubicBezTo>
                  <a:pt x="352" y="195"/>
                  <a:pt x="360" y="203"/>
                  <a:pt x="367" y="212"/>
                </a:cubicBezTo>
                <a:cubicBezTo>
                  <a:pt x="368" y="209"/>
                  <a:pt x="365" y="204"/>
                  <a:pt x="365" y="202"/>
                </a:cubicBezTo>
                <a:cubicBezTo>
                  <a:pt x="367" y="205"/>
                  <a:pt x="369" y="209"/>
                  <a:pt x="373" y="212"/>
                </a:cubicBezTo>
                <a:lnTo>
                  <a:pt x="366" y="192"/>
                </a:lnTo>
                <a:cubicBezTo>
                  <a:pt x="365" y="191"/>
                  <a:pt x="364" y="191"/>
                  <a:pt x="363" y="192"/>
                </a:cubicBezTo>
                <a:cubicBezTo>
                  <a:pt x="364" y="190"/>
                  <a:pt x="362" y="182"/>
                  <a:pt x="371" y="186"/>
                </a:cubicBezTo>
                <a:cubicBezTo>
                  <a:pt x="374" y="190"/>
                  <a:pt x="376" y="193"/>
                  <a:pt x="380" y="197"/>
                </a:cubicBezTo>
                <a:cubicBezTo>
                  <a:pt x="368" y="190"/>
                  <a:pt x="375" y="198"/>
                  <a:pt x="380" y="205"/>
                </a:cubicBezTo>
                <a:cubicBezTo>
                  <a:pt x="383" y="200"/>
                  <a:pt x="383" y="206"/>
                  <a:pt x="391" y="210"/>
                </a:cubicBezTo>
                <a:cubicBezTo>
                  <a:pt x="394" y="207"/>
                  <a:pt x="384" y="195"/>
                  <a:pt x="376" y="189"/>
                </a:cubicBezTo>
                <a:cubicBezTo>
                  <a:pt x="383" y="189"/>
                  <a:pt x="387" y="190"/>
                  <a:pt x="382" y="179"/>
                </a:cubicBezTo>
                <a:lnTo>
                  <a:pt x="392" y="190"/>
                </a:lnTo>
                <a:lnTo>
                  <a:pt x="392" y="184"/>
                </a:lnTo>
                <a:lnTo>
                  <a:pt x="402" y="200"/>
                </a:lnTo>
                <a:cubicBezTo>
                  <a:pt x="416" y="202"/>
                  <a:pt x="385" y="180"/>
                  <a:pt x="398" y="180"/>
                </a:cubicBezTo>
                <a:lnTo>
                  <a:pt x="407" y="189"/>
                </a:lnTo>
                <a:cubicBezTo>
                  <a:pt x="406" y="183"/>
                  <a:pt x="391" y="166"/>
                  <a:pt x="404" y="176"/>
                </a:cubicBezTo>
                <a:cubicBezTo>
                  <a:pt x="401" y="167"/>
                  <a:pt x="387" y="166"/>
                  <a:pt x="390" y="158"/>
                </a:cubicBezTo>
                <a:cubicBezTo>
                  <a:pt x="396" y="162"/>
                  <a:pt x="402" y="164"/>
                  <a:pt x="406" y="164"/>
                </a:cubicBezTo>
                <a:cubicBezTo>
                  <a:pt x="403" y="159"/>
                  <a:pt x="395" y="155"/>
                  <a:pt x="393" y="156"/>
                </a:cubicBezTo>
                <a:lnTo>
                  <a:pt x="393" y="157"/>
                </a:lnTo>
                <a:cubicBezTo>
                  <a:pt x="393" y="156"/>
                  <a:pt x="393" y="156"/>
                  <a:pt x="393" y="156"/>
                </a:cubicBezTo>
                <a:cubicBezTo>
                  <a:pt x="398" y="145"/>
                  <a:pt x="431" y="185"/>
                  <a:pt x="426" y="164"/>
                </a:cubicBezTo>
                <a:cubicBezTo>
                  <a:pt x="417" y="160"/>
                  <a:pt x="410" y="144"/>
                  <a:pt x="404" y="150"/>
                </a:cubicBezTo>
                <a:cubicBezTo>
                  <a:pt x="401" y="141"/>
                  <a:pt x="424" y="158"/>
                  <a:pt x="417" y="145"/>
                </a:cubicBezTo>
                <a:lnTo>
                  <a:pt x="427" y="159"/>
                </a:lnTo>
                <a:cubicBezTo>
                  <a:pt x="428" y="158"/>
                  <a:pt x="425" y="152"/>
                  <a:pt x="424" y="150"/>
                </a:cubicBezTo>
                <a:lnTo>
                  <a:pt x="433" y="160"/>
                </a:lnTo>
                <a:cubicBezTo>
                  <a:pt x="420" y="139"/>
                  <a:pt x="448" y="161"/>
                  <a:pt x="429" y="137"/>
                </a:cubicBezTo>
                <a:cubicBezTo>
                  <a:pt x="444" y="155"/>
                  <a:pt x="431" y="133"/>
                  <a:pt x="439" y="138"/>
                </a:cubicBezTo>
                <a:cubicBezTo>
                  <a:pt x="448" y="153"/>
                  <a:pt x="429" y="147"/>
                  <a:pt x="445" y="163"/>
                </a:cubicBezTo>
                <a:cubicBezTo>
                  <a:pt x="451" y="166"/>
                  <a:pt x="445" y="157"/>
                  <a:pt x="451" y="160"/>
                </a:cubicBezTo>
                <a:cubicBezTo>
                  <a:pt x="452" y="164"/>
                  <a:pt x="455" y="169"/>
                  <a:pt x="458" y="173"/>
                </a:cubicBezTo>
                <a:cubicBezTo>
                  <a:pt x="471" y="177"/>
                  <a:pt x="456" y="156"/>
                  <a:pt x="454" y="149"/>
                </a:cubicBezTo>
                <a:lnTo>
                  <a:pt x="453" y="158"/>
                </a:lnTo>
                <a:cubicBezTo>
                  <a:pt x="438" y="141"/>
                  <a:pt x="453" y="153"/>
                  <a:pt x="442" y="139"/>
                </a:cubicBezTo>
                <a:cubicBezTo>
                  <a:pt x="453" y="145"/>
                  <a:pt x="442" y="130"/>
                  <a:pt x="450" y="133"/>
                </a:cubicBezTo>
                <a:cubicBezTo>
                  <a:pt x="449" y="134"/>
                  <a:pt x="450" y="135"/>
                  <a:pt x="450" y="136"/>
                </a:cubicBezTo>
                <a:cubicBezTo>
                  <a:pt x="455" y="130"/>
                  <a:pt x="483" y="154"/>
                  <a:pt x="485" y="152"/>
                </a:cubicBezTo>
                <a:cubicBezTo>
                  <a:pt x="490" y="152"/>
                  <a:pt x="485" y="139"/>
                  <a:pt x="477" y="134"/>
                </a:cubicBezTo>
                <a:cubicBezTo>
                  <a:pt x="474" y="128"/>
                  <a:pt x="474" y="146"/>
                  <a:pt x="457" y="123"/>
                </a:cubicBezTo>
                <a:cubicBezTo>
                  <a:pt x="484" y="143"/>
                  <a:pt x="454" y="107"/>
                  <a:pt x="478" y="116"/>
                </a:cubicBezTo>
                <a:cubicBezTo>
                  <a:pt x="483" y="128"/>
                  <a:pt x="493" y="127"/>
                  <a:pt x="497" y="137"/>
                </a:cubicBezTo>
                <a:cubicBezTo>
                  <a:pt x="498" y="131"/>
                  <a:pt x="495" y="128"/>
                  <a:pt x="489" y="119"/>
                </a:cubicBezTo>
                <a:lnTo>
                  <a:pt x="498" y="126"/>
                </a:lnTo>
                <a:cubicBezTo>
                  <a:pt x="485" y="105"/>
                  <a:pt x="484" y="110"/>
                  <a:pt x="481" y="95"/>
                </a:cubicBezTo>
                <a:cubicBezTo>
                  <a:pt x="485" y="103"/>
                  <a:pt x="495" y="103"/>
                  <a:pt x="499" y="109"/>
                </a:cubicBezTo>
                <a:cubicBezTo>
                  <a:pt x="501" y="108"/>
                  <a:pt x="500" y="104"/>
                  <a:pt x="497" y="98"/>
                </a:cubicBezTo>
                <a:lnTo>
                  <a:pt x="498" y="100"/>
                </a:lnTo>
                <a:cubicBezTo>
                  <a:pt x="501" y="89"/>
                  <a:pt x="513" y="103"/>
                  <a:pt x="511" y="89"/>
                </a:cubicBezTo>
                <a:lnTo>
                  <a:pt x="505" y="85"/>
                </a:lnTo>
                <a:cubicBezTo>
                  <a:pt x="501" y="65"/>
                  <a:pt x="518" y="62"/>
                  <a:pt x="521" y="48"/>
                </a:cubicBezTo>
                <a:lnTo>
                  <a:pt x="515" y="48"/>
                </a:lnTo>
                <a:cubicBezTo>
                  <a:pt x="517" y="47"/>
                  <a:pt x="513" y="35"/>
                  <a:pt x="522" y="39"/>
                </a:cubicBezTo>
                <a:cubicBezTo>
                  <a:pt x="522" y="40"/>
                  <a:pt x="523" y="43"/>
                  <a:pt x="522" y="43"/>
                </a:cubicBezTo>
                <a:cubicBezTo>
                  <a:pt x="527" y="48"/>
                  <a:pt x="536" y="54"/>
                  <a:pt x="539" y="53"/>
                </a:cubicBezTo>
                <a:lnTo>
                  <a:pt x="532" y="45"/>
                </a:lnTo>
                <a:lnTo>
                  <a:pt x="539" y="50"/>
                </a:lnTo>
                <a:cubicBezTo>
                  <a:pt x="542" y="47"/>
                  <a:pt x="526" y="40"/>
                  <a:pt x="529" y="37"/>
                </a:cubicBezTo>
                <a:cubicBezTo>
                  <a:pt x="554" y="56"/>
                  <a:pt x="545" y="26"/>
                  <a:pt x="568" y="42"/>
                </a:cubicBezTo>
                <a:cubicBezTo>
                  <a:pt x="553" y="25"/>
                  <a:pt x="560" y="46"/>
                  <a:pt x="547" y="30"/>
                </a:cubicBezTo>
                <a:cubicBezTo>
                  <a:pt x="550" y="31"/>
                  <a:pt x="554" y="33"/>
                  <a:pt x="557" y="32"/>
                </a:cubicBezTo>
                <a:lnTo>
                  <a:pt x="546" y="24"/>
                </a:lnTo>
                <a:cubicBezTo>
                  <a:pt x="561" y="20"/>
                  <a:pt x="573" y="24"/>
                  <a:pt x="578" y="13"/>
                </a:cubicBezTo>
                <a:lnTo>
                  <a:pt x="580" y="15"/>
                </a:lnTo>
                <a:cubicBezTo>
                  <a:pt x="587" y="16"/>
                  <a:pt x="586" y="12"/>
                  <a:pt x="579" y="3"/>
                </a:cubicBezTo>
                <a:cubicBezTo>
                  <a:pt x="584" y="7"/>
                  <a:pt x="584" y="11"/>
                  <a:pt x="590" y="14"/>
                </a:cubicBezTo>
                <a:cubicBezTo>
                  <a:pt x="569" y="-15"/>
                  <a:pt x="618" y="19"/>
                  <a:pt x="603" y="0"/>
                </a:cubicBezTo>
                <a:cubicBezTo>
                  <a:pt x="623" y="18"/>
                  <a:pt x="649" y="28"/>
                  <a:pt x="662" y="45"/>
                </a:cubicBezTo>
                <a:lnTo>
                  <a:pt x="662" y="41"/>
                </a:lnTo>
                <a:cubicBezTo>
                  <a:pt x="675" y="53"/>
                  <a:pt x="656" y="48"/>
                  <a:pt x="669" y="62"/>
                </a:cubicBezTo>
                <a:lnTo>
                  <a:pt x="648" y="57"/>
                </a:lnTo>
                <a:cubicBezTo>
                  <a:pt x="654" y="61"/>
                  <a:pt x="660" y="69"/>
                  <a:pt x="663" y="69"/>
                </a:cubicBezTo>
                <a:cubicBezTo>
                  <a:pt x="662" y="71"/>
                  <a:pt x="661" y="73"/>
                  <a:pt x="670" y="77"/>
                </a:cubicBezTo>
                <a:cubicBezTo>
                  <a:pt x="645" y="71"/>
                  <a:pt x="637" y="79"/>
                  <a:pt x="631" y="90"/>
                </a:cubicBezTo>
                <a:cubicBezTo>
                  <a:pt x="625" y="100"/>
                  <a:pt x="621" y="112"/>
                  <a:pt x="604" y="112"/>
                </a:cubicBezTo>
                <a:cubicBezTo>
                  <a:pt x="605" y="114"/>
                  <a:pt x="610" y="118"/>
                  <a:pt x="613" y="120"/>
                </a:cubicBezTo>
                <a:cubicBezTo>
                  <a:pt x="598" y="111"/>
                  <a:pt x="617" y="129"/>
                  <a:pt x="617" y="132"/>
                </a:cubicBezTo>
                <a:lnTo>
                  <a:pt x="595" y="120"/>
                </a:lnTo>
                <a:cubicBezTo>
                  <a:pt x="599" y="127"/>
                  <a:pt x="606" y="131"/>
                  <a:pt x="609" y="134"/>
                </a:cubicBezTo>
                <a:cubicBezTo>
                  <a:pt x="605" y="146"/>
                  <a:pt x="580" y="138"/>
                  <a:pt x="584" y="155"/>
                </a:cubicBezTo>
                <a:cubicBezTo>
                  <a:pt x="575" y="151"/>
                  <a:pt x="570" y="140"/>
                  <a:pt x="565" y="141"/>
                </a:cubicBezTo>
                <a:cubicBezTo>
                  <a:pt x="586" y="154"/>
                  <a:pt x="567" y="158"/>
                  <a:pt x="579" y="167"/>
                </a:cubicBezTo>
                <a:cubicBezTo>
                  <a:pt x="559" y="153"/>
                  <a:pt x="566" y="173"/>
                  <a:pt x="541" y="147"/>
                </a:cubicBezTo>
                <a:cubicBezTo>
                  <a:pt x="536" y="148"/>
                  <a:pt x="550" y="161"/>
                  <a:pt x="553" y="162"/>
                </a:cubicBezTo>
                <a:cubicBezTo>
                  <a:pt x="548" y="165"/>
                  <a:pt x="545" y="168"/>
                  <a:pt x="551" y="179"/>
                </a:cubicBezTo>
                <a:cubicBezTo>
                  <a:pt x="546" y="177"/>
                  <a:pt x="544" y="184"/>
                  <a:pt x="539" y="188"/>
                </a:cubicBezTo>
                <a:cubicBezTo>
                  <a:pt x="534" y="193"/>
                  <a:pt x="528" y="196"/>
                  <a:pt x="516" y="187"/>
                </a:cubicBezTo>
                <a:cubicBezTo>
                  <a:pt x="531" y="198"/>
                  <a:pt x="523" y="194"/>
                  <a:pt x="526" y="202"/>
                </a:cubicBezTo>
                <a:lnTo>
                  <a:pt x="540" y="212"/>
                </a:lnTo>
                <a:lnTo>
                  <a:pt x="533" y="216"/>
                </a:lnTo>
                <a:cubicBezTo>
                  <a:pt x="533" y="218"/>
                  <a:pt x="533" y="218"/>
                  <a:pt x="532" y="216"/>
                </a:cubicBezTo>
                <a:cubicBezTo>
                  <a:pt x="530" y="217"/>
                  <a:pt x="525" y="210"/>
                  <a:pt x="520" y="209"/>
                </a:cubicBezTo>
                <a:cubicBezTo>
                  <a:pt x="516" y="212"/>
                  <a:pt x="522" y="218"/>
                  <a:pt x="526" y="226"/>
                </a:cubicBezTo>
                <a:lnTo>
                  <a:pt x="528" y="227"/>
                </a:lnTo>
                <a:lnTo>
                  <a:pt x="527" y="231"/>
                </a:lnTo>
                <a:cubicBezTo>
                  <a:pt x="525" y="232"/>
                  <a:pt x="522" y="213"/>
                  <a:pt x="510" y="213"/>
                </a:cubicBezTo>
                <a:cubicBezTo>
                  <a:pt x="513" y="216"/>
                  <a:pt x="525" y="235"/>
                  <a:pt x="515" y="228"/>
                </a:cubicBezTo>
                <a:cubicBezTo>
                  <a:pt x="519" y="226"/>
                  <a:pt x="510" y="218"/>
                  <a:pt x="506" y="216"/>
                </a:cubicBezTo>
                <a:lnTo>
                  <a:pt x="501" y="219"/>
                </a:lnTo>
                <a:lnTo>
                  <a:pt x="517" y="232"/>
                </a:lnTo>
                <a:cubicBezTo>
                  <a:pt x="505" y="243"/>
                  <a:pt x="482" y="244"/>
                  <a:pt x="470" y="257"/>
                </a:cubicBezTo>
                <a:cubicBezTo>
                  <a:pt x="458" y="244"/>
                  <a:pt x="461" y="265"/>
                  <a:pt x="443" y="245"/>
                </a:cubicBezTo>
                <a:lnTo>
                  <a:pt x="446" y="246"/>
                </a:lnTo>
                <a:cubicBezTo>
                  <a:pt x="447" y="242"/>
                  <a:pt x="430" y="232"/>
                  <a:pt x="430" y="237"/>
                </a:cubicBezTo>
                <a:cubicBezTo>
                  <a:pt x="438" y="240"/>
                  <a:pt x="443" y="261"/>
                  <a:pt x="453" y="257"/>
                </a:cubicBezTo>
                <a:lnTo>
                  <a:pt x="456" y="271"/>
                </a:lnTo>
                <a:cubicBezTo>
                  <a:pt x="472" y="292"/>
                  <a:pt x="468" y="294"/>
                  <a:pt x="461" y="294"/>
                </a:cubicBezTo>
                <a:cubicBezTo>
                  <a:pt x="453" y="294"/>
                  <a:pt x="442" y="291"/>
                  <a:pt x="444" y="301"/>
                </a:cubicBezTo>
                <a:cubicBezTo>
                  <a:pt x="443" y="299"/>
                  <a:pt x="441" y="297"/>
                  <a:pt x="440" y="296"/>
                </a:cubicBezTo>
                <a:cubicBezTo>
                  <a:pt x="444" y="314"/>
                  <a:pt x="415" y="300"/>
                  <a:pt x="419" y="307"/>
                </a:cubicBezTo>
                <a:lnTo>
                  <a:pt x="409" y="297"/>
                </a:lnTo>
                <a:cubicBezTo>
                  <a:pt x="418" y="318"/>
                  <a:pt x="418" y="321"/>
                  <a:pt x="406" y="320"/>
                </a:cubicBezTo>
                <a:cubicBezTo>
                  <a:pt x="404" y="319"/>
                  <a:pt x="402" y="315"/>
                  <a:pt x="399" y="314"/>
                </a:cubicBezTo>
                <a:cubicBezTo>
                  <a:pt x="405" y="323"/>
                  <a:pt x="410" y="332"/>
                  <a:pt x="403" y="335"/>
                </a:cubicBezTo>
                <a:lnTo>
                  <a:pt x="400" y="331"/>
                </a:lnTo>
                <a:lnTo>
                  <a:pt x="394" y="340"/>
                </a:lnTo>
                <a:cubicBezTo>
                  <a:pt x="365" y="307"/>
                  <a:pt x="399" y="371"/>
                  <a:pt x="364" y="338"/>
                </a:cubicBezTo>
                <a:cubicBezTo>
                  <a:pt x="371" y="349"/>
                  <a:pt x="368" y="357"/>
                  <a:pt x="370" y="363"/>
                </a:cubicBezTo>
                <a:cubicBezTo>
                  <a:pt x="369" y="362"/>
                  <a:pt x="367" y="361"/>
                  <a:pt x="365" y="359"/>
                </a:cubicBezTo>
                <a:cubicBezTo>
                  <a:pt x="378" y="379"/>
                  <a:pt x="352" y="361"/>
                  <a:pt x="351" y="366"/>
                </a:cubicBezTo>
                <a:cubicBezTo>
                  <a:pt x="352" y="372"/>
                  <a:pt x="358" y="377"/>
                  <a:pt x="364" y="382"/>
                </a:cubicBezTo>
                <a:cubicBezTo>
                  <a:pt x="348" y="372"/>
                  <a:pt x="366" y="407"/>
                  <a:pt x="359" y="403"/>
                </a:cubicBezTo>
                <a:cubicBezTo>
                  <a:pt x="355" y="404"/>
                  <a:pt x="347" y="391"/>
                  <a:pt x="340" y="385"/>
                </a:cubicBezTo>
                <a:cubicBezTo>
                  <a:pt x="338" y="392"/>
                  <a:pt x="366" y="414"/>
                  <a:pt x="349" y="406"/>
                </a:cubicBezTo>
                <a:cubicBezTo>
                  <a:pt x="348" y="404"/>
                  <a:pt x="349" y="402"/>
                  <a:pt x="346" y="400"/>
                </a:cubicBezTo>
                <a:cubicBezTo>
                  <a:pt x="342" y="399"/>
                  <a:pt x="305" y="365"/>
                  <a:pt x="309" y="375"/>
                </a:cubicBezTo>
                <a:lnTo>
                  <a:pt x="316" y="379"/>
                </a:lnTo>
                <a:cubicBezTo>
                  <a:pt x="319" y="392"/>
                  <a:pt x="283" y="361"/>
                  <a:pt x="301" y="384"/>
                </a:cubicBezTo>
                <a:lnTo>
                  <a:pt x="310" y="394"/>
                </a:lnTo>
                <a:cubicBezTo>
                  <a:pt x="291" y="387"/>
                  <a:pt x="311" y="401"/>
                  <a:pt x="293" y="395"/>
                </a:cubicBezTo>
                <a:lnTo>
                  <a:pt x="292" y="393"/>
                </a:lnTo>
                <a:cubicBezTo>
                  <a:pt x="290" y="398"/>
                  <a:pt x="277" y="387"/>
                  <a:pt x="290" y="405"/>
                </a:cubicBezTo>
                <a:lnTo>
                  <a:pt x="293" y="406"/>
                </a:lnTo>
                <a:cubicBezTo>
                  <a:pt x="290" y="411"/>
                  <a:pt x="288" y="410"/>
                  <a:pt x="283" y="412"/>
                </a:cubicBezTo>
                <a:cubicBezTo>
                  <a:pt x="284" y="414"/>
                  <a:pt x="284" y="419"/>
                  <a:pt x="281" y="415"/>
                </a:cubicBezTo>
                <a:cubicBezTo>
                  <a:pt x="292" y="430"/>
                  <a:pt x="276" y="430"/>
                  <a:pt x="274" y="431"/>
                </a:cubicBezTo>
                <a:cubicBezTo>
                  <a:pt x="275" y="426"/>
                  <a:pt x="269" y="421"/>
                  <a:pt x="263" y="416"/>
                </a:cubicBezTo>
                <a:cubicBezTo>
                  <a:pt x="271" y="429"/>
                  <a:pt x="270" y="432"/>
                  <a:pt x="261" y="425"/>
                </a:cubicBezTo>
                <a:cubicBezTo>
                  <a:pt x="275" y="443"/>
                  <a:pt x="289" y="462"/>
                  <a:pt x="285" y="468"/>
                </a:cubicBezTo>
                <a:cubicBezTo>
                  <a:pt x="283" y="464"/>
                  <a:pt x="284" y="462"/>
                  <a:pt x="280" y="459"/>
                </a:cubicBezTo>
                <a:cubicBezTo>
                  <a:pt x="277" y="456"/>
                  <a:pt x="279" y="461"/>
                  <a:pt x="279" y="462"/>
                </a:cubicBezTo>
                <a:cubicBezTo>
                  <a:pt x="276" y="459"/>
                  <a:pt x="275" y="455"/>
                  <a:pt x="270" y="449"/>
                </a:cubicBezTo>
                <a:cubicBezTo>
                  <a:pt x="280" y="469"/>
                  <a:pt x="264" y="456"/>
                  <a:pt x="264" y="466"/>
                </a:cubicBezTo>
                <a:cubicBezTo>
                  <a:pt x="261" y="459"/>
                  <a:pt x="257" y="457"/>
                  <a:pt x="252" y="451"/>
                </a:cubicBezTo>
                <a:cubicBezTo>
                  <a:pt x="267" y="472"/>
                  <a:pt x="230" y="440"/>
                  <a:pt x="253" y="464"/>
                </a:cubicBezTo>
                <a:cubicBezTo>
                  <a:pt x="230" y="457"/>
                  <a:pt x="225" y="484"/>
                  <a:pt x="208" y="470"/>
                </a:cubicBezTo>
                <a:cubicBezTo>
                  <a:pt x="202" y="464"/>
                  <a:pt x="208" y="478"/>
                  <a:pt x="206" y="480"/>
                </a:cubicBezTo>
                <a:lnTo>
                  <a:pt x="200" y="471"/>
                </a:lnTo>
                <a:cubicBezTo>
                  <a:pt x="207" y="491"/>
                  <a:pt x="200" y="480"/>
                  <a:pt x="207" y="501"/>
                </a:cubicBezTo>
                <a:cubicBezTo>
                  <a:pt x="201" y="488"/>
                  <a:pt x="196" y="484"/>
                  <a:pt x="187" y="478"/>
                </a:cubicBezTo>
                <a:lnTo>
                  <a:pt x="198" y="499"/>
                </a:lnTo>
                <a:lnTo>
                  <a:pt x="186" y="486"/>
                </a:lnTo>
                <a:cubicBezTo>
                  <a:pt x="189" y="493"/>
                  <a:pt x="185" y="492"/>
                  <a:pt x="182" y="491"/>
                </a:cubicBezTo>
                <a:cubicBezTo>
                  <a:pt x="191" y="508"/>
                  <a:pt x="184" y="511"/>
                  <a:pt x="189" y="520"/>
                </a:cubicBezTo>
                <a:cubicBezTo>
                  <a:pt x="173" y="503"/>
                  <a:pt x="188" y="529"/>
                  <a:pt x="173" y="512"/>
                </a:cubicBezTo>
                <a:cubicBezTo>
                  <a:pt x="174" y="516"/>
                  <a:pt x="175" y="518"/>
                  <a:pt x="176" y="521"/>
                </a:cubicBezTo>
                <a:cubicBezTo>
                  <a:pt x="183" y="528"/>
                  <a:pt x="190" y="537"/>
                  <a:pt x="185" y="534"/>
                </a:cubicBezTo>
                <a:cubicBezTo>
                  <a:pt x="185" y="535"/>
                  <a:pt x="185" y="535"/>
                  <a:pt x="185" y="535"/>
                </a:cubicBezTo>
                <a:lnTo>
                  <a:pt x="176" y="525"/>
                </a:lnTo>
                <a:cubicBezTo>
                  <a:pt x="176" y="529"/>
                  <a:pt x="176" y="531"/>
                  <a:pt x="175" y="532"/>
                </a:cubicBezTo>
                <a:cubicBezTo>
                  <a:pt x="176" y="533"/>
                  <a:pt x="178" y="534"/>
                  <a:pt x="180" y="536"/>
                </a:cubicBezTo>
                <a:cubicBezTo>
                  <a:pt x="178" y="535"/>
                  <a:pt x="176" y="534"/>
                  <a:pt x="174" y="532"/>
                </a:cubicBezTo>
                <a:cubicBezTo>
                  <a:pt x="174" y="533"/>
                  <a:pt x="174" y="533"/>
                  <a:pt x="173" y="533"/>
                </a:cubicBezTo>
                <a:cubicBezTo>
                  <a:pt x="173" y="532"/>
                  <a:pt x="173" y="532"/>
                  <a:pt x="173" y="532"/>
                </a:cubicBezTo>
                <a:cubicBezTo>
                  <a:pt x="171" y="530"/>
                  <a:pt x="168" y="530"/>
                  <a:pt x="170" y="535"/>
                </a:cubicBezTo>
                <a:cubicBezTo>
                  <a:pt x="151" y="522"/>
                  <a:pt x="173" y="568"/>
                  <a:pt x="150" y="550"/>
                </a:cubicBezTo>
                <a:cubicBezTo>
                  <a:pt x="152" y="551"/>
                  <a:pt x="154" y="551"/>
                  <a:pt x="152" y="547"/>
                </a:cubicBezTo>
                <a:cubicBezTo>
                  <a:pt x="147" y="552"/>
                  <a:pt x="130" y="541"/>
                  <a:pt x="133" y="552"/>
                </a:cubicBezTo>
                <a:lnTo>
                  <a:pt x="140" y="562"/>
                </a:lnTo>
                <a:cubicBezTo>
                  <a:pt x="140" y="569"/>
                  <a:pt x="139" y="575"/>
                  <a:pt x="135" y="577"/>
                </a:cubicBezTo>
                <a:lnTo>
                  <a:pt x="143" y="588"/>
                </a:lnTo>
                <a:cubicBezTo>
                  <a:pt x="135" y="588"/>
                  <a:pt x="138" y="614"/>
                  <a:pt x="118" y="592"/>
                </a:cubicBezTo>
                <a:cubicBezTo>
                  <a:pt x="123" y="602"/>
                  <a:pt x="109" y="594"/>
                  <a:pt x="109" y="599"/>
                </a:cubicBezTo>
                <a:lnTo>
                  <a:pt x="101" y="591"/>
                </a:lnTo>
                <a:cubicBezTo>
                  <a:pt x="96" y="591"/>
                  <a:pt x="96" y="595"/>
                  <a:pt x="95" y="599"/>
                </a:cubicBezTo>
                <a:cubicBezTo>
                  <a:pt x="75" y="586"/>
                  <a:pt x="81" y="609"/>
                  <a:pt x="73" y="612"/>
                </a:cubicBezTo>
                <a:lnTo>
                  <a:pt x="72" y="610"/>
                </a:lnTo>
                <a:lnTo>
                  <a:pt x="69" y="621"/>
                </a:lnTo>
                <a:cubicBezTo>
                  <a:pt x="66" y="611"/>
                  <a:pt x="72" y="627"/>
                  <a:pt x="69" y="626"/>
                </a:cubicBezTo>
                <a:cubicBezTo>
                  <a:pt x="69" y="632"/>
                  <a:pt x="64" y="632"/>
                  <a:pt x="58" y="628"/>
                </a:cubicBezTo>
                <a:lnTo>
                  <a:pt x="53" y="631"/>
                </a:lnTo>
                <a:cubicBezTo>
                  <a:pt x="54" y="621"/>
                  <a:pt x="44" y="618"/>
                  <a:pt x="37" y="607"/>
                </a:cubicBezTo>
                <a:lnTo>
                  <a:pt x="40" y="618"/>
                </a:lnTo>
                <a:cubicBezTo>
                  <a:pt x="35" y="613"/>
                  <a:pt x="36" y="608"/>
                  <a:pt x="32" y="607"/>
                </a:cubicBezTo>
                <a:cubicBezTo>
                  <a:pt x="34" y="614"/>
                  <a:pt x="29" y="617"/>
                  <a:pt x="35" y="629"/>
                </a:cubicBezTo>
                <a:cubicBezTo>
                  <a:pt x="37" y="632"/>
                  <a:pt x="39" y="634"/>
                  <a:pt x="41" y="635"/>
                </a:cubicBezTo>
                <a:cubicBezTo>
                  <a:pt x="41" y="634"/>
                  <a:pt x="41" y="635"/>
                  <a:pt x="41" y="635"/>
                </a:cubicBezTo>
                <a:cubicBezTo>
                  <a:pt x="42" y="636"/>
                  <a:pt x="42" y="636"/>
                  <a:pt x="42" y="636"/>
                </a:cubicBezTo>
                <a:lnTo>
                  <a:pt x="41" y="636"/>
                </a:lnTo>
                <a:cubicBezTo>
                  <a:pt x="42" y="637"/>
                  <a:pt x="43" y="639"/>
                  <a:pt x="43" y="640"/>
                </a:cubicBezTo>
                <a:cubicBezTo>
                  <a:pt x="38" y="640"/>
                  <a:pt x="43" y="644"/>
                  <a:pt x="46" y="648"/>
                </a:cubicBezTo>
                <a:cubicBezTo>
                  <a:pt x="32" y="635"/>
                  <a:pt x="36" y="646"/>
                  <a:pt x="23" y="632"/>
                </a:cubicBezTo>
                <a:cubicBezTo>
                  <a:pt x="37" y="648"/>
                  <a:pt x="13" y="637"/>
                  <a:pt x="28" y="655"/>
                </a:cubicBezTo>
                <a:cubicBezTo>
                  <a:pt x="14" y="640"/>
                  <a:pt x="26" y="655"/>
                  <a:pt x="14" y="642"/>
                </a:cubicBezTo>
                <a:cubicBezTo>
                  <a:pt x="21" y="644"/>
                  <a:pt x="15" y="626"/>
                  <a:pt x="14" y="617"/>
                </a:cubicBezTo>
                <a:lnTo>
                  <a:pt x="4" y="609"/>
                </a:lnTo>
                <a:cubicBezTo>
                  <a:pt x="-7" y="589"/>
                  <a:pt x="16" y="611"/>
                  <a:pt x="13" y="604"/>
                </a:cubicBezTo>
                <a:cubicBezTo>
                  <a:pt x="15" y="608"/>
                  <a:pt x="10" y="607"/>
                  <a:pt x="7" y="603"/>
                </a:cubicBezTo>
                <a:lnTo>
                  <a:pt x="17" y="616"/>
                </a:lnTo>
                <a:cubicBezTo>
                  <a:pt x="25" y="619"/>
                  <a:pt x="21" y="605"/>
                  <a:pt x="19" y="596"/>
                </a:cubicBezTo>
                <a:cubicBezTo>
                  <a:pt x="13" y="593"/>
                  <a:pt x="17" y="585"/>
                  <a:pt x="8" y="576"/>
                </a:cubicBezTo>
                <a:lnTo>
                  <a:pt x="7" y="579"/>
                </a:lnTo>
                <a:cubicBezTo>
                  <a:pt x="3" y="575"/>
                  <a:pt x="2" y="569"/>
                  <a:pt x="0" y="564"/>
                </a:cubicBezTo>
                <a:cubicBezTo>
                  <a:pt x="15" y="570"/>
                  <a:pt x="22" y="551"/>
                  <a:pt x="32" y="561"/>
                </a:cubicBezTo>
                <a:cubicBezTo>
                  <a:pt x="28" y="558"/>
                  <a:pt x="28" y="563"/>
                  <a:pt x="29" y="568"/>
                </a:cubicBezTo>
                <a:lnTo>
                  <a:pt x="37" y="572"/>
                </a:lnTo>
                <a:cubicBezTo>
                  <a:pt x="34" y="574"/>
                  <a:pt x="24" y="563"/>
                  <a:pt x="23" y="571"/>
                </a:cubicBezTo>
                <a:cubicBezTo>
                  <a:pt x="30" y="579"/>
                  <a:pt x="35" y="594"/>
                  <a:pt x="47" y="604"/>
                </a:cubicBezTo>
                <a:cubicBezTo>
                  <a:pt x="64" y="613"/>
                  <a:pt x="37" y="576"/>
                  <a:pt x="49" y="573"/>
                </a:cubicBezTo>
                <a:cubicBezTo>
                  <a:pt x="48" y="569"/>
                  <a:pt x="57" y="589"/>
                  <a:pt x="59" y="581"/>
                </a:cubicBezTo>
                <a:cubicBezTo>
                  <a:pt x="59" y="567"/>
                  <a:pt x="50" y="543"/>
                  <a:pt x="36" y="524"/>
                </a:cubicBezTo>
                <a:cubicBezTo>
                  <a:pt x="37" y="531"/>
                  <a:pt x="40" y="546"/>
                  <a:pt x="29" y="533"/>
                </a:cubicBezTo>
                <a:cubicBezTo>
                  <a:pt x="28" y="525"/>
                  <a:pt x="30" y="519"/>
                  <a:pt x="24" y="509"/>
                </a:cubicBezTo>
                <a:cubicBezTo>
                  <a:pt x="38" y="524"/>
                  <a:pt x="22" y="517"/>
                  <a:pt x="35" y="529"/>
                </a:cubicBezTo>
                <a:cubicBezTo>
                  <a:pt x="37" y="527"/>
                  <a:pt x="34" y="521"/>
                  <a:pt x="33" y="518"/>
                </a:cubicBezTo>
                <a:cubicBezTo>
                  <a:pt x="36" y="525"/>
                  <a:pt x="43" y="528"/>
                  <a:pt x="46" y="531"/>
                </a:cubicBezTo>
                <a:cubicBezTo>
                  <a:pt x="52" y="527"/>
                  <a:pt x="61" y="532"/>
                  <a:pt x="68" y="529"/>
                </a:cubicBezTo>
                <a:cubicBezTo>
                  <a:pt x="70" y="531"/>
                  <a:pt x="75" y="536"/>
                  <a:pt x="77" y="540"/>
                </a:cubicBezTo>
                <a:cubicBezTo>
                  <a:pt x="77" y="533"/>
                  <a:pt x="64" y="505"/>
                  <a:pt x="56" y="496"/>
                </a:cubicBezTo>
                <a:cubicBezTo>
                  <a:pt x="59" y="493"/>
                  <a:pt x="65" y="500"/>
                  <a:pt x="65" y="494"/>
                </a:cubicBezTo>
                <a:cubicBezTo>
                  <a:pt x="49" y="483"/>
                  <a:pt x="67" y="495"/>
                  <a:pt x="57" y="479"/>
                </a:cubicBezTo>
                <a:cubicBezTo>
                  <a:pt x="58" y="475"/>
                  <a:pt x="63" y="486"/>
                  <a:pt x="67" y="489"/>
                </a:cubicBezTo>
                <a:cubicBezTo>
                  <a:pt x="67" y="487"/>
                  <a:pt x="64" y="480"/>
                  <a:pt x="61" y="476"/>
                </a:cubicBezTo>
                <a:cubicBezTo>
                  <a:pt x="72" y="487"/>
                  <a:pt x="80" y="510"/>
                  <a:pt x="92" y="522"/>
                </a:cubicBezTo>
                <a:cubicBezTo>
                  <a:pt x="100" y="530"/>
                  <a:pt x="118" y="540"/>
                  <a:pt x="119" y="541"/>
                </a:cubicBezTo>
                <a:cubicBezTo>
                  <a:pt x="111" y="527"/>
                  <a:pt x="71" y="473"/>
                  <a:pt x="56" y="457"/>
                </a:cubicBezTo>
                <a:cubicBezTo>
                  <a:pt x="50" y="447"/>
                  <a:pt x="67" y="464"/>
                  <a:pt x="69" y="464"/>
                </a:cubicBezTo>
                <a:cubicBezTo>
                  <a:pt x="83" y="476"/>
                  <a:pt x="66" y="448"/>
                  <a:pt x="74" y="452"/>
                </a:cubicBezTo>
                <a:lnTo>
                  <a:pt x="77" y="462"/>
                </a:lnTo>
                <a:cubicBezTo>
                  <a:pt x="81" y="465"/>
                  <a:pt x="82" y="457"/>
                  <a:pt x="79" y="451"/>
                </a:cubicBezTo>
                <a:cubicBezTo>
                  <a:pt x="83" y="456"/>
                  <a:pt x="96" y="479"/>
                  <a:pt x="102" y="484"/>
                </a:cubicBezTo>
                <a:cubicBezTo>
                  <a:pt x="110" y="482"/>
                  <a:pt x="95" y="450"/>
                  <a:pt x="83" y="435"/>
                </a:cubicBezTo>
                <a:lnTo>
                  <a:pt x="86" y="458"/>
                </a:lnTo>
                <a:cubicBezTo>
                  <a:pt x="76" y="445"/>
                  <a:pt x="83" y="440"/>
                  <a:pt x="71" y="425"/>
                </a:cubicBezTo>
                <a:lnTo>
                  <a:pt x="83" y="423"/>
                </a:lnTo>
                <a:cubicBezTo>
                  <a:pt x="82" y="425"/>
                  <a:pt x="81" y="431"/>
                  <a:pt x="88" y="437"/>
                </a:cubicBezTo>
                <a:cubicBezTo>
                  <a:pt x="91" y="433"/>
                  <a:pt x="91" y="437"/>
                  <a:pt x="98" y="442"/>
                </a:cubicBezTo>
                <a:cubicBezTo>
                  <a:pt x="106" y="461"/>
                  <a:pt x="129" y="508"/>
                  <a:pt x="141" y="530"/>
                </a:cubicBezTo>
                <a:lnTo>
                  <a:pt x="139" y="518"/>
                </a:lnTo>
                <a:lnTo>
                  <a:pt x="146" y="525"/>
                </a:lnTo>
                <a:cubicBezTo>
                  <a:pt x="144" y="510"/>
                  <a:pt x="112" y="456"/>
                  <a:pt x="104" y="442"/>
                </a:cubicBezTo>
                <a:cubicBezTo>
                  <a:pt x="109" y="443"/>
                  <a:pt x="129" y="471"/>
                  <a:pt x="132" y="477"/>
                </a:cubicBezTo>
                <a:cubicBezTo>
                  <a:pt x="139" y="473"/>
                  <a:pt x="109" y="434"/>
                  <a:pt x="119" y="433"/>
                </a:cubicBezTo>
                <a:lnTo>
                  <a:pt x="112" y="429"/>
                </a:lnTo>
                <a:cubicBezTo>
                  <a:pt x="111" y="425"/>
                  <a:pt x="121" y="426"/>
                  <a:pt x="117" y="422"/>
                </a:cubicBezTo>
                <a:cubicBezTo>
                  <a:pt x="123" y="428"/>
                  <a:pt x="135" y="442"/>
                  <a:pt x="139" y="448"/>
                </a:cubicBezTo>
                <a:lnTo>
                  <a:pt x="126" y="421"/>
                </a:lnTo>
                <a:cubicBezTo>
                  <a:pt x="128" y="425"/>
                  <a:pt x="144" y="445"/>
                  <a:pt x="147" y="449"/>
                </a:cubicBezTo>
                <a:cubicBezTo>
                  <a:pt x="149" y="448"/>
                  <a:pt x="133" y="423"/>
                  <a:pt x="128" y="419"/>
                </a:cubicBezTo>
                <a:cubicBezTo>
                  <a:pt x="144" y="431"/>
                  <a:pt x="136" y="423"/>
                  <a:pt x="154" y="439"/>
                </a:cubicBezTo>
                <a:cubicBezTo>
                  <a:pt x="154" y="436"/>
                  <a:pt x="136" y="416"/>
                  <a:pt x="133" y="414"/>
                </a:cubicBezTo>
                <a:cubicBezTo>
                  <a:pt x="132" y="406"/>
                  <a:pt x="136" y="408"/>
                  <a:pt x="139" y="409"/>
                </a:cubicBezTo>
                <a:cubicBezTo>
                  <a:pt x="141" y="422"/>
                  <a:pt x="175" y="458"/>
                  <a:pt x="186" y="475"/>
                </a:cubicBezTo>
                <a:cubicBezTo>
                  <a:pt x="173" y="451"/>
                  <a:pt x="160" y="427"/>
                  <a:pt x="147" y="403"/>
                </a:cubicBezTo>
                <a:cubicBezTo>
                  <a:pt x="150" y="407"/>
                  <a:pt x="165" y="428"/>
                  <a:pt x="167" y="430"/>
                </a:cubicBezTo>
                <a:cubicBezTo>
                  <a:pt x="153" y="411"/>
                  <a:pt x="163" y="399"/>
                  <a:pt x="171" y="397"/>
                </a:cubicBezTo>
                <a:lnTo>
                  <a:pt x="170" y="398"/>
                </a:lnTo>
                <a:cubicBezTo>
                  <a:pt x="174" y="405"/>
                  <a:pt x="183" y="407"/>
                  <a:pt x="180" y="398"/>
                </a:cubicBezTo>
                <a:cubicBezTo>
                  <a:pt x="183" y="402"/>
                  <a:pt x="181" y="402"/>
                  <a:pt x="181" y="403"/>
                </a:cubicBezTo>
                <a:cubicBezTo>
                  <a:pt x="196" y="414"/>
                  <a:pt x="163" y="370"/>
                  <a:pt x="180" y="384"/>
                </a:cubicBezTo>
                <a:cubicBezTo>
                  <a:pt x="175" y="385"/>
                  <a:pt x="181" y="393"/>
                  <a:pt x="187" y="400"/>
                </a:cubicBezTo>
                <a:cubicBezTo>
                  <a:pt x="184" y="391"/>
                  <a:pt x="197" y="393"/>
                  <a:pt x="178" y="372"/>
                </a:cubicBezTo>
                <a:cubicBezTo>
                  <a:pt x="184" y="375"/>
                  <a:pt x="183" y="371"/>
                  <a:pt x="192" y="382"/>
                </a:cubicBezTo>
                <a:lnTo>
                  <a:pt x="188" y="363"/>
                </a:lnTo>
                <a:cubicBezTo>
                  <a:pt x="190" y="366"/>
                  <a:pt x="194" y="373"/>
                  <a:pt x="198" y="373"/>
                </a:cubicBezTo>
                <a:cubicBezTo>
                  <a:pt x="191" y="373"/>
                  <a:pt x="204" y="397"/>
                  <a:pt x="190" y="384"/>
                </a:cubicBezTo>
                <a:cubicBezTo>
                  <a:pt x="201" y="398"/>
                  <a:pt x="209" y="404"/>
                  <a:pt x="216" y="417"/>
                </a:cubicBezTo>
                <a:cubicBezTo>
                  <a:pt x="219" y="404"/>
                  <a:pt x="204" y="377"/>
                  <a:pt x="196" y="358"/>
                </a:cubicBezTo>
                <a:lnTo>
                  <a:pt x="211" y="362"/>
                </a:lnTo>
                <a:lnTo>
                  <a:pt x="206" y="355"/>
                </a:lnTo>
                <a:lnTo>
                  <a:pt x="220" y="370"/>
                </a:lnTo>
                <a:cubicBezTo>
                  <a:pt x="218" y="366"/>
                  <a:pt x="216" y="362"/>
                  <a:pt x="217" y="364"/>
                </a:cubicBezTo>
                <a:cubicBezTo>
                  <a:pt x="219" y="365"/>
                  <a:pt x="220" y="367"/>
                  <a:pt x="222" y="370"/>
                </a:cubicBezTo>
                <a:cubicBezTo>
                  <a:pt x="222" y="368"/>
                  <a:pt x="221" y="366"/>
                  <a:pt x="220" y="365"/>
                </a:cubicBezTo>
                <a:cubicBezTo>
                  <a:pt x="227" y="372"/>
                  <a:pt x="234" y="383"/>
                  <a:pt x="239" y="392"/>
                </a:cubicBezTo>
                <a:cubicBezTo>
                  <a:pt x="236" y="390"/>
                  <a:pt x="233" y="388"/>
                  <a:pt x="230" y="385"/>
                </a:cubicBezTo>
                <a:cubicBezTo>
                  <a:pt x="235" y="394"/>
                  <a:pt x="241" y="403"/>
                  <a:pt x="247" y="407"/>
                </a:cubicBezTo>
                <a:cubicBezTo>
                  <a:pt x="247" y="406"/>
                  <a:pt x="246" y="404"/>
                  <a:pt x="245" y="403"/>
                </a:cubicBezTo>
                <a:cubicBezTo>
                  <a:pt x="249" y="409"/>
                  <a:pt x="253" y="415"/>
                  <a:pt x="255" y="416"/>
                </a:cubicBezTo>
                <a:lnTo>
                  <a:pt x="254" y="404"/>
                </a:lnTo>
                <a:cubicBezTo>
                  <a:pt x="252" y="403"/>
                  <a:pt x="248" y="399"/>
                  <a:pt x="242" y="395"/>
                </a:cubicBezTo>
                <a:cubicBezTo>
                  <a:pt x="237" y="382"/>
                  <a:pt x="231" y="366"/>
                  <a:pt x="219" y="358"/>
                </a:cubicBezTo>
                <a:lnTo>
                  <a:pt x="231" y="364"/>
                </a:lnTo>
                <a:cubicBezTo>
                  <a:pt x="223" y="345"/>
                  <a:pt x="225" y="349"/>
                  <a:pt x="221" y="333"/>
                </a:cubicBezTo>
                <a:cubicBezTo>
                  <a:pt x="226" y="338"/>
                  <a:pt x="228" y="344"/>
                  <a:pt x="232" y="347"/>
                </a:cubicBezTo>
                <a:cubicBezTo>
                  <a:pt x="222" y="326"/>
                  <a:pt x="259" y="359"/>
                  <a:pt x="247" y="343"/>
                </a:cubicBezTo>
                <a:cubicBezTo>
                  <a:pt x="247" y="336"/>
                  <a:pt x="237" y="328"/>
                  <a:pt x="236" y="322"/>
                </a:cubicBezTo>
                <a:cubicBezTo>
                  <a:pt x="237" y="324"/>
                  <a:pt x="240" y="328"/>
                  <a:pt x="241" y="327"/>
                </a:cubicBezTo>
                <a:lnTo>
                  <a:pt x="234" y="314"/>
                </a:lnTo>
                <a:cubicBezTo>
                  <a:pt x="238" y="317"/>
                  <a:pt x="238" y="324"/>
                  <a:pt x="245" y="326"/>
                </a:cubicBezTo>
                <a:cubicBezTo>
                  <a:pt x="243" y="314"/>
                  <a:pt x="241" y="306"/>
                  <a:pt x="249" y="308"/>
                </a:cubicBezTo>
                <a:cubicBezTo>
                  <a:pt x="252" y="300"/>
                  <a:pt x="228" y="288"/>
                  <a:pt x="235" y="286"/>
                </a:cubicBezTo>
                <a:cubicBezTo>
                  <a:pt x="243" y="294"/>
                  <a:pt x="253" y="305"/>
                  <a:pt x="257" y="303"/>
                </a:cubicBezTo>
                <a:cubicBezTo>
                  <a:pt x="253" y="296"/>
                  <a:pt x="247" y="289"/>
                  <a:pt x="246" y="283"/>
                </a:cubicBezTo>
                <a:lnTo>
                  <a:pt x="258" y="297"/>
                </a:lnTo>
                <a:cubicBezTo>
                  <a:pt x="260" y="294"/>
                  <a:pt x="260" y="290"/>
                  <a:pt x="268" y="300"/>
                </a:cubicBezTo>
                <a:cubicBezTo>
                  <a:pt x="265" y="293"/>
                  <a:pt x="268" y="292"/>
                  <a:pt x="271" y="294"/>
                </a:cubicBezTo>
                <a:cubicBezTo>
                  <a:pt x="268" y="283"/>
                  <a:pt x="244" y="267"/>
                  <a:pt x="238" y="263"/>
                </a:cubicBezTo>
                <a:cubicBezTo>
                  <a:pt x="251" y="270"/>
                  <a:pt x="248" y="262"/>
                  <a:pt x="265" y="276"/>
                </a:cubicBezTo>
                <a:lnTo>
                  <a:pt x="265" y="284"/>
                </a:lnTo>
                <a:cubicBezTo>
                  <a:pt x="286" y="295"/>
                  <a:pt x="254" y="258"/>
                  <a:pt x="283" y="285"/>
                </a:cubicBezTo>
                <a:cubicBezTo>
                  <a:pt x="279" y="286"/>
                  <a:pt x="283" y="296"/>
                  <a:pt x="291" y="302"/>
                </a:cubicBezTo>
                <a:lnTo>
                  <a:pt x="288" y="292"/>
                </a:lnTo>
                <a:cubicBezTo>
                  <a:pt x="292" y="295"/>
                  <a:pt x="288" y="296"/>
                  <a:pt x="294" y="299"/>
                </a:cubicBezTo>
                <a:cubicBezTo>
                  <a:pt x="292" y="295"/>
                  <a:pt x="288" y="286"/>
                  <a:pt x="285" y="280"/>
                </a:cubicBezTo>
                <a:lnTo>
                  <a:pt x="285" y="281"/>
                </a:lnTo>
                <a:lnTo>
                  <a:pt x="289" y="274"/>
                </a:lnTo>
                <a:cubicBezTo>
                  <a:pt x="289" y="275"/>
                  <a:pt x="292" y="279"/>
                  <a:pt x="294" y="278"/>
                </a:cubicBezTo>
                <a:lnTo>
                  <a:pt x="291" y="268"/>
                </a:lnTo>
                <a:cubicBezTo>
                  <a:pt x="293" y="272"/>
                  <a:pt x="298" y="275"/>
                  <a:pt x="302" y="276"/>
                </a:cubicBezTo>
                <a:cubicBezTo>
                  <a:pt x="311" y="275"/>
                  <a:pt x="279" y="242"/>
                  <a:pt x="295" y="252"/>
                </a:cubicBezTo>
                <a:cubicBezTo>
                  <a:pt x="294" y="252"/>
                  <a:pt x="296" y="254"/>
                  <a:pt x="295" y="254"/>
                </a:cubicBezTo>
                <a:lnTo>
                  <a:pt x="302" y="258"/>
                </a:lnTo>
                <a:cubicBezTo>
                  <a:pt x="277" y="229"/>
                  <a:pt x="312" y="245"/>
                  <a:pt x="287" y="216"/>
                </a:cubicBezTo>
                <a:cubicBezTo>
                  <a:pt x="300" y="225"/>
                  <a:pt x="293" y="222"/>
                  <a:pt x="302" y="239"/>
                </a:cubicBezTo>
                <a:lnTo>
                  <a:pt x="312" y="245"/>
                </a:lnTo>
                <a:moveTo>
                  <a:pt x="290" y="273"/>
                </a:moveTo>
                <a:lnTo>
                  <a:pt x="289" y="274"/>
                </a:lnTo>
                <a:cubicBezTo>
                  <a:pt x="289" y="274"/>
                  <a:pt x="289" y="273"/>
                  <a:pt x="290" y="273"/>
                </a:cubicBezTo>
                <a:moveTo>
                  <a:pt x="127" y="418"/>
                </a:moveTo>
                <a:cubicBezTo>
                  <a:pt x="128" y="419"/>
                  <a:pt x="128" y="419"/>
                  <a:pt x="128" y="419"/>
                </a:cubicBezTo>
                <a:lnTo>
                  <a:pt x="127" y="418"/>
                </a:lnTo>
                <a:moveTo>
                  <a:pt x="126" y="420"/>
                </a:moveTo>
                <a:lnTo>
                  <a:pt x="126" y="421"/>
                </a:lnTo>
                <a:cubicBezTo>
                  <a:pt x="126" y="420"/>
                  <a:pt x="126" y="420"/>
                  <a:pt x="126" y="420"/>
                </a:cubicBezTo>
                <a:moveTo>
                  <a:pt x="139" y="450"/>
                </a:moveTo>
                <a:cubicBezTo>
                  <a:pt x="139" y="449"/>
                  <a:pt x="139" y="449"/>
                  <a:pt x="139" y="448"/>
                </a:cubicBezTo>
                <a:lnTo>
                  <a:pt x="139" y="450"/>
                </a:lnTo>
                <a:moveTo>
                  <a:pt x="181" y="491"/>
                </a:moveTo>
                <a:lnTo>
                  <a:pt x="182" y="491"/>
                </a:lnTo>
                <a:lnTo>
                  <a:pt x="181" y="491"/>
                </a:lnTo>
                <a:moveTo>
                  <a:pt x="179" y="487"/>
                </a:moveTo>
                <a:cubicBezTo>
                  <a:pt x="180" y="489"/>
                  <a:pt x="181" y="490"/>
                  <a:pt x="181" y="491"/>
                </a:cubicBezTo>
                <a:cubicBezTo>
                  <a:pt x="182" y="490"/>
                  <a:pt x="181" y="490"/>
                  <a:pt x="179" y="487"/>
                </a:cubicBezTo>
                <a:moveTo>
                  <a:pt x="514" y="48"/>
                </a:moveTo>
                <a:lnTo>
                  <a:pt x="515" y="48"/>
                </a:lnTo>
                <a:cubicBezTo>
                  <a:pt x="514" y="48"/>
                  <a:pt x="514" y="48"/>
                  <a:pt x="514" y="48"/>
                </a:cubicBezTo>
                <a:moveTo>
                  <a:pt x="450" y="136"/>
                </a:moveTo>
                <a:lnTo>
                  <a:pt x="450" y="136"/>
                </a:lnTo>
                <a:moveTo>
                  <a:pt x="271" y="294"/>
                </a:moveTo>
                <a:cubicBezTo>
                  <a:pt x="275" y="296"/>
                  <a:pt x="281" y="301"/>
                  <a:pt x="272" y="288"/>
                </a:cubicBezTo>
                <a:cubicBezTo>
                  <a:pt x="266" y="283"/>
                  <a:pt x="270" y="291"/>
                  <a:pt x="271" y="294"/>
                </a:cubicBezTo>
                <a:moveTo>
                  <a:pt x="219" y="380"/>
                </a:moveTo>
                <a:cubicBezTo>
                  <a:pt x="222" y="382"/>
                  <a:pt x="223" y="382"/>
                  <a:pt x="223" y="380"/>
                </a:cubicBezTo>
                <a:cubicBezTo>
                  <a:pt x="219" y="377"/>
                  <a:pt x="216" y="376"/>
                  <a:pt x="219" y="380"/>
                </a:cubicBezTo>
                <a:moveTo>
                  <a:pt x="57" y="619"/>
                </a:moveTo>
                <a:cubicBezTo>
                  <a:pt x="60" y="620"/>
                  <a:pt x="62" y="621"/>
                  <a:pt x="56" y="619"/>
                </a:cubicBezTo>
                <a:cubicBezTo>
                  <a:pt x="57" y="619"/>
                  <a:pt x="57" y="619"/>
                  <a:pt x="57" y="619"/>
                </a:cubicBezTo>
                <a:moveTo>
                  <a:pt x="49" y="618"/>
                </a:moveTo>
                <a:cubicBezTo>
                  <a:pt x="49" y="620"/>
                  <a:pt x="50" y="621"/>
                  <a:pt x="51" y="623"/>
                </a:cubicBezTo>
                <a:cubicBezTo>
                  <a:pt x="50" y="619"/>
                  <a:pt x="51" y="619"/>
                  <a:pt x="53" y="619"/>
                </a:cubicBezTo>
                <a:cubicBezTo>
                  <a:pt x="50" y="616"/>
                  <a:pt x="48" y="614"/>
                  <a:pt x="49" y="618"/>
                </a:cubicBezTo>
                <a:moveTo>
                  <a:pt x="529" y="213"/>
                </a:moveTo>
                <a:cubicBezTo>
                  <a:pt x="526" y="209"/>
                  <a:pt x="524" y="206"/>
                  <a:pt x="525" y="211"/>
                </a:cubicBezTo>
                <a:lnTo>
                  <a:pt x="529" y="213"/>
                </a:ln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799" name=""/>
          <p:cNvSpPr/>
          <p:nvPr/>
        </p:nvSpPr>
        <p:spPr>
          <a:xfrm>
            <a:off x="4149720" y="615240"/>
            <a:ext cx="2160" cy="2520"/>
          </a:xfrm>
          <a:custGeom>
            <a:avLst/>
            <a:gdLst/>
            <a:ahLst/>
            <a:rect l="0" t="0" r="r" b="b"/>
            <a:pathLst>
              <a:path w="6" h="7">
                <a:moveTo>
                  <a:pt x="0" y="0"/>
                </a:moveTo>
                <a:cubicBezTo>
                  <a:pt x="4" y="1"/>
                  <a:pt x="5" y="3"/>
                  <a:pt x="6" y="7"/>
                </a:cubicBezTo>
                <a:cubicBezTo>
                  <a:pt x="5" y="5"/>
                  <a:pt x="3" y="2"/>
                  <a:pt x="0" y="0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800" name=""/>
          <p:cNvSpPr/>
          <p:nvPr/>
        </p:nvSpPr>
        <p:spPr>
          <a:xfrm>
            <a:off x="4192920" y="562320"/>
            <a:ext cx="720" cy="1440"/>
          </a:xfrm>
          <a:custGeom>
            <a:avLst/>
            <a:gdLst/>
            <a:ahLst/>
            <a:rect l="0" t="0" r="r" b="b"/>
            <a:pathLst>
              <a:path w="2" h="4">
                <a:moveTo>
                  <a:pt x="2" y="4"/>
                </a:moveTo>
                <a:lnTo>
                  <a:pt x="0" y="0"/>
                </a:lnTo>
                <a:cubicBezTo>
                  <a:pt x="0" y="2"/>
                  <a:pt x="2" y="4"/>
                  <a:pt x="2" y="4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801" name=""/>
          <p:cNvSpPr/>
          <p:nvPr/>
        </p:nvSpPr>
        <p:spPr>
          <a:xfrm>
            <a:off x="4092120" y="655920"/>
            <a:ext cx="2880" cy="2160"/>
          </a:xfrm>
          <a:custGeom>
            <a:avLst/>
            <a:gdLst/>
            <a:ahLst/>
            <a:rect l="0" t="0" r="r" b="b"/>
            <a:pathLst>
              <a:path w="8" h="6">
                <a:moveTo>
                  <a:pt x="0" y="1"/>
                </a:moveTo>
                <a:cubicBezTo>
                  <a:pt x="3" y="-1"/>
                  <a:pt x="5" y="2"/>
                  <a:pt x="8" y="6"/>
                </a:cubicBezTo>
                <a:cubicBezTo>
                  <a:pt x="5" y="3"/>
                  <a:pt x="3" y="2"/>
                  <a:pt x="0" y="1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802" name=""/>
          <p:cNvSpPr/>
          <p:nvPr/>
        </p:nvSpPr>
        <p:spPr>
          <a:xfrm>
            <a:off x="4083480" y="718920"/>
            <a:ext cx="2520" cy="2880"/>
          </a:xfrm>
          <a:custGeom>
            <a:avLst/>
            <a:gdLst/>
            <a:ahLst/>
            <a:rect l="0" t="0" r="r" b="b"/>
            <a:pathLst>
              <a:path w="7" h="8">
                <a:moveTo>
                  <a:pt x="6" y="8"/>
                </a:moveTo>
                <a:lnTo>
                  <a:pt x="6" y="8"/>
                </a:lnTo>
                <a:moveTo>
                  <a:pt x="7" y="2"/>
                </a:moveTo>
                <a:lnTo>
                  <a:pt x="6" y="8"/>
                </a:lnTo>
                <a:cubicBezTo>
                  <a:pt x="4" y="6"/>
                  <a:pt x="2" y="3"/>
                  <a:pt x="0" y="0"/>
                </a:cubicBezTo>
                <a:cubicBezTo>
                  <a:pt x="2" y="2"/>
                  <a:pt x="6" y="5"/>
                  <a:pt x="7" y="2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803" name=""/>
          <p:cNvSpPr/>
          <p:nvPr/>
        </p:nvSpPr>
        <p:spPr>
          <a:xfrm>
            <a:off x="4058640" y="702360"/>
            <a:ext cx="1800" cy="3240"/>
          </a:xfrm>
          <a:custGeom>
            <a:avLst/>
            <a:gdLst/>
            <a:ahLst/>
            <a:rect l="0" t="0" r="r" b="b"/>
            <a:pathLst>
              <a:path w="5" h="9">
                <a:moveTo>
                  <a:pt x="1" y="0"/>
                </a:moveTo>
                <a:cubicBezTo>
                  <a:pt x="6" y="1"/>
                  <a:pt x="7" y="8"/>
                  <a:pt x="4" y="9"/>
                </a:cubicBezTo>
                <a:lnTo>
                  <a:pt x="1" y="3"/>
                </a:lnTo>
                <a:cubicBezTo>
                  <a:pt x="-1" y="1"/>
                  <a:pt x="2" y="2"/>
                  <a:pt x="1" y="0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804" name=""/>
          <p:cNvSpPr/>
          <p:nvPr/>
        </p:nvSpPr>
        <p:spPr>
          <a:xfrm>
            <a:off x="4072320" y="706680"/>
            <a:ext cx="3240" cy="4680"/>
          </a:xfrm>
          <a:custGeom>
            <a:avLst/>
            <a:gdLst/>
            <a:ahLst/>
            <a:rect l="0" t="0" r="r" b="b"/>
            <a:pathLst>
              <a:path w="9" h="13">
                <a:moveTo>
                  <a:pt x="9" y="6"/>
                </a:moveTo>
                <a:cubicBezTo>
                  <a:pt x="9" y="13"/>
                  <a:pt x="10" y="19"/>
                  <a:pt x="1" y="4"/>
                </a:cubicBezTo>
                <a:cubicBezTo>
                  <a:pt x="0" y="4"/>
                  <a:pt x="0" y="4"/>
                  <a:pt x="0" y="5"/>
                </a:cubicBezTo>
                <a:cubicBezTo>
                  <a:pt x="1" y="1"/>
                  <a:pt x="1" y="-4"/>
                  <a:pt x="9" y="6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805" name=""/>
          <p:cNvSpPr/>
          <p:nvPr/>
        </p:nvSpPr>
        <p:spPr>
          <a:xfrm>
            <a:off x="4071600" y="708120"/>
            <a:ext cx="1080" cy="1800"/>
          </a:xfrm>
          <a:custGeom>
            <a:avLst/>
            <a:gdLst/>
            <a:ahLst/>
            <a:rect l="0" t="0" r="r" b="b"/>
            <a:pathLst>
              <a:path w="3" h="5">
                <a:moveTo>
                  <a:pt x="3" y="0"/>
                </a:moveTo>
                <a:cubicBezTo>
                  <a:pt x="3" y="2"/>
                  <a:pt x="5" y="9"/>
                  <a:pt x="0" y="2"/>
                </a:cubicBezTo>
                <a:cubicBezTo>
                  <a:pt x="2" y="2"/>
                  <a:pt x="3" y="1"/>
                  <a:pt x="3" y="0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806" name=""/>
          <p:cNvSpPr/>
          <p:nvPr/>
        </p:nvSpPr>
        <p:spPr>
          <a:xfrm>
            <a:off x="4088880" y="711360"/>
            <a:ext cx="2880" cy="5400"/>
          </a:xfrm>
          <a:custGeom>
            <a:avLst/>
            <a:gdLst/>
            <a:ahLst/>
            <a:rect l="0" t="0" r="r" b="b"/>
            <a:pathLst>
              <a:path w="8" h="15">
                <a:moveTo>
                  <a:pt x="1" y="2"/>
                </a:moveTo>
                <a:cubicBezTo>
                  <a:pt x="2" y="-8"/>
                  <a:pt x="13" y="26"/>
                  <a:pt x="5" y="12"/>
                </a:cubicBezTo>
                <a:cubicBezTo>
                  <a:pt x="9" y="16"/>
                  <a:pt x="-3" y="0"/>
                  <a:pt x="1" y="2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807" name=""/>
          <p:cNvSpPr/>
          <p:nvPr/>
        </p:nvSpPr>
        <p:spPr>
          <a:xfrm>
            <a:off x="4066920" y="697680"/>
            <a:ext cx="3600" cy="4320"/>
          </a:xfrm>
          <a:custGeom>
            <a:avLst/>
            <a:gdLst/>
            <a:ahLst/>
            <a:rect l="0" t="0" r="r" b="b"/>
            <a:pathLst>
              <a:path w="10" h="12">
                <a:moveTo>
                  <a:pt x="0" y="0"/>
                </a:moveTo>
                <a:lnTo>
                  <a:pt x="4" y="1"/>
                </a:lnTo>
                <a:lnTo>
                  <a:pt x="10" y="12"/>
                </a:lnTo>
                <a:lnTo>
                  <a:pt x="0" y="0"/>
                </a:ln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808" name=""/>
          <p:cNvSpPr/>
          <p:nvPr/>
        </p:nvSpPr>
        <p:spPr>
          <a:xfrm>
            <a:off x="4073040" y="696240"/>
            <a:ext cx="2520" cy="2160"/>
          </a:xfrm>
          <a:custGeom>
            <a:avLst/>
            <a:gdLst/>
            <a:ahLst/>
            <a:rect l="0" t="0" r="r" b="b"/>
            <a:pathLst>
              <a:path w="7" h="6">
                <a:moveTo>
                  <a:pt x="7" y="1"/>
                </a:moveTo>
                <a:cubicBezTo>
                  <a:pt x="9" y="6"/>
                  <a:pt x="4" y="5"/>
                  <a:pt x="2" y="6"/>
                </a:cubicBezTo>
                <a:cubicBezTo>
                  <a:pt x="2" y="5"/>
                  <a:pt x="2" y="2"/>
                  <a:pt x="0" y="0"/>
                </a:cubicBezTo>
                <a:lnTo>
                  <a:pt x="7" y="1"/>
                </a:ln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809" name=""/>
          <p:cNvSpPr/>
          <p:nvPr/>
        </p:nvSpPr>
        <p:spPr>
          <a:xfrm>
            <a:off x="4073040" y="698040"/>
            <a:ext cx="1440" cy="2160"/>
          </a:xfrm>
          <a:custGeom>
            <a:avLst/>
            <a:gdLst/>
            <a:ahLst/>
            <a:rect l="0" t="0" r="r" b="b"/>
            <a:pathLst>
              <a:path w="4" h="6">
                <a:moveTo>
                  <a:pt x="4" y="0"/>
                </a:moveTo>
                <a:cubicBezTo>
                  <a:pt x="4" y="3"/>
                  <a:pt x="2" y="4"/>
                  <a:pt x="0" y="6"/>
                </a:cubicBezTo>
                <a:cubicBezTo>
                  <a:pt x="0" y="2"/>
                  <a:pt x="2" y="0"/>
                  <a:pt x="4" y="0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810" name=""/>
          <p:cNvSpPr/>
          <p:nvPr/>
        </p:nvSpPr>
        <p:spPr>
          <a:xfrm>
            <a:off x="4067640" y="695160"/>
            <a:ext cx="2520" cy="1440"/>
          </a:xfrm>
          <a:custGeom>
            <a:avLst/>
            <a:gdLst/>
            <a:ahLst/>
            <a:rect l="0" t="0" r="r" b="b"/>
            <a:pathLst>
              <a:path w="7" h="4">
                <a:moveTo>
                  <a:pt x="0" y="0"/>
                </a:moveTo>
                <a:lnTo>
                  <a:pt x="7" y="2"/>
                </a:lnTo>
                <a:lnTo>
                  <a:pt x="3" y="4"/>
                </a:lnTo>
                <a:lnTo>
                  <a:pt x="0" y="0"/>
                </a:ln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811" name=""/>
          <p:cNvSpPr/>
          <p:nvPr/>
        </p:nvSpPr>
        <p:spPr>
          <a:xfrm>
            <a:off x="4087440" y="684720"/>
            <a:ext cx="2160" cy="4320"/>
          </a:xfrm>
          <a:custGeom>
            <a:avLst/>
            <a:gdLst/>
            <a:ahLst/>
            <a:rect l="0" t="0" r="r" b="b"/>
            <a:pathLst>
              <a:path w="6" h="12">
                <a:moveTo>
                  <a:pt x="5" y="12"/>
                </a:moveTo>
                <a:cubicBezTo>
                  <a:pt x="1" y="8"/>
                  <a:pt x="1" y="6"/>
                  <a:pt x="0" y="1"/>
                </a:cubicBezTo>
                <a:cubicBezTo>
                  <a:pt x="0" y="-1"/>
                  <a:pt x="3" y="0"/>
                  <a:pt x="6" y="6"/>
                </a:cubicBezTo>
                <a:lnTo>
                  <a:pt x="5" y="12"/>
                </a:ln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812" name=""/>
          <p:cNvSpPr/>
          <p:nvPr/>
        </p:nvSpPr>
        <p:spPr>
          <a:xfrm>
            <a:off x="4076280" y="677160"/>
            <a:ext cx="3960" cy="5760"/>
          </a:xfrm>
          <a:custGeom>
            <a:avLst/>
            <a:gdLst/>
            <a:ahLst/>
            <a:rect l="0" t="0" r="r" b="b"/>
            <a:pathLst>
              <a:path w="11" h="16">
                <a:moveTo>
                  <a:pt x="2" y="8"/>
                </a:moveTo>
                <a:lnTo>
                  <a:pt x="0" y="0"/>
                </a:lnTo>
                <a:lnTo>
                  <a:pt x="11" y="16"/>
                </a:lnTo>
                <a:cubicBezTo>
                  <a:pt x="7" y="13"/>
                  <a:pt x="5" y="10"/>
                  <a:pt x="2" y="8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813" name=""/>
          <p:cNvSpPr/>
          <p:nvPr/>
        </p:nvSpPr>
        <p:spPr>
          <a:xfrm>
            <a:off x="4077720" y="671760"/>
            <a:ext cx="2520" cy="5040"/>
          </a:xfrm>
          <a:custGeom>
            <a:avLst/>
            <a:gdLst/>
            <a:ahLst/>
            <a:rect l="0" t="0" r="r" b="b"/>
            <a:pathLst>
              <a:path w="7" h="14">
                <a:moveTo>
                  <a:pt x="7" y="14"/>
                </a:moveTo>
                <a:cubicBezTo>
                  <a:pt x="1" y="13"/>
                  <a:pt x="2" y="6"/>
                  <a:pt x="0" y="1"/>
                </a:cubicBezTo>
                <a:cubicBezTo>
                  <a:pt x="5" y="-4"/>
                  <a:pt x="5" y="8"/>
                  <a:pt x="7" y="14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814" name=""/>
          <p:cNvSpPr/>
          <p:nvPr/>
        </p:nvSpPr>
        <p:spPr>
          <a:xfrm>
            <a:off x="4104000" y="668520"/>
            <a:ext cx="6480" cy="9000"/>
          </a:xfrm>
          <a:custGeom>
            <a:avLst/>
            <a:gdLst/>
            <a:ahLst/>
            <a:rect l="0" t="0" r="r" b="b"/>
            <a:pathLst>
              <a:path w="18" h="25">
                <a:moveTo>
                  <a:pt x="1" y="0"/>
                </a:moveTo>
                <a:lnTo>
                  <a:pt x="18" y="25"/>
                </a:lnTo>
                <a:lnTo>
                  <a:pt x="0" y="1"/>
                </a:lnTo>
                <a:lnTo>
                  <a:pt x="1" y="0"/>
                </a:ln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815" name=""/>
          <p:cNvSpPr/>
          <p:nvPr/>
        </p:nvSpPr>
        <p:spPr>
          <a:xfrm>
            <a:off x="4105800" y="635760"/>
            <a:ext cx="5040" cy="7560"/>
          </a:xfrm>
          <a:custGeom>
            <a:avLst/>
            <a:gdLst/>
            <a:ahLst/>
            <a:rect l="0" t="0" r="r" b="b"/>
            <a:pathLst>
              <a:path w="14" h="21">
                <a:moveTo>
                  <a:pt x="3" y="0"/>
                </a:moveTo>
                <a:cubicBezTo>
                  <a:pt x="16" y="16"/>
                  <a:pt x="11" y="13"/>
                  <a:pt x="14" y="21"/>
                </a:cubicBezTo>
                <a:cubicBezTo>
                  <a:pt x="11" y="16"/>
                  <a:pt x="6" y="19"/>
                  <a:pt x="3" y="12"/>
                </a:cubicBezTo>
                <a:cubicBezTo>
                  <a:pt x="12" y="16"/>
                  <a:pt x="-7" y="-2"/>
                  <a:pt x="3" y="0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816" name=""/>
          <p:cNvSpPr/>
          <p:nvPr/>
        </p:nvSpPr>
        <p:spPr>
          <a:xfrm>
            <a:off x="4110480" y="642960"/>
            <a:ext cx="720" cy="2160"/>
          </a:xfrm>
          <a:custGeom>
            <a:avLst/>
            <a:gdLst/>
            <a:ahLst/>
            <a:rect l="0" t="0" r="r" b="b"/>
            <a:pathLst>
              <a:path w="2" h="6">
                <a:moveTo>
                  <a:pt x="0" y="0"/>
                </a:moveTo>
                <a:cubicBezTo>
                  <a:pt x="2" y="1"/>
                  <a:pt x="2" y="3"/>
                  <a:pt x="2" y="6"/>
                </a:cubicBezTo>
                <a:cubicBezTo>
                  <a:pt x="2" y="3"/>
                  <a:pt x="0" y="1"/>
                  <a:pt x="0" y="0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817" name=""/>
          <p:cNvSpPr/>
          <p:nvPr/>
        </p:nvSpPr>
        <p:spPr>
          <a:xfrm>
            <a:off x="4317480" y="509040"/>
            <a:ext cx="3600" cy="2160"/>
          </a:xfrm>
          <a:custGeom>
            <a:avLst/>
            <a:gdLst/>
            <a:ahLst/>
            <a:rect l="0" t="0" r="r" b="b"/>
            <a:pathLst>
              <a:path w="10" h="6">
                <a:moveTo>
                  <a:pt x="2" y="5"/>
                </a:moveTo>
                <a:lnTo>
                  <a:pt x="0" y="0"/>
                </a:lnTo>
                <a:lnTo>
                  <a:pt x="10" y="6"/>
                </a:lnTo>
                <a:lnTo>
                  <a:pt x="2" y="5"/>
                </a:ln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818" name=""/>
          <p:cNvSpPr/>
          <p:nvPr/>
        </p:nvSpPr>
        <p:spPr>
          <a:xfrm>
            <a:off x="4314240" y="503280"/>
            <a:ext cx="5400" cy="4680"/>
          </a:xfrm>
          <a:custGeom>
            <a:avLst/>
            <a:gdLst/>
            <a:ahLst/>
            <a:rect l="0" t="0" r="r" b="b"/>
            <a:pathLst>
              <a:path w="15" h="13">
                <a:moveTo>
                  <a:pt x="0" y="1"/>
                </a:moveTo>
                <a:cubicBezTo>
                  <a:pt x="3" y="3"/>
                  <a:pt x="3" y="1"/>
                  <a:pt x="3" y="0"/>
                </a:cubicBezTo>
                <a:lnTo>
                  <a:pt x="15" y="13"/>
                </a:lnTo>
                <a:lnTo>
                  <a:pt x="0" y="1"/>
                </a:ln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819" name=""/>
          <p:cNvSpPr/>
          <p:nvPr/>
        </p:nvSpPr>
        <p:spPr>
          <a:xfrm>
            <a:off x="4158720" y="583920"/>
            <a:ext cx="3240" cy="2520"/>
          </a:xfrm>
          <a:custGeom>
            <a:avLst/>
            <a:gdLst/>
            <a:ahLst/>
            <a:rect l="0" t="0" r="r" b="b"/>
            <a:pathLst>
              <a:path w="9" h="7">
                <a:moveTo>
                  <a:pt x="0" y="0"/>
                </a:moveTo>
                <a:lnTo>
                  <a:pt x="9" y="7"/>
                </a:lnTo>
                <a:cubicBezTo>
                  <a:pt x="8" y="7"/>
                  <a:pt x="7" y="9"/>
                  <a:pt x="2" y="4"/>
                </a:cubicBezTo>
                <a:lnTo>
                  <a:pt x="0" y="0"/>
                </a:ln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820" name=""/>
          <p:cNvSpPr/>
          <p:nvPr/>
        </p:nvSpPr>
        <p:spPr>
          <a:xfrm>
            <a:off x="4173840" y="577080"/>
            <a:ext cx="4680" cy="4320"/>
          </a:xfrm>
          <a:custGeom>
            <a:avLst/>
            <a:gdLst/>
            <a:ahLst/>
            <a:rect l="0" t="0" r="r" b="b"/>
            <a:pathLst>
              <a:path w="13" h="12">
                <a:moveTo>
                  <a:pt x="1" y="0"/>
                </a:moveTo>
                <a:lnTo>
                  <a:pt x="13" y="12"/>
                </a:lnTo>
                <a:lnTo>
                  <a:pt x="0" y="0"/>
                </a:lnTo>
                <a:lnTo>
                  <a:pt x="1" y="0"/>
                </a:ln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821" name=""/>
          <p:cNvSpPr/>
          <p:nvPr/>
        </p:nvSpPr>
        <p:spPr>
          <a:xfrm>
            <a:off x="4178520" y="562320"/>
            <a:ext cx="3240" cy="2880"/>
          </a:xfrm>
          <a:custGeom>
            <a:avLst/>
            <a:gdLst/>
            <a:ahLst/>
            <a:rect l="0" t="0" r="r" b="b"/>
            <a:pathLst>
              <a:path w="9" h="8">
                <a:moveTo>
                  <a:pt x="2" y="0"/>
                </a:moveTo>
                <a:cubicBezTo>
                  <a:pt x="16" y="15"/>
                  <a:pt x="5" y="4"/>
                  <a:pt x="1" y="5"/>
                </a:cubicBezTo>
                <a:cubicBezTo>
                  <a:pt x="1" y="2"/>
                  <a:pt x="1" y="0"/>
                  <a:pt x="2" y="0"/>
                </a:cubicBezTo>
                <a:moveTo>
                  <a:pt x="0" y="6"/>
                </a:moveTo>
                <a:cubicBezTo>
                  <a:pt x="0" y="5"/>
                  <a:pt x="0" y="5"/>
                  <a:pt x="1" y="5"/>
                </a:cubicBezTo>
                <a:cubicBezTo>
                  <a:pt x="0" y="5"/>
                  <a:pt x="0" y="5"/>
                  <a:pt x="0" y="6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822" name=""/>
          <p:cNvSpPr/>
          <p:nvPr/>
        </p:nvSpPr>
        <p:spPr>
          <a:xfrm>
            <a:off x="4411080" y="838080"/>
            <a:ext cx="1800" cy="4680"/>
          </a:xfrm>
          <a:custGeom>
            <a:avLst/>
            <a:gdLst/>
            <a:ahLst/>
            <a:rect l="0" t="0" r="r" b="b"/>
            <a:pathLst>
              <a:path w="5" h="13">
                <a:moveTo>
                  <a:pt x="3" y="8"/>
                </a:moveTo>
                <a:lnTo>
                  <a:pt x="0" y="0"/>
                </a:lnTo>
                <a:lnTo>
                  <a:pt x="5" y="13"/>
                </a:lnTo>
                <a:lnTo>
                  <a:pt x="3" y="8"/>
                </a:ln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823" name=""/>
          <p:cNvSpPr/>
          <p:nvPr/>
        </p:nvSpPr>
        <p:spPr>
          <a:xfrm>
            <a:off x="4412880" y="834480"/>
            <a:ext cx="5760" cy="7920"/>
          </a:xfrm>
          <a:custGeom>
            <a:avLst/>
            <a:gdLst/>
            <a:ahLst/>
            <a:rect l="0" t="0" r="r" b="b"/>
            <a:pathLst>
              <a:path w="16" h="22">
                <a:moveTo>
                  <a:pt x="16" y="6"/>
                </a:moveTo>
                <a:cubicBezTo>
                  <a:pt x="10" y="3"/>
                  <a:pt x="11" y="17"/>
                  <a:pt x="9" y="22"/>
                </a:cubicBezTo>
                <a:lnTo>
                  <a:pt x="0" y="7"/>
                </a:lnTo>
                <a:lnTo>
                  <a:pt x="3" y="10"/>
                </a:lnTo>
                <a:cubicBezTo>
                  <a:pt x="11" y="14"/>
                  <a:pt x="1" y="-10"/>
                  <a:pt x="16" y="6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824" name=""/>
          <p:cNvSpPr/>
          <p:nvPr/>
        </p:nvSpPr>
        <p:spPr>
          <a:xfrm>
            <a:off x="4429800" y="844560"/>
            <a:ext cx="1800" cy="2520"/>
          </a:xfrm>
          <a:custGeom>
            <a:avLst/>
            <a:gdLst/>
            <a:ahLst/>
            <a:rect l="0" t="0" r="r" b="b"/>
            <a:pathLst>
              <a:path w="5" h="7">
                <a:moveTo>
                  <a:pt x="5" y="6"/>
                </a:moveTo>
                <a:cubicBezTo>
                  <a:pt x="4" y="6"/>
                  <a:pt x="2" y="6"/>
                  <a:pt x="2" y="7"/>
                </a:cubicBezTo>
                <a:cubicBezTo>
                  <a:pt x="1" y="6"/>
                  <a:pt x="1" y="6"/>
                  <a:pt x="0" y="5"/>
                </a:cubicBezTo>
                <a:cubicBezTo>
                  <a:pt x="2" y="-2"/>
                  <a:pt x="-2" y="-1"/>
                  <a:pt x="5" y="6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825" name=""/>
          <p:cNvSpPr/>
          <p:nvPr/>
        </p:nvSpPr>
        <p:spPr>
          <a:xfrm>
            <a:off x="4430520" y="846720"/>
            <a:ext cx="1080" cy="1080"/>
          </a:xfrm>
          <a:custGeom>
            <a:avLst/>
            <a:gdLst/>
            <a:ahLst/>
            <a:rect l="0" t="0" r="r" b="b"/>
            <a:pathLst>
              <a:path w="3" h="3">
                <a:moveTo>
                  <a:pt x="1" y="0"/>
                </a:moveTo>
                <a:cubicBezTo>
                  <a:pt x="8" y="6"/>
                  <a:pt x="-2" y="3"/>
                  <a:pt x="1" y="0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826" name=""/>
          <p:cNvSpPr/>
          <p:nvPr/>
        </p:nvSpPr>
        <p:spPr>
          <a:xfrm>
            <a:off x="4432680" y="842760"/>
            <a:ext cx="3600" cy="5400"/>
          </a:xfrm>
          <a:custGeom>
            <a:avLst/>
            <a:gdLst/>
            <a:ahLst/>
            <a:rect l="0" t="0" r="r" b="b"/>
            <a:pathLst>
              <a:path w="10" h="15">
                <a:moveTo>
                  <a:pt x="0" y="0"/>
                </a:moveTo>
                <a:cubicBezTo>
                  <a:pt x="7" y="5"/>
                  <a:pt x="10" y="10"/>
                  <a:pt x="10" y="15"/>
                </a:cubicBezTo>
                <a:cubicBezTo>
                  <a:pt x="9" y="11"/>
                  <a:pt x="6" y="12"/>
                  <a:pt x="2" y="9"/>
                </a:cubicBezTo>
                <a:lnTo>
                  <a:pt x="0" y="0"/>
                </a:ln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827" name=""/>
          <p:cNvSpPr/>
          <p:nvPr/>
        </p:nvSpPr>
        <p:spPr>
          <a:xfrm>
            <a:off x="4430520" y="838080"/>
            <a:ext cx="720" cy="1800"/>
          </a:xfrm>
          <a:custGeom>
            <a:avLst/>
            <a:gdLst/>
            <a:ahLst/>
            <a:rect l="0" t="0" r="r" b="b"/>
            <a:pathLst>
              <a:path w="2" h="5">
                <a:moveTo>
                  <a:pt x="0" y="0"/>
                </a:moveTo>
                <a:cubicBezTo>
                  <a:pt x="4" y="6"/>
                  <a:pt x="2" y="6"/>
                  <a:pt x="0" y="4"/>
                </a:cubicBezTo>
                <a:lnTo>
                  <a:pt x="0" y="0"/>
                </a:ln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828" name=""/>
          <p:cNvSpPr/>
          <p:nvPr/>
        </p:nvSpPr>
        <p:spPr>
          <a:xfrm>
            <a:off x="4429440" y="838080"/>
            <a:ext cx="1800" cy="3960"/>
          </a:xfrm>
          <a:custGeom>
            <a:avLst/>
            <a:gdLst/>
            <a:ahLst/>
            <a:rect l="0" t="0" r="r" b="b"/>
            <a:pathLst>
              <a:path w="5" h="11">
                <a:moveTo>
                  <a:pt x="5" y="11"/>
                </a:moveTo>
                <a:cubicBezTo>
                  <a:pt x="4" y="6"/>
                  <a:pt x="0" y="1"/>
                  <a:pt x="4" y="6"/>
                </a:cubicBezTo>
                <a:cubicBezTo>
                  <a:pt x="-4" y="-5"/>
                  <a:pt x="1" y="1"/>
                  <a:pt x="4" y="3"/>
                </a:cubicBezTo>
                <a:lnTo>
                  <a:pt x="5" y="11"/>
                </a:ln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829" name=""/>
          <p:cNvSpPr/>
          <p:nvPr/>
        </p:nvSpPr>
        <p:spPr>
          <a:xfrm>
            <a:off x="4426200" y="837360"/>
            <a:ext cx="4320" cy="5040"/>
          </a:xfrm>
          <a:custGeom>
            <a:avLst/>
            <a:gdLst/>
            <a:ahLst/>
            <a:rect l="0" t="0" r="r" b="b"/>
            <a:pathLst>
              <a:path w="12" h="14">
                <a:moveTo>
                  <a:pt x="12" y="12"/>
                </a:moveTo>
                <a:cubicBezTo>
                  <a:pt x="8" y="18"/>
                  <a:pt x="-2" y="6"/>
                  <a:pt x="1" y="0"/>
                </a:cubicBezTo>
                <a:cubicBezTo>
                  <a:pt x="3" y="8"/>
                  <a:pt x="8" y="10"/>
                  <a:pt x="12" y="12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830" name=""/>
          <p:cNvSpPr/>
          <p:nvPr/>
        </p:nvSpPr>
        <p:spPr>
          <a:xfrm>
            <a:off x="4412160" y="828720"/>
            <a:ext cx="2880" cy="2880"/>
          </a:xfrm>
          <a:custGeom>
            <a:avLst/>
            <a:gdLst/>
            <a:ahLst/>
            <a:rect l="0" t="0" r="r" b="b"/>
            <a:pathLst>
              <a:path w="8" h="8">
                <a:moveTo>
                  <a:pt x="7" y="3"/>
                </a:moveTo>
                <a:cubicBezTo>
                  <a:pt x="11" y="9"/>
                  <a:pt x="1" y="3"/>
                  <a:pt x="3" y="8"/>
                </a:cubicBezTo>
                <a:lnTo>
                  <a:pt x="0" y="0"/>
                </a:lnTo>
                <a:lnTo>
                  <a:pt x="7" y="3"/>
                </a:ln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831" name=""/>
          <p:cNvSpPr/>
          <p:nvPr/>
        </p:nvSpPr>
        <p:spPr>
          <a:xfrm>
            <a:off x="4436640" y="837000"/>
            <a:ext cx="4320" cy="5040"/>
          </a:xfrm>
          <a:custGeom>
            <a:avLst/>
            <a:gdLst/>
            <a:ahLst/>
            <a:rect l="0" t="0" r="r" b="b"/>
            <a:pathLst>
              <a:path w="12" h="14">
                <a:moveTo>
                  <a:pt x="12" y="14"/>
                </a:moveTo>
                <a:cubicBezTo>
                  <a:pt x="8" y="8"/>
                  <a:pt x="5" y="7"/>
                  <a:pt x="1" y="5"/>
                </a:cubicBezTo>
                <a:lnTo>
                  <a:pt x="0" y="0"/>
                </a:lnTo>
                <a:cubicBezTo>
                  <a:pt x="4" y="4"/>
                  <a:pt x="10" y="9"/>
                  <a:pt x="12" y="14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832" name=""/>
          <p:cNvSpPr/>
          <p:nvPr/>
        </p:nvSpPr>
        <p:spPr>
          <a:xfrm>
            <a:off x="4435200" y="834120"/>
            <a:ext cx="1800" cy="3240"/>
          </a:xfrm>
          <a:custGeom>
            <a:avLst/>
            <a:gdLst/>
            <a:ahLst/>
            <a:rect l="0" t="0" r="r" b="b"/>
            <a:pathLst>
              <a:path w="5" h="9">
                <a:moveTo>
                  <a:pt x="5" y="9"/>
                </a:moveTo>
                <a:cubicBezTo>
                  <a:pt x="1" y="5"/>
                  <a:pt x="-2" y="1"/>
                  <a:pt x="2" y="0"/>
                </a:cubicBezTo>
                <a:lnTo>
                  <a:pt x="5" y="9"/>
                </a:ln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833" name=""/>
          <p:cNvSpPr/>
          <p:nvPr/>
        </p:nvSpPr>
        <p:spPr>
          <a:xfrm>
            <a:off x="4425480" y="831240"/>
            <a:ext cx="2520" cy="6120"/>
          </a:xfrm>
          <a:custGeom>
            <a:avLst/>
            <a:gdLst/>
            <a:ahLst/>
            <a:rect l="0" t="0" r="r" b="b"/>
            <a:pathLst>
              <a:path w="7" h="17">
                <a:moveTo>
                  <a:pt x="0" y="1"/>
                </a:moveTo>
                <a:lnTo>
                  <a:pt x="2" y="0"/>
                </a:lnTo>
                <a:lnTo>
                  <a:pt x="7" y="17"/>
                </a:lnTo>
                <a:lnTo>
                  <a:pt x="0" y="1"/>
                </a:ln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834" name=""/>
          <p:cNvSpPr/>
          <p:nvPr/>
        </p:nvSpPr>
        <p:spPr>
          <a:xfrm>
            <a:off x="4443840" y="837000"/>
            <a:ext cx="3240" cy="5400"/>
          </a:xfrm>
          <a:custGeom>
            <a:avLst/>
            <a:gdLst/>
            <a:ahLst/>
            <a:rect l="0" t="0" r="r" b="b"/>
            <a:pathLst>
              <a:path w="9" h="15">
                <a:moveTo>
                  <a:pt x="3" y="5"/>
                </a:moveTo>
                <a:lnTo>
                  <a:pt x="0" y="0"/>
                </a:lnTo>
                <a:lnTo>
                  <a:pt x="9" y="15"/>
                </a:lnTo>
                <a:lnTo>
                  <a:pt x="3" y="5"/>
                </a:ln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835" name=""/>
          <p:cNvSpPr/>
          <p:nvPr/>
        </p:nvSpPr>
        <p:spPr>
          <a:xfrm>
            <a:off x="4446720" y="835920"/>
            <a:ext cx="4680" cy="6120"/>
          </a:xfrm>
          <a:custGeom>
            <a:avLst/>
            <a:gdLst/>
            <a:ahLst/>
            <a:rect l="0" t="0" r="r" b="b"/>
            <a:pathLst>
              <a:path w="13" h="17">
                <a:moveTo>
                  <a:pt x="0" y="1"/>
                </a:moveTo>
                <a:cubicBezTo>
                  <a:pt x="7" y="5"/>
                  <a:pt x="10" y="4"/>
                  <a:pt x="9" y="0"/>
                </a:cubicBezTo>
                <a:cubicBezTo>
                  <a:pt x="11" y="6"/>
                  <a:pt x="14" y="14"/>
                  <a:pt x="13" y="17"/>
                </a:cubicBezTo>
                <a:cubicBezTo>
                  <a:pt x="11" y="12"/>
                  <a:pt x="5" y="9"/>
                  <a:pt x="0" y="1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836" name=""/>
          <p:cNvSpPr/>
          <p:nvPr/>
        </p:nvSpPr>
        <p:spPr>
          <a:xfrm>
            <a:off x="4448520" y="832680"/>
            <a:ext cx="1440" cy="3600"/>
          </a:xfrm>
          <a:custGeom>
            <a:avLst/>
            <a:gdLst/>
            <a:ahLst/>
            <a:rect l="0" t="0" r="r" b="b"/>
            <a:pathLst>
              <a:path w="4" h="10">
                <a:moveTo>
                  <a:pt x="0" y="0"/>
                </a:moveTo>
                <a:cubicBezTo>
                  <a:pt x="3" y="4"/>
                  <a:pt x="4" y="8"/>
                  <a:pt x="4" y="10"/>
                </a:cubicBezTo>
                <a:cubicBezTo>
                  <a:pt x="3" y="7"/>
                  <a:pt x="0" y="2"/>
                  <a:pt x="0" y="0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837" name=""/>
          <p:cNvSpPr/>
          <p:nvPr/>
        </p:nvSpPr>
        <p:spPr>
          <a:xfrm>
            <a:off x="4438080" y="833040"/>
            <a:ext cx="3960" cy="3600"/>
          </a:xfrm>
          <a:custGeom>
            <a:avLst/>
            <a:gdLst/>
            <a:ahLst/>
            <a:rect l="0" t="0" r="r" b="b"/>
            <a:pathLst>
              <a:path w="11" h="10">
                <a:moveTo>
                  <a:pt x="0" y="1"/>
                </a:moveTo>
                <a:cubicBezTo>
                  <a:pt x="0" y="1"/>
                  <a:pt x="1" y="1"/>
                  <a:pt x="1" y="0"/>
                </a:cubicBezTo>
                <a:lnTo>
                  <a:pt x="11" y="10"/>
                </a:lnTo>
                <a:cubicBezTo>
                  <a:pt x="6" y="9"/>
                  <a:pt x="2" y="4"/>
                  <a:pt x="0" y="1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838" name=""/>
          <p:cNvSpPr/>
          <p:nvPr/>
        </p:nvSpPr>
        <p:spPr>
          <a:xfrm>
            <a:off x="4438440" y="832680"/>
            <a:ext cx="1440" cy="720"/>
          </a:xfrm>
          <a:custGeom>
            <a:avLst/>
            <a:gdLst/>
            <a:ahLst/>
            <a:rect l="0" t="0" r="r" b="b"/>
            <a:pathLst>
              <a:path w="4" h="2">
                <a:moveTo>
                  <a:pt x="0" y="2"/>
                </a:moveTo>
                <a:cubicBezTo>
                  <a:pt x="3" y="2"/>
                  <a:pt x="4" y="0"/>
                  <a:pt x="4" y="0"/>
                </a:cubicBezTo>
                <a:cubicBezTo>
                  <a:pt x="3" y="0"/>
                  <a:pt x="3" y="2"/>
                  <a:pt x="0" y="2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839" name=""/>
          <p:cNvSpPr/>
          <p:nvPr/>
        </p:nvSpPr>
        <p:spPr>
          <a:xfrm>
            <a:off x="4437720" y="833040"/>
            <a:ext cx="360" cy="360"/>
          </a:xfrm>
          <a:custGeom>
            <a:avLst/>
            <a:gdLst/>
            <a:ahLst/>
            <a:rect l="0" t="0" r="r" b="b"/>
            <a:pathLst>
              <a:path w="1" h="1">
                <a:moveTo>
                  <a:pt x="1" y="1"/>
                </a:moveTo>
                <a:cubicBezTo>
                  <a:pt x="0" y="0"/>
                  <a:pt x="0" y="0"/>
                  <a:pt x="1" y="1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840" name=""/>
          <p:cNvSpPr/>
          <p:nvPr/>
        </p:nvSpPr>
        <p:spPr>
          <a:xfrm>
            <a:off x="4425840" y="825120"/>
            <a:ext cx="5400" cy="7920"/>
          </a:xfrm>
          <a:custGeom>
            <a:avLst/>
            <a:gdLst/>
            <a:ahLst/>
            <a:rect l="0" t="0" r="r" b="b"/>
            <a:pathLst>
              <a:path w="15" h="22">
                <a:moveTo>
                  <a:pt x="15" y="22"/>
                </a:moveTo>
                <a:cubicBezTo>
                  <a:pt x="11" y="11"/>
                  <a:pt x="5" y="8"/>
                  <a:pt x="0" y="0"/>
                </a:cubicBezTo>
                <a:cubicBezTo>
                  <a:pt x="11" y="6"/>
                  <a:pt x="12" y="14"/>
                  <a:pt x="15" y="22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841" name=""/>
          <p:cNvSpPr/>
          <p:nvPr/>
        </p:nvSpPr>
        <p:spPr>
          <a:xfrm>
            <a:off x="4432680" y="829440"/>
            <a:ext cx="2520" cy="3600"/>
          </a:xfrm>
          <a:custGeom>
            <a:avLst/>
            <a:gdLst/>
            <a:ahLst/>
            <a:rect l="0" t="0" r="r" b="b"/>
            <a:pathLst>
              <a:path w="7" h="10">
                <a:moveTo>
                  <a:pt x="5" y="0"/>
                </a:moveTo>
                <a:lnTo>
                  <a:pt x="7" y="10"/>
                </a:lnTo>
                <a:cubicBezTo>
                  <a:pt x="6" y="7"/>
                  <a:pt x="3" y="3"/>
                  <a:pt x="0" y="0"/>
                </a:cubicBezTo>
                <a:lnTo>
                  <a:pt x="5" y="0"/>
                </a:ln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842" name=""/>
          <p:cNvSpPr/>
          <p:nvPr/>
        </p:nvSpPr>
        <p:spPr>
          <a:xfrm>
            <a:off x="4433760" y="828000"/>
            <a:ext cx="1800" cy="1800"/>
          </a:xfrm>
          <a:custGeom>
            <a:avLst/>
            <a:gdLst/>
            <a:ahLst/>
            <a:rect l="0" t="0" r="r" b="b"/>
            <a:pathLst>
              <a:path w="5" h="5">
                <a:moveTo>
                  <a:pt x="0" y="0"/>
                </a:moveTo>
                <a:lnTo>
                  <a:pt x="5" y="5"/>
                </a:lnTo>
                <a:lnTo>
                  <a:pt x="2" y="5"/>
                </a:lnTo>
                <a:lnTo>
                  <a:pt x="0" y="0"/>
                </a:ln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843" name=""/>
          <p:cNvSpPr/>
          <p:nvPr/>
        </p:nvSpPr>
        <p:spPr>
          <a:xfrm>
            <a:off x="4441680" y="827640"/>
            <a:ext cx="2880" cy="3960"/>
          </a:xfrm>
          <a:custGeom>
            <a:avLst/>
            <a:gdLst/>
            <a:ahLst/>
            <a:rect l="0" t="0" r="r" b="b"/>
            <a:pathLst>
              <a:path w="8" h="11">
                <a:moveTo>
                  <a:pt x="8" y="10"/>
                </a:moveTo>
                <a:cubicBezTo>
                  <a:pt x="5" y="12"/>
                  <a:pt x="2" y="5"/>
                  <a:pt x="0" y="2"/>
                </a:cubicBezTo>
                <a:cubicBezTo>
                  <a:pt x="1" y="-1"/>
                  <a:pt x="4" y="-1"/>
                  <a:pt x="8" y="1"/>
                </a:cubicBezTo>
                <a:cubicBezTo>
                  <a:pt x="6" y="2"/>
                  <a:pt x="5" y="4"/>
                  <a:pt x="8" y="10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844" name=""/>
          <p:cNvSpPr/>
          <p:nvPr/>
        </p:nvSpPr>
        <p:spPr>
          <a:xfrm>
            <a:off x="4440960" y="831240"/>
            <a:ext cx="0" cy="360"/>
          </a:xfrm>
          <a:custGeom>
            <a:avLst/>
            <a:gdLst/>
            <a:ahLst/>
            <a:rect l="0" t="0" r="r" b="b"/>
            <a:pathLst>
              <a:path w="0" h="1">
                <a:moveTo>
                  <a:pt x="0" y="1"/>
                </a:moveTo>
                <a:cubicBezTo>
                  <a:pt x="-1" y="0"/>
                  <a:pt x="0" y="0"/>
                  <a:pt x="0" y="0"/>
                </a:cubicBezTo>
                <a:cubicBezTo>
                  <a:pt x="0" y="1"/>
                  <a:pt x="0" y="1"/>
                  <a:pt x="0" y="1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845" name=""/>
          <p:cNvSpPr/>
          <p:nvPr/>
        </p:nvSpPr>
        <p:spPr>
          <a:xfrm>
            <a:off x="4449240" y="822960"/>
            <a:ext cx="720" cy="1440"/>
          </a:xfrm>
          <a:custGeom>
            <a:avLst/>
            <a:gdLst/>
            <a:ahLst/>
            <a:rect l="0" t="0" r="r" b="b"/>
            <a:pathLst>
              <a:path w="2" h="4">
                <a:moveTo>
                  <a:pt x="2" y="4"/>
                </a:moveTo>
                <a:cubicBezTo>
                  <a:pt x="2" y="2"/>
                  <a:pt x="0" y="2"/>
                  <a:pt x="0" y="0"/>
                </a:cubicBezTo>
                <a:cubicBezTo>
                  <a:pt x="0" y="2"/>
                  <a:pt x="2" y="2"/>
                  <a:pt x="2" y="4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846" name=""/>
          <p:cNvSpPr/>
          <p:nvPr/>
        </p:nvSpPr>
        <p:spPr>
          <a:xfrm>
            <a:off x="4440240" y="827640"/>
            <a:ext cx="2160" cy="2520"/>
          </a:xfrm>
          <a:custGeom>
            <a:avLst/>
            <a:gdLst/>
            <a:ahLst/>
            <a:rect l="0" t="0" r="r" b="b"/>
            <a:pathLst>
              <a:path w="6" h="7">
                <a:moveTo>
                  <a:pt x="3" y="0"/>
                </a:moveTo>
                <a:cubicBezTo>
                  <a:pt x="3" y="-1"/>
                  <a:pt x="4" y="0"/>
                  <a:pt x="6" y="2"/>
                </a:cubicBezTo>
                <a:cubicBezTo>
                  <a:pt x="4" y="3"/>
                  <a:pt x="3" y="5"/>
                  <a:pt x="3" y="7"/>
                </a:cubicBezTo>
                <a:cubicBezTo>
                  <a:pt x="0" y="2"/>
                  <a:pt x="-1" y="-1"/>
                  <a:pt x="3" y="0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847" name=""/>
          <p:cNvSpPr/>
          <p:nvPr/>
        </p:nvSpPr>
        <p:spPr>
          <a:xfrm>
            <a:off x="4446360" y="828720"/>
            <a:ext cx="2880" cy="1800"/>
          </a:xfrm>
          <a:custGeom>
            <a:avLst/>
            <a:gdLst/>
            <a:ahLst/>
            <a:rect l="0" t="0" r="r" b="b"/>
            <a:pathLst>
              <a:path w="8" h="5">
                <a:moveTo>
                  <a:pt x="8" y="3"/>
                </a:moveTo>
                <a:cubicBezTo>
                  <a:pt x="9" y="7"/>
                  <a:pt x="3" y="2"/>
                  <a:pt x="0" y="0"/>
                </a:cubicBezTo>
                <a:cubicBezTo>
                  <a:pt x="2" y="1"/>
                  <a:pt x="4" y="2"/>
                  <a:pt x="8" y="3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848" name=""/>
          <p:cNvSpPr/>
          <p:nvPr/>
        </p:nvSpPr>
        <p:spPr>
          <a:xfrm>
            <a:off x="4442040" y="832320"/>
            <a:ext cx="720" cy="720"/>
          </a:xfrm>
          <a:custGeom>
            <a:avLst/>
            <a:gdLst/>
            <a:ahLst/>
            <a:rect l="0" t="0" r="r" b="b"/>
            <a:pathLst>
              <a:path w="2" h="2">
                <a:moveTo>
                  <a:pt x="0" y="0"/>
                </a:moveTo>
                <a:cubicBezTo>
                  <a:pt x="2" y="2"/>
                  <a:pt x="4" y="4"/>
                  <a:pt x="0" y="0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849" name=""/>
          <p:cNvSpPr/>
          <p:nvPr/>
        </p:nvSpPr>
        <p:spPr>
          <a:xfrm>
            <a:off x="4440960" y="829800"/>
            <a:ext cx="1800" cy="2880"/>
          </a:xfrm>
          <a:custGeom>
            <a:avLst/>
            <a:gdLst/>
            <a:ahLst/>
            <a:rect l="0" t="0" r="r" b="b"/>
            <a:pathLst>
              <a:path w="5" h="8">
                <a:moveTo>
                  <a:pt x="5" y="8"/>
                </a:moveTo>
                <a:cubicBezTo>
                  <a:pt x="3" y="7"/>
                  <a:pt x="2" y="6"/>
                  <a:pt x="0" y="5"/>
                </a:cubicBezTo>
                <a:cubicBezTo>
                  <a:pt x="0" y="4"/>
                  <a:pt x="0" y="1"/>
                  <a:pt x="0" y="0"/>
                </a:cubicBezTo>
                <a:cubicBezTo>
                  <a:pt x="2" y="3"/>
                  <a:pt x="3" y="6"/>
                  <a:pt x="5" y="8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850" name=""/>
          <p:cNvSpPr/>
          <p:nvPr/>
        </p:nvSpPr>
        <p:spPr>
          <a:xfrm>
            <a:off x="4433760" y="800280"/>
            <a:ext cx="15840" cy="23040"/>
          </a:xfrm>
          <a:custGeom>
            <a:avLst/>
            <a:gdLst/>
            <a:ahLst/>
            <a:rect l="0" t="0" r="r" b="b"/>
            <a:pathLst>
              <a:path w="44" h="64">
                <a:moveTo>
                  <a:pt x="1" y="0"/>
                </a:moveTo>
                <a:cubicBezTo>
                  <a:pt x="3" y="2"/>
                  <a:pt x="5" y="7"/>
                  <a:pt x="7" y="9"/>
                </a:cubicBezTo>
                <a:lnTo>
                  <a:pt x="6" y="1"/>
                </a:lnTo>
                <a:cubicBezTo>
                  <a:pt x="21" y="16"/>
                  <a:pt x="18" y="26"/>
                  <a:pt x="29" y="36"/>
                </a:cubicBezTo>
                <a:cubicBezTo>
                  <a:pt x="23" y="33"/>
                  <a:pt x="18" y="25"/>
                  <a:pt x="18" y="32"/>
                </a:cubicBezTo>
                <a:cubicBezTo>
                  <a:pt x="22" y="43"/>
                  <a:pt x="32" y="45"/>
                  <a:pt x="37" y="49"/>
                </a:cubicBezTo>
                <a:cubicBezTo>
                  <a:pt x="38" y="57"/>
                  <a:pt x="41" y="60"/>
                  <a:pt x="44" y="64"/>
                </a:cubicBezTo>
                <a:cubicBezTo>
                  <a:pt x="28" y="50"/>
                  <a:pt x="3" y="21"/>
                  <a:pt x="0" y="13"/>
                </a:cubicBezTo>
                <a:cubicBezTo>
                  <a:pt x="11" y="20"/>
                  <a:pt x="7" y="9"/>
                  <a:pt x="1" y="0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851" name=""/>
          <p:cNvSpPr/>
          <p:nvPr/>
        </p:nvSpPr>
        <p:spPr>
          <a:xfrm>
            <a:off x="4446720" y="823680"/>
            <a:ext cx="5400" cy="4680"/>
          </a:xfrm>
          <a:custGeom>
            <a:avLst/>
            <a:gdLst/>
            <a:ahLst/>
            <a:rect l="0" t="0" r="r" b="b"/>
            <a:pathLst>
              <a:path w="15" h="13">
                <a:moveTo>
                  <a:pt x="1" y="2"/>
                </a:moveTo>
                <a:lnTo>
                  <a:pt x="1" y="3"/>
                </a:lnTo>
                <a:lnTo>
                  <a:pt x="9" y="0"/>
                </a:lnTo>
                <a:cubicBezTo>
                  <a:pt x="11" y="3"/>
                  <a:pt x="13" y="6"/>
                  <a:pt x="15" y="13"/>
                </a:cubicBezTo>
                <a:cubicBezTo>
                  <a:pt x="7" y="7"/>
                  <a:pt x="3" y="4"/>
                  <a:pt x="0" y="4"/>
                </a:cubicBezTo>
                <a:lnTo>
                  <a:pt x="1" y="2"/>
                </a:ln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852" name=""/>
          <p:cNvSpPr/>
          <p:nvPr/>
        </p:nvSpPr>
        <p:spPr>
          <a:xfrm>
            <a:off x="4438440" y="817200"/>
            <a:ext cx="8640" cy="11880"/>
          </a:xfrm>
          <a:custGeom>
            <a:avLst/>
            <a:gdLst/>
            <a:ahLst/>
            <a:rect l="0" t="0" r="r" b="b"/>
            <a:pathLst>
              <a:path w="24" h="33">
                <a:moveTo>
                  <a:pt x="19" y="27"/>
                </a:moveTo>
                <a:cubicBezTo>
                  <a:pt x="21" y="24"/>
                  <a:pt x="22" y="22"/>
                  <a:pt x="24" y="23"/>
                </a:cubicBezTo>
                <a:lnTo>
                  <a:pt x="23" y="32"/>
                </a:lnTo>
                <a:lnTo>
                  <a:pt x="23" y="33"/>
                </a:lnTo>
                <a:cubicBezTo>
                  <a:pt x="21" y="32"/>
                  <a:pt x="19" y="31"/>
                  <a:pt x="17" y="31"/>
                </a:cubicBezTo>
                <a:cubicBezTo>
                  <a:pt x="18" y="30"/>
                  <a:pt x="18" y="28"/>
                  <a:pt x="18" y="26"/>
                </a:cubicBezTo>
                <a:cubicBezTo>
                  <a:pt x="10" y="23"/>
                  <a:pt x="11" y="10"/>
                  <a:pt x="7" y="17"/>
                </a:cubicBezTo>
                <a:cubicBezTo>
                  <a:pt x="6" y="11"/>
                  <a:pt x="-2" y="4"/>
                  <a:pt x="1" y="0"/>
                </a:cubicBezTo>
                <a:cubicBezTo>
                  <a:pt x="12" y="10"/>
                  <a:pt x="12" y="17"/>
                  <a:pt x="19" y="27"/>
                </a:cubicBezTo>
                <a:moveTo>
                  <a:pt x="22" y="31"/>
                </a:moveTo>
                <a:cubicBezTo>
                  <a:pt x="21" y="30"/>
                  <a:pt x="21" y="31"/>
                  <a:pt x="23" y="32"/>
                </a:cubicBezTo>
                <a:cubicBezTo>
                  <a:pt x="22" y="32"/>
                  <a:pt x="22" y="31"/>
                  <a:pt x="22" y="31"/>
                </a:cubicBezTo>
                <a:cubicBezTo>
                  <a:pt x="21" y="29"/>
                  <a:pt x="22" y="28"/>
                  <a:pt x="19" y="27"/>
                </a:cubicBezTo>
                <a:cubicBezTo>
                  <a:pt x="20" y="28"/>
                  <a:pt x="21" y="29"/>
                  <a:pt x="22" y="31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853" name=""/>
          <p:cNvSpPr/>
          <p:nvPr/>
        </p:nvSpPr>
        <p:spPr>
          <a:xfrm>
            <a:off x="4421160" y="816840"/>
            <a:ext cx="1440" cy="1080"/>
          </a:xfrm>
          <a:custGeom>
            <a:avLst/>
            <a:gdLst/>
            <a:ahLst/>
            <a:rect l="0" t="0" r="r" b="b"/>
            <a:pathLst>
              <a:path w="4" h="3">
                <a:moveTo>
                  <a:pt x="0" y="0"/>
                </a:moveTo>
                <a:cubicBezTo>
                  <a:pt x="2" y="0"/>
                  <a:pt x="4" y="1"/>
                  <a:pt x="4" y="3"/>
                </a:cubicBezTo>
                <a:cubicBezTo>
                  <a:pt x="4" y="1"/>
                  <a:pt x="2" y="1"/>
                  <a:pt x="0" y="0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854" name=""/>
          <p:cNvSpPr/>
          <p:nvPr/>
        </p:nvSpPr>
        <p:spPr>
          <a:xfrm>
            <a:off x="4421880" y="817560"/>
            <a:ext cx="9720" cy="8640"/>
          </a:xfrm>
          <a:custGeom>
            <a:avLst/>
            <a:gdLst/>
            <a:ahLst/>
            <a:rect l="0" t="0" r="r" b="b"/>
            <a:pathLst>
              <a:path w="27" h="24">
                <a:moveTo>
                  <a:pt x="6" y="2"/>
                </a:moveTo>
                <a:cubicBezTo>
                  <a:pt x="14" y="9"/>
                  <a:pt x="19" y="14"/>
                  <a:pt x="25" y="22"/>
                </a:cubicBezTo>
                <a:cubicBezTo>
                  <a:pt x="21" y="19"/>
                  <a:pt x="13" y="12"/>
                  <a:pt x="9" y="10"/>
                </a:cubicBezTo>
                <a:lnTo>
                  <a:pt x="10" y="12"/>
                </a:lnTo>
                <a:cubicBezTo>
                  <a:pt x="3" y="9"/>
                  <a:pt x="2" y="3"/>
                  <a:pt x="0" y="0"/>
                </a:cubicBezTo>
                <a:cubicBezTo>
                  <a:pt x="3" y="3"/>
                  <a:pt x="3" y="6"/>
                  <a:pt x="7" y="8"/>
                </a:cubicBezTo>
                <a:cubicBezTo>
                  <a:pt x="9" y="8"/>
                  <a:pt x="7" y="4"/>
                  <a:pt x="6" y="2"/>
                </a:cubicBezTo>
                <a:moveTo>
                  <a:pt x="27" y="24"/>
                </a:moveTo>
                <a:cubicBezTo>
                  <a:pt x="26" y="24"/>
                  <a:pt x="26" y="23"/>
                  <a:pt x="25" y="22"/>
                </a:cubicBezTo>
                <a:cubicBezTo>
                  <a:pt x="26" y="23"/>
                  <a:pt x="27" y="24"/>
                  <a:pt x="27" y="24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855" name=""/>
          <p:cNvSpPr/>
          <p:nvPr/>
        </p:nvSpPr>
        <p:spPr>
          <a:xfrm>
            <a:off x="4430880" y="816120"/>
            <a:ext cx="3600" cy="5760"/>
          </a:xfrm>
          <a:custGeom>
            <a:avLst/>
            <a:gdLst/>
            <a:ahLst/>
            <a:rect l="0" t="0" r="r" b="b"/>
            <a:pathLst>
              <a:path w="10" h="16">
                <a:moveTo>
                  <a:pt x="9" y="16"/>
                </a:moveTo>
                <a:cubicBezTo>
                  <a:pt x="5" y="12"/>
                  <a:pt x="0" y="5"/>
                  <a:pt x="4" y="5"/>
                </a:cubicBezTo>
                <a:lnTo>
                  <a:pt x="0" y="0"/>
                </a:lnTo>
                <a:lnTo>
                  <a:pt x="10" y="7"/>
                </a:lnTo>
                <a:lnTo>
                  <a:pt x="9" y="16"/>
                </a:ln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856" name=""/>
          <p:cNvSpPr/>
          <p:nvPr/>
        </p:nvSpPr>
        <p:spPr>
          <a:xfrm>
            <a:off x="4450680" y="822960"/>
            <a:ext cx="3960" cy="6120"/>
          </a:xfrm>
          <a:custGeom>
            <a:avLst/>
            <a:gdLst/>
            <a:ahLst/>
            <a:rect l="0" t="0" r="r" b="b"/>
            <a:pathLst>
              <a:path w="11" h="17">
                <a:moveTo>
                  <a:pt x="3" y="6"/>
                </a:moveTo>
                <a:lnTo>
                  <a:pt x="0" y="0"/>
                </a:lnTo>
                <a:lnTo>
                  <a:pt x="11" y="17"/>
                </a:lnTo>
                <a:lnTo>
                  <a:pt x="3" y="6"/>
                </a:ln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857" name=""/>
          <p:cNvSpPr/>
          <p:nvPr/>
        </p:nvSpPr>
        <p:spPr>
          <a:xfrm>
            <a:off x="4453200" y="822960"/>
            <a:ext cx="2520" cy="3600"/>
          </a:xfrm>
          <a:custGeom>
            <a:avLst/>
            <a:gdLst/>
            <a:ahLst/>
            <a:rect l="0" t="0" r="r" b="b"/>
            <a:pathLst>
              <a:path w="7" h="10">
                <a:moveTo>
                  <a:pt x="0" y="0"/>
                </a:moveTo>
                <a:lnTo>
                  <a:pt x="4" y="2"/>
                </a:lnTo>
                <a:lnTo>
                  <a:pt x="7" y="10"/>
                </a:lnTo>
                <a:lnTo>
                  <a:pt x="0" y="0"/>
                </a:ln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858" name=""/>
          <p:cNvSpPr/>
          <p:nvPr/>
        </p:nvSpPr>
        <p:spPr>
          <a:xfrm>
            <a:off x="4529880" y="680400"/>
            <a:ext cx="720" cy="1440"/>
          </a:xfrm>
          <a:custGeom>
            <a:avLst/>
            <a:gdLst/>
            <a:ahLst/>
            <a:rect l="0" t="0" r="r" b="b"/>
            <a:pathLst>
              <a:path w="2" h="4">
                <a:moveTo>
                  <a:pt x="2" y="4"/>
                </a:moveTo>
                <a:cubicBezTo>
                  <a:pt x="2" y="3"/>
                  <a:pt x="0" y="1"/>
                  <a:pt x="0" y="0"/>
                </a:cubicBezTo>
                <a:lnTo>
                  <a:pt x="2" y="4"/>
                </a:ln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859" name=""/>
          <p:cNvSpPr/>
          <p:nvPr/>
        </p:nvSpPr>
        <p:spPr>
          <a:xfrm>
            <a:off x="4527360" y="684360"/>
            <a:ext cx="1800" cy="1800"/>
          </a:xfrm>
          <a:custGeom>
            <a:avLst/>
            <a:gdLst/>
            <a:ahLst/>
            <a:rect l="0" t="0" r="r" b="b"/>
            <a:pathLst>
              <a:path w="5" h="5">
                <a:moveTo>
                  <a:pt x="0" y="0"/>
                </a:moveTo>
                <a:cubicBezTo>
                  <a:pt x="0" y="0"/>
                  <a:pt x="3" y="2"/>
                  <a:pt x="5" y="5"/>
                </a:cubicBezTo>
                <a:lnTo>
                  <a:pt x="0" y="0"/>
                </a:ln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860" name=""/>
          <p:cNvSpPr/>
          <p:nvPr/>
        </p:nvSpPr>
        <p:spPr>
          <a:xfrm>
            <a:off x="4504680" y="777240"/>
            <a:ext cx="6120" cy="5040"/>
          </a:xfrm>
          <a:custGeom>
            <a:avLst/>
            <a:gdLst/>
            <a:ahLst/>
            <a:rect l="0" t="0" r="r" b="b"/>
            <a:pathLst>
              <a:path w="17" h="14">
                <a:moveTo>
                  <a:pt x="0" y="2"/>
                </a:moveTo>
                <a:cubicBezTo>
                  <a:pt x="3" y="3"/>
                  <a:pt x="5" y="3"/>
                  <a:pt x="5" y="0"/>
                </a:cubicBezTo>
                <a:lnTo>
                  <a:pt x="15" y="10"/>
                </a:lnTo>
                <a:cubicBezTo>
                  <a:pt x="23" y="19"/>
                  <a:pt x="10" y="9"/>
                  <a:pt x="0" y="2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861" name=""/>
          <p:cNvSpPr/>
          <p:nvPr/>
        </p:nvSpPr>
        <p:spPr>
          <a:xfrm>
            <a:off x="4518360" y="726120"/>
            <a:ext cx="3240" cy="3600"/>
          </a:xfrm>
          <a:custGeom>
            <a:avLst/>
            <a:gdLst/>
            <a:ahLst/>
            <a:rect l="0" t="0" r="r" b="b"/>
            <a:pathLst>
              <a:path w="9" h="10">
                <a:moveTo>
                  <a:pt x="5" y="2"/>
                </a:moveTo>
                <a:cubicBezTo>
                  <a:pt x="6" y="5"/>
                  <a:pt x="7" y="8"/>
                  <a:pt x="9" y="10"/>
                </a:cubicBezTo>
                <a:cubicBezTo>
                  <a:pt x="6" y="7"/>
                  <a:pt x="3" y="3"/>
                  <a:pt x="0" y="0"/>
                </a:cubicBezTo>
                <a:cubicBezTo>
                  <a:pt x="1" y="0"/>
                  <a:pt x="2" y="1"/>
                  <a:pt x="5" y="2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862" name=""/>
          <p:cNvSpPr/>
          <p:nvPr/>
        </p:nvSpPr>
        <p:spPr>
          <a:xfrm>
            <a:off x="4506840" y="713520"/>
            <a:ext cx="3600" cy="1440"/>
          </a:xfrm>
          <a:custGeom>
            <a:avLst/>
            <a:gdLst/>
            <a:ahLst/>
            <a:rect l="0" t="0" r="r" b="b"/>
            <a:pathLst>
              <a:path w="10" h="4">
                <a:moveTo>
                  <a:pt x="0" y="0"/>
                </a:moveTo>
                <a:cubicBezTo>
                  <a:pt x="4" y="1"/>
                  <a:pt x="7" y="2"/>
                  <a:pt x="10" y="4"/>
                </a:cubicBezTo>
                <a:lnTo>
                  <a:pt x="0" y="0"/>
                </a:ln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863" name=""/>
          <p:cNvSpPr/>
          <p:nvPr/>
        </p:nvSpPr>
        <p:spPr>
          <a:xfrm>
            <a:off x="4539240" y="657360"/>
            <a:ext cx="3600" cy="3600"/>
          </a:xfrm>
          <a:custGeom>
            <a:avLst/>
            <a:gdLst/>
            <a:ahLst/>
            <a:rect l="0" t="0" r="r" b="b"/>
            <a:pathLst>
              <a:path w="10" h="10">
                <a:moveTo>
                  <a:pt x="10" y="10"/>
                </a:moveTo>
                <a:cubicBezTo>
                  <a:pt x="5" y="5"/>
                  <a:pt x="-2" y="2"/>
                  <a:pt x="0" y="0"/>
                </a:cubicBezTo>
                <a:lnTo>
                  <a:pt x="10" y="10"/>
                </a:ln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864" name=""/>
          <p:cNvSpPr/>
          <p:nvPr/>
        </p:nvSpPr>
        <p:spPr>
          <a:xfrm>
            <a:off x="4473360" y="802080"/>
            <a:ext cx="4680" cy="2520"/>
          </a:xfrm>
          <a:custGeom>
            <a:avLst/>
            <a:gdLst/>
            <a:ahLst/>
            <a:rect l="0" t="0" r="r" b="b"/>
            <a:pathLst>
              <a:path w="13" h="7">
                <a:moveTo>
                  <a:pt x="3" y="4"/>
                </a:moveTo>
                <a:cubicBezTo>
                  <a:pt x="-4" y="-5"/>
                  <a:pt x="5" y="2"/>
                  <a:pt x="13" y="6"/>
                </a:cubicBezTo>
                <a:cubicBezTo>
                  <a:pt x="12" y="8"/>
                  <a:pt x="8" y="6"/>
                  <a:pt x="3" y="4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865" name=""/>
          <p:cNvSpPr/>
          <p:nvPr/>
        </p:nvSpPr>
        <p:spPr>
          <a:xfrm>
            <a:off x="4562280" y="712080"/>
            <a:ext cx="2520" cy="2520"/>
          </a:xfrm>
          <a:custGeom>
            <a:avLst/>
            <a:gdLst/>
            <a:ahLst/>
            <a:rect l="0" t="0" r="r" b="b"/>
            <a:pathLst>
              <a:path w="7" h="7">
                <a:moveTo>
                  <a:pt x="7" y="7"/>
                </a:moveTo>
                <a:cubicBezTo>
                  <a:pt x="3" y="4"/>
                  <a:pt x="2" y="2"/>
                  <a:pt x="0" y="0"/>
                </a:cubicBezTo>
                <a:cubicBezTo>
                  <a:pt x="3" y="1"/>
                  <a:pt x="5" y="3"/>
                  <a:pt x="7" y="7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866" name=""/>
          <p:cNvSpPr/>
          <p:nvPr/>
        </p:nvSpPr>
        <p:spPr>
          <a:xfrm>
            <a:off x="4477320" y="802080"/>
            <a:ext cx="2880" cy="3600"/>
          </a:xfrm>
          <a:custGeom>
            <a:avLst/>
            <a:gdLst/>
            <a:ahLst/>
            <a:rect l="0" t="0" r="r" b="b"/>
            <a:pathLst>
              <a:path w="8" h="10">
                <a:moveTo>
                  <a:pt x="6" y="3"/>
                </a:moveTo>
                <a:cubicBezTo>
                  <a:pt x="10" y="12"/>
                  <a:pt x="6" y="11"/>
                  <a:pt x="0" y="7"/>
                </a:cubicBezTo>
                <a:cubicBezTo>
                  <a:pt x="2" y="6"/>
                  <a:pt x="2" y="4"/>
                  <a:pt x="2" y="0"/>
                </a:cubicBezTo>
                <a:cubicBezTo>
                  <a:pt x="3" y="1"/>
                  <a:pt x="5" y="1"/>
                  <a:pt x="6" y="3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867" name=""/>
          <p:cNvSpPr/>
          <p:nvPr/>
        </p:nvSpPr>
        <p:spPr>
          <a:xfrm>
            <a:off x="4597560" y="595080"/>
            <a:ext cx="360" cy="360"/>
          </a:xfrm>
          <a:custGeom>
            <a:avLst/>
            <a:gdLst/>
            <a:ahLst/>
            <a:rect l="0" t="0" r="r" b="b"/>
            <a:pathLst>
              <a:path w="1" h="1">
                <a:moveTo>
                  <a:pt x="0" y="1"/>
                </a:moveTo>
                <a:cubicBezTo>
                  <a:pt x="0" y="0"/>
                  <a:pt x="0" y="0"/>
                  <a:pt x="1" y="1"/>
                </a:cubicBezTo>
                <a:lnTo>
                  <a:pt x="0" y="1"/>
                </a:ln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868" name=""/>
          <p:cNvSpPr/>
          <p:nvPr/>
        </p:nvSpPr>
        <p:spPr>
          <a:xfrm>
            <a:off x="4648320" y="599040"/>
            <a:ext cx="1080" cy="1440"/>
          </a:xfrm>
          <a:custGeom>
            <a:avLst/>
            <a:gdLst/>
            <a:ahLst/>
            <a:rect l="0" t="0" r="r" b="b"/>
            <a:pathLst>
              <a:path w="3" h="4">
                <a:moveTo>
                  <a:pt x="2" y="0"/>
                </a:moveTo>
                <a:cubicBezTo>
                  <a:pt x="4" y="4"/>
                  <a:pt x="2" y="4"/>
                  <a:pt x="0" y="4"/>
                </a:cubicBezTo>
                <a:cubicBezTo>
                  <a:pt x="2" y="2"/>
                  <a:pt x="2" y="1"/>
                  <a:pt x="2" y="0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869" name=""/>
          <p:cNvSpPr/>
          <p:nvPr/>
        </p:nvSpPr>
        <p:spPr>
          <a:xfrm>
            <a:off x="4462920" y="817200"/>
            <a:ext cx="0" cy="720"/>
          </a:xfrm>
          <a:custGeom>
            <a:avLst/>
            <a:gdLst/>
            <a:ahLst/>
            <a:rect l="0" t="0" r="r" b="b"/>
            <a:pathLst>
              <a:path w="0" h="2">
                <a:moveTo>
                  <a:pt x="0" y="0"/>
                </a:moveTo>
                <a:cubicBezTo>
                  <a:pt x="1" y="2"/>
                  <a:pt x="0" y="2"/>
                  <a:pt x="0" y="0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870" name=""/>
          <p:cNvSpPr/>
          <p:nvPr/>
        </p:nvSpPr>
        <p:spPr>
          <a:xfrm>
            <a:off x="4448520" y="803880"/>
            <a:ext cx="1800" cy="2160"/>
          </a:xfrm>
          <a:custGeom>
            <a:avLst/>
            <a:gdLst/>
            <a:ahLst/>
            <a:rect l="0" t="0" r="r" b="b"/>
            <a:pathLst>
              <a:path w="5" h="6">
                <a:moveTo>
                  <a:pt x="5" y="6"/>
                </a:moveTo>
                <a:cubicBezTo>
                  <a:pt x="4" y="4"/>
                  <a:pt x="3" y="2"/>
                  <a:pt x="0" y="0"/>
                </a:cubicBezTo>
                <a:cubicBezTo>
                  <a:pt x="3" y="2"/>
                  <a:pt x="4" y="4"/>
                  <a:pt x="5" y="6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871" name=""/>
          <p:cNvSpPr/>
          <p:nvPr/>
        </p:nvSpPr>
        <p:spPr>
          <a:xfrm>
            <a:off x="4465080" y="777600"/>
            <a:ext cx="720" cy="720"/>
          </a:xfrm>
          <a:custGeom>
            <a:avLst/>
            <a:gdLst/>
            <a:ahLst/>
            <a:rect l="0" t="0" r="r" b="b"/>
            <a:pathLst>
              <a:path w="2" h="2">
                <a:moveTo>
                  <a:pt x="2" y="2"/>
                </a:moveTo>
                <a:cubicBezTo>
                  <a:pt x="0" y="0"/>
                  <a:pt x="0" y="0"/>
                  <a:pt x="2" y="2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872" name=""/>
          <p:cNvSpPr/>
          <p:nvPr/>
        </p:nvSpPr>
        <p:spPr>
          <a:xfrm>
            <a:off x="4461120" y="816480"/>
            <a:ext cx="1800" cy="720"/>
          </a:xfrm>
          <a:custGeom>
            <a:avLst/>
            <a:gdLst/>
            <a:ahLst/>
            <a:rect l="0" t="0" r="r" b="b"/>
            <a:pathLst>
              <a:path w="5" h="2">
                <a:moveTo>
                  <a:pt x="0" y="0"/>
                </a:moveTo>
                <a:cubicBezTo>
                  <a:pt x="2" y="0"/>
                  <a:pt x="4" y="2"/>
                  <a:pt x="5" y="2"/>
                </a:cubicBezTo>
                <a:cubicBezTo>
                  <a:pt x="4" y="2"/>
                  <a:pt x="1" y="0"/>
                  <a:pt x="0" y="0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873" name=""/>
          <p:cNvSpPr/>
          <p:nvPr/>
        </p:nvSpPr>
        <p:spPr>
          <a:xfrm>
            <a:off x="4461840" y="817920"/>
            <a:ext cx="1440" cy="1440"/>
          </a:xfrm>
          <a:custGeom>
            <a:avLst/>
            <a:gdLst/>
            <a:ahLst/>
            <a:rect l="0" t="0" r="r" b="b"/>
            <a:pathLst>
              <a:path w="4" h="4">
                <a:moveTo>
                  <a:pt x="4" y="0"/>
                </a:moveTo>
                <a:cubicBezTo>
                  <a:pt x="4" y="6"/>
                  <a:pt x="2" y="4"/>
                  <a:pt x="0" y="0"/>
                </a:cubicBezTo>
                <a:cubicBezTo>
                  <a:pt x="2" y="0"/>
                  <a:pt x="2" y="0"/>
                  <a:pt x="4" y="0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874" name=""/>
          <p:cNvSpPr/>
          <p:nvPr/>
        </p:nvSpPr>
        <p:spPr>
          <a:xfrm>
            <a:off x="4462560" y="816480"/>
            <a:ext cx="1800" cy="1440"/>
          </a:xfrm>
          <a:custGeom>
            <a:avLst/>
            <a:gdLst/>
            <a:ahLst/>
            <a:rect l="0" t="0" r="r" b="b"/>
            <a:pathLst>
              <a:path w="5" h="4">
                <a:moveTo>
                  <a:pt x="5" y="0"/>
                </a:moveTo>
                <a:cubicBezTo>
                  <a:pt x="3" y="2"/>
                  <a:pt x="3" y="4"/>
                  <a:pt x="2" y="4"/>
                </a:cubicBezTo>
                <a:lnTo>
                  <a:pt x="0" y="2"/>
                </a:lnTo>
                <a:cubicBezTo>
                  <a:pt x="2" y="2"/>
                  <a:pt x="3" y="2"/>
                  <a:pt x="5" y="0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875" name=""/>
          <p:cNvSpPr/>
          <p:nvPr/>
        </p:nvSpPr>
        <p:spPr>
          <a:xfrm>
            <a:off x="4579200" y="638640"/>
            <a:ext cx="1080" cy="2160"/>
          </a:xfrm>
          <a:custGeom>
            <a:avLst/>
            <a:gdLst/>
            <a:ahLst/>
            <a:rect l="0" t="0" r="r" b="b"/>
            <a:pathLst>
              <a:path w="3" h="6">
                <a:moveTo>
                  <a:pt x="2" y="4"/>
                </a:moveTo>
                <a:cubicBezTo>
                  <a:pt x="-1" y="0"/>
                  <a:pt x="-1" y="-2"/>
                  <a:pt x="3" y="6"/>
                </a:cubicBezTo>
                <a:cubicBezTo>
                  <a:pt x="3" y="4"/>
                  <a:pt x="2" y="4"/>
                  <a:pt x="2" y="4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876" name=""/>
          <p:cNvSpPr/>
          <p:nvPr/>
        </p:nvSpPr>
        <p:spPr>
          <a:xfrm>
            <a:off x="4484520" y="734040"/>
            <a:ext cx="0" cy="360"/>
          </a:xfrm>
          <a:custGeom>
            <a:avLst/>
            <a:gdLst/>
            <a:ahLst/>
            <a:rect l="0" t="0" r="r" b="b"/>
            <a:pathLst>
              <a:path w="0" h="1">
                <a:moveTo>
                  <a:pt x="0" y="0"/>
                </a:moveTo>
                <a:lnTo>
                  <a:pt x="0" y="1"/>
                </a:lnTo>
                <a:lnTo>
                  <a:pt x="0" y="0"/>
                </a:ln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877" name=""/>
          <p:cNvSpPr/>
          <p:nvPr/>
        </p:nvSpPr>
        <p:spPr>
          <a:xfrm>
            <a:off x="4483440" y="730440"/>
            <a:ext cx="10800" cy="12960"/>
          </a:xfrm>
          <a:custGeom>
            <a:avLst/>
            <a:gdLst/>
            <a:ahLst/>
            <a:rect l="0" t="0" r="r" b="b"/>
            <a:pathLst>
              <a:path w="30" h="36">
                <a:moveTo>
                  <a:pt x="0" y="0"/>
                </a:moveTo>
                <a:lnTo>
                  <a:pt x="30" y="36"/>
                </a:lnTo>
                <a:lnTo>
                  <a:pt x="3" y="11"/>
                </a:lnTo>
                <a:cubicBezTo>
                  <a:pt x="7" y="12"/>
                  <a:pt x="9" y="13"/>
                  <a:pt x="0" y="0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878" name=""/>
          <p:cNvSpPr/>
          <p:nvPr/>
        </p:nvSpPr>
        <p:spPr>
          <a:xfrm>
            <a:off x="4443840" y="578880"/>
            <a:ext cx="208080" cy="244800"/>
          </a:xfrm>
          <a:custGeom>
            <a:avLst/>
            <a:gdLst/>
            <a:ahLst/>
            <a:rect l="0" t="0" r="r" b="b"/>
            <a:pathLst>
              <a:path w="578" h="680">
                <a:moveTo>
                  <a:pt x="258" y="262"/>
                </a:moveTo>
                <a:cubicBezTo>
                  <a:pt x="258" y="264"/>
                  <a:pt x="255" y="263"/>
                  <a:pt x="256" y="267"/>
                </a:cubicBezTo>
                <a:cubicBezTo>
                  <a:pt x="272" y="274"/>
                  <a:pt x="260" y="257"/>
                  <a:pt x="254" y="248"/>
                </a:cubicBezTo>
                <a:cubicBezTo>
                  <a:pt x="260" y="251"/>
                  <a:pt x="275" y="269"/>
                  <a:pt x="274" y="260"/>
                </a:cubicBezTo>
                <a:cubicBezTo>
                  <a:pt x="273" y="249"/>
                  <a:pt x="252" y="243"/>
                  <a:pt x="251" y="236"/>
                </a:cubicBezTo>
                <a:lnTo>
                  <a:pt x="268" y="247"/>
                </a:lnTo>
                <a:cubicBezTo>
                  <a:pt x="261" y="232"/>
                  <a:pt x="274" y="238"/>
                  <a:pt x="279" y="235"/>
                </a:cubicBezTo>
                <a:cubicBezTo>
                  <a:pt x="279" y="233"/>
                  <a:pt x="278" y="232"/>
                  <a:pt x="276" y="230"/>
                </a:cubicBezTo>
                <a:cubicBezTo>
                  <a:pt x="286" y="231"/>
                  <a:pt x="269" y="209"/>
                  <a:pt x="276" y="210"/>
                </a:cubicBezTo>
                <a:cubicBezTo>
                  <a:pt x="279" y="213"/>
                  <a:pt x="287" y="216"/>
                  <a:pt x="291" y="219"/>
                </a:cubicBezTo>
                <a:lnTo>
                  <a:pt x="287" y="205"/>
                </a:lnTo>
                <a:cubicBezTo>
                  <a:pt x="289" y="211"/>
                  <a:pt x="298" y="218"/>
                  <a:pt x="306" y="226"/>
                </a:cubicBezTo>
                <a:cubicBezTo>
                  <a:pt x="306" y="223"/>
                  <a:pt x="302" y="219"/>
                  <a:pt x="302" y="216"/>
                </a:cubicBezTo>
                <a:cubicBezTo>
                  <a:pt x="305" y="220"/>
                  <a:pt x="307" y="223"/>
                  <a:pt x="312" y="226"/>
                </a:cubicBezTo>
                <a:lnTo>
                  <a:pt x="302" y="207"/>
                </a:lnTo>
                <a:cubicBezTo>
                  <a:pt x="300" y="207"/>
                  <a:pt x="299" y="207"/>
                  <a:pt x="299" y="207"/>
                </a:cubicBezTo>
                <a:cubicBezTo>
                  <a:pt x="300" y="205"/>
                  <a:pt x="297" y="198"/>
                  <a:pt x="306" y="201"/>
                </a:cubicBezTo>
                <a:cubicBezTo>
                  <a:pt x="309" y="204"/>
                  <a:pt x="311" y="208"/>
                  <a:pt x="315" y="211"/>
                </a:cubicBezTo>
                <a:cubicBezTo>
                  <a:pt x="304" y="205"/>
                  <a:pt x="311" y="212"/>
                  <a:pt x="317" y="219"/>
                </a:cubicBezTo>
                <a:cubicBezTo>
                  <a:pt x="319" y="213"/>
                  <a:pt x="320" y="220"/>
                  <a:pt x="328" y="223"/>
                </a:cubicBezTo>
                <a:cubicBezTo>
                  <a:pt x="330" y="220"/>
                  <a:pt x="319" y="209"/>
                  <a:pt x="311" y="203"/>
                </a:cubicBezTo>
                <a:cubicBezTo>
                  <a:pt x="317" y="203"/>
                  <a:pt x="320" y="204"/>
                  <a:pt x="314" y="193"/>
                </a:cubicBezTo>
                <a:lnTo>
                  <a:pt x="326" y="203"/>
                </a:lnTo>
                <a:lnTo>
                  <a:pt x="324" y="197"/>
                </a:lnTo>
                <a:lnTo>
                  <a:pt x="337" y="212"/>
                </a:lnTo>
                <a:cubicBezTo>
                  <a:pt x="350" y="212"/>
                  <a:pt x="317" y="194"/>
                  <a:pt x="330" y="193"/>
                </a:cubicBezTo>
                <a:lnTo>
                  <a:pt x="340" y="201"/>
                </a:lnTo>
                <a:cubicBezTo>
                  <a:pt x="338" y="195"/>
                  <a:pt x="321" y="180"/>
                  <a:pt x="335" y="188"/>
                </a:cubicBezTo>
                <a:cubicBezTo>
                  <a:pt x="331" y="181"/>
                  <a:pt x="317" y="180"/>
                  <a:pt x="319" y="173"/>
                </a:cubicBezTo>
                <a:cubicBezTo>
                  <a:pt x="326" y="176"/>
                  <a:pt x="332" y="177"/>
                  <a:pt x="335" y="177"/>
                </a:cubicBezTo>
                <a:cubicBezTo>
                  <a:pt x="332" y="172"/>
                  <a:pt x="323" y="169"/>
                  <a:pt x="322" y="170"/>
                </a:cubicBezTo>
                <a:cubicBezTo>
                  <a:pt x="322" y="171"/>
                  <a:pt x="322" y="171"/>
                  <a:pt x="322" y="171"/>
                </a:cubicBezTo>
                <a:lnTo>
                  <a:pt x="322" y="170"/>
                </a:lnTo>
                <a:cubicBezTo>
                  <a:pt x="325" y="159"/>
                  <a:pt x="363" y="194"/>
                  <a:pt x="355" y="175"/>
                </a:cubicBezTo>
                <a:cubicBezTo>
                  <a:pt x="345" y="172"/>
                  <a:pt x="336" y="157"/>
                  <a:pt x="331" y="163"/>
                </a:cubicBezTo>
                <a:cubicBezTo>
                  <a:pt x="328" y="155"/>
                  <a:pt x="352" y="170"/>
                  <a:pt x="342" y="157"/>
                </a:cubicBezTo>
                <a:lnTo>
                  <a:pt x="355" y="170"/>
                </a:lnTo>
                <a:cubicBezTo>
                  <a:pt x="356" y="169"/>
                  <a:pt x="352" y="164"/>
                  <a:pt x="351" y="162"/>
                </a:cubicBezTo>
                <a:lnTo>
                  <a:pt x="361" y="171"/>
                </a:lnTo>
                <a:cubicBezTo>
                  <a:pt x="345" y="152"/>
                  <a:pt x="376" y="170"/>
                  <a:pt x="353" y="149"/>
                </a:cubicBezTo>
                <a:cubicBezTo>
                  <a:pt x="371" y="165"/>
                  <a:pt x="354" y="145"/>
                  <a:pt x="363" y="149"/>
                </a:cubicBezTo>
                <a:cubicBezTo>
                  <a:pt x="374" y="163"/>
                  <a:pt x="355" y="158"/>
                  <a:pt x="373" y="172"/>
                </a:cubicBezTo>
                <a:cubicBezTo>
                  <a:pt x="379" y="175"/>
                  <a:pt x="372" y="167"/>
                  <a:pt x="378" y="169"/>
                </a:cubicBezTo>
                <a:cubicBezTo>
                  <a:pt x="380" y="173"/>
                  <a:pt x="383" y="178"/>
                  <a:pt x="386" y="181"/>
                </a:cubicBezTo>
                <a:cubicBezTo>
                  <a:pt x="400" y="184"/>
                  <a:pt x="382" y="164"/>
                  <a:pt x="380" y="158"/>
                </a:cubicBezTo>
                <a:lnTo>
                  <a:pt x="380" y="166"/>
                </a:lnTo>
                <a:cubicBezTo>
                  <a:pt x="362" y="152"/>
                  <a:pt x="379" y="162"/>
                  <a:pt x="366" y="149"/>
                </a:cubicBezTo>
                <a:cubicBezTo>
                  <a:pt x="377" y="154"/>
                  <a:pt x="365" y="141"/>
                  <a:pt x="373" y="144"/>
                </a:cubicBezTo>
                <a:cubicBezTo>
                  <a:pt x="372" y="144"/>
                  <a:pt x="374" y="145"/>
                  <a:pt x="374" y="146"/>
                </a:cubicBezTo>
                <a:cubicBezTo>
                  <a:pt x="378" y="140"/>
                  <a:pt x="408" y="160"/>
                  <a:pt x="410" y="158"/>
                </a:cubicBezTo>
                <a:cubicBezTo>
                  <a:pt x="414" y="158"/>
                  <a:pt x="408" y="146"/>
                  <a:pt x="399" y="142"/>
                </a:cubicBezTo>
                <a:cubicBezTo>
                  <a:pt x="396" y="136"/>
                  <a:pt x="398" y="154"/>
                  <a:pt x="378" y="133"/>
                </a:cubicBezTo>
                <a:cubicBezTo>
                  <a:pt x="407" y="150"/>
                  <a:pt x="373" y="118"/>
                  <a:pt x="397" y="124"/>
                </a:cubicBezTo>
                <a:cubicBezTo>
                  <a:pt x="404" y="135"/>
                  <a:pt x="414" y="134"/>
                  <a:pt x="419" y="142"/>
                </a:cubicBezTo>
                <a:cubicBezTo>
                  <a:pt x="419" y="137"/>
                  <a:pt x="415" y="134"/>
                  <a:pt x="409" y="127"/>
                </a:cubicBezTo>
                <a:lnTo>
                  <a:pt x="418" y="132"/>
                </a:lnTo>
                <a:cubicBezTo>
                  <a:pt x="403" y="113"/>
                  <a:pt x="402" y="118"/>
                  <a:pt x="397" y="104"/>
                </a:cubicBezTo>
                <a:cubicBezTo>
                  <a:pt x="402" y="111"/>
                  <a:pt x="412" y="110"/>
                  <a:pt x="416" y="116"/>
                </a:cubicBezTo>
                <a:cubicBezTo>
                  <a:pt x="418" y="114"/>
                  <a:pt x="417" y="111"/>
                  <a:pt x="413" y="105"/>
                </a:cubicBezTo>
                <a:lnTo>
                  <a:pt x="414" y="107"/>
                </a:lnTo>
                <a:cubicBezTo>
                  <a:pt x="415" y="96"/>
                  <a:pt x="429" y="108"/>
                  <a:pt x="425" y="95"/>
                </a:cubicBezTo>
                <a:lnTo>
                  <a:pt x="419" y="92"/>
                </a:lnTo>
                <a:cubicBezTo>
                  <a:pt x="412" y="73"/>
                  <a:pt x="428" y="68"/>
                  <a:pt x="428" y="54"/>
                </a:cubicBezTo>
                <a:lnTo>
                  <a:pt x="422" y="55"/>
                </a:lnTo>
                <a:cubicBezTo>
                  <a:pt x="424" y="54"/>
                  <a:pt x="418" y="43"/>
                  <a:pt x="428" y="46"/>
                </a:cubicBezTo>
                <a:cubicBezTo>
                  <a:pt x="428" y="47"/>
                  <a:pt x="429" y="49"/>
                  <a:pt x="428" y="49"/>
                </a:cubicBezTo>
                <a:cubicBezTo>
                  <a:pt x="434" y="53"/>
                  <a:pt x="444" y="58"/>
                  <a:pt x="447" y="57"/>
                </a:cubicBezTo>
                <a:lnTo>
                  <a:pt x="438" y="50"/>
                </a:lnTo>
                <a:lnTo>
                  <a:pt x="446" y="54"/>
                </a:lnTo>
                <a:cubicBezTo>
                  <a:pt x="448" y="51"/>
                  <a:pt x="432" y="46"/>
                  <a:pt x="435" y="43"/>
                </a:cubicBezTo>
                <a:cubicBezTo>
                  <a:pt x="462" y="59"/>
                  <a:pt x="448" y="31"/>
                  <a:pt x="473" y="44"/>
                </a:cubicBezTo>
                <a:cubicBezTo>
                  <a:pt x="456" y="29"/>
                  <a:pt x="466" y="48"/>
                  <a:pt x="451" y="34"/>
                </a:cubicBezTo>
                <a:cubicBezTo>
                  <a:pt x="454" y="35"/>
                  <a:pt x="458" y="37"/>
                  <a:pt x="461" y="36"/>
                </a:cubicBezTo>
                <a:lnTo>
                  <a:pt x="449" y="29"/>
                </a:lnTo>
                <a:cubicBezTo>
                  <a:pt x="462" y="23"/>
                  <a:pt x="474" y="26"/>
                  <a:pt x="478" y="15"/>
                </a:cubicBezTo>
                <a:lnTo>
                  <a:pt x="480" y="17"/>
                </a:lnTo>
                <a:cubicBezTo>
                  <a:pt x="487" y="17"/>
                  <a:pt x="486" y="14"/>
                  <a:pt x="477" y="6"/>
                </a:cubicBezTo>
                <a:cubicBezTo>
                  <a:pt x="483" y="8"/>
                  <a:pt x="484" y="13"/>
                  <a:pt x="489" y="14"/>
                </a:cubicBezTo>
                <a:cubicBezTo>
                  <a:pt x="464" y="-10"/>
                  <a:pt x="518" y="17"/>
                  <a:pt x="500" y="0"/>
                </a:cubicBezTo>
                <a:cubicBezTo>
                  <a:pt x="523" y="15"/>
                  <a:pt x="549" y="22"/>
                  <a:pt x="565" y="37"/>
                </a:cubicBezTo>
                <a:lnTo>
                  <a:pt x="564" y="32"/>
                </a:lnTo>
                <a:cubicBezTo>
                  <a:pt x="578" y="43"/>
                  <a:pt x="559" y="40"/>
                  <a:pt x="574" y="52"/>
                </a:cubicBezTo>
                <a:lnTo>
                  <a:pt x="553" y="49"/>
                </a:lnTo>
                <a:cubicBezTo>
                  <a:pt x="559" y="53"/>
                  <a:pt x="566" y="59"/>
                  <a:pt x="569" y="59"/>
                </a:cubicBezTo>
                <a:cubicBezTo>
                  <a:pt x="568" y="62"/>
                  <a:pt x="568" y="64"/>
                  <a:pt x="578" y="67"/>
                </a:cubicBezTo>
                <a:cubicBezTo>
                  <a:pt x="553" y="63"/>
                  <a:pt x="546" y="72"/>
                  <a:pt x="542" y="83"/>
                </a:cubicBezTo>
                <a:cubicBezTo>
                  <a:pt x="538" y="94"/>
                  <a:pt x="535" y="106"/>
                  <a:pt x="519" y="108"/>
                </a:cubicBezTo>
                <a:cubicBezTo>
                  <a:pt x="520" y="110"/>
                  <a:pt x="525" y="113"/>
                  <a:pt x="529" y="115"/>
                </a:cubicBezTo>
                <a:cubicBezTo>
                  <a:pt x="513" y="108"/>
                  <a:pt x="534" y="123"/>
                  <a:pt x="535" y="126"/>
                </a:cubicBezTo>
                <a:lnTo>
                  <a:pt x="511" y="117"/>
                </a:lnTo>
                <a:cubicBezTo>
                  <a:pt x="516" y="123"/>
                  <a:pt x="523" y="126"/>
                  <a:pt x="527" y="129"/>
                </a:cubicBezTo>
                <a:cubicBezTo>
                  <a:pt x="525" y="141"/>
                  <a:pt x="499" y="135"/>
                  <a:pt x="506" y="151"/>
                </a:cubicBezTo>
                <a:cubicBezTo>
                  <a:pt x="497" y="148"/>
                  <a:pt x="490" y="139"/>
                  <a:pt x="485" y="140"/>
                </a:cubicBezTo>
                <a:cubicBezTo>
                  <a:pt x="508" y="150"/>
                  <a:pt x="490" y="155"/>
                  <a:pt x="503" y="163"/>
                </a:cubicBezTo>
                <a:cubicBezTo>
                  <a:pt x="482" y="152"/>
                  <a:pt x="492" y="171"/>
                  <a:pt x="463" y="148"/>
                </a:cubicBezTo>
                <a:cubicBezTo>
                  <a:pt x="458" y="150"/>
                  <a:pt x="474" y="160"/>
                  <a:pt x="477" y="161"/>
                </a:cubicBezTo>
                <a:cubicBezTo>
                  <a:pt x="473" y="164"/>
                  <a:pt x="470" y="168"/>
                  <a:pt x="477" y="178"/>
                </a:cubicBezTo>
                <a:cubicBezTo>
                  <a:pt x="473" y="177"/>
                  <a:pt x="471" y="183"/>
                  <a:pt x="468" y="188"/>
                </a:cubicBezTo>
                <a:cubicBezTo>
                  <a:pt x="464" y="192"/>
                  <a:pt x="458" y="196"/>
                  <a:pt x="445" y="189"/>
                </a:cubicBezTo>
                <a:cubicBezTo>
                  <a:pt x="462" y="198"/>
                  <a:pt x="453" y="195"/>
                  <a:pt x="457" y="202"/>
                </a:cubicBezTo>
                <a:lnTo>
                  <a:pt x="472" y="210"/>
                </a:lnTo>
                <a:lnTo>
                  <a:pt x="466" y="215"/>
                </a:lnTo>
                <a:cubicBezTo>
                  <a:pt x="467" y="217"/>
                  <a:pt x="466" y="216"/>
                  <a:pt x="465" y="216"/>
                </a:cubicBezTo>
                <a:cubicBezTo>
                  <a:pt x="463" y="216"/>
                  <a:pt x="457" y="210"/>
                  <a:pt x="452" y="209"/>
                </a:cubicBezTo>
                <a:cubicBezTo>
                  <a:pt x="449" y="212"/>
                  <a:pt x="456" y="218"/>
                  <a:pt x="461" y="225"/>
                </a:cubicBezTo>
                <a:lnTo>
                  <a:pt x="463" y="226"/>
                </a:lnTo>
                <a:lnTo>
                  <a:pt x="462" y="230"/>
                </a:lnTo>
                <a:cubicBezTo>
                  <a:pt x="461" y="231"/>
                  <a:pt x="455" y="213"/>
                  <a:pt x="443" y="214"/>
                </a:cubicBezTo>
                <a:cubicBezTo>
                  <a:pt x="447" y="217"/>
                  <a:pt x="461" y="234"/>
                  <a:pt x="451" y="228"/>
                </a:cubicBezTo>
                <a:cubicBezTo>
                  <a:pt x="454" y="226"/>
                  <a:pt x="444" y="219"/>
                  <a:pt x="440" y="217"/>
                </a:cubicBezTo>
                <a:lnTo>
                  <a:pt x="435" y="221"/>
                </a:lnTo>
                <a:lnTo>
                  <a:pt x="453" y="232"/>
                </a:lnTo>
                <a:cubicBezTo>
                  <a:pt x="442" y="244"/>
                  <a:pt x="421" y="247"/>
                  <a:pt x="411" y="261"/>
                </a:cubicBezTo>
                <a:cubicBezTo>
                  <a:pt x="397" y="249"/>
                  <a:pt x="403" y="269"/>
                  <a:pt x="383" y="251"/>
                </a:cubicBezTo>
                <a:lnTo>
                  <a:pt x="386" y="253"/>
                </a:lnTo>
                <a:cubicBezTo>
                  <a:pt x="386" y="248"/>
                  <a:pt x="369" y="240"/>
                  <a:pt x="369" y="245"/>
                </a:cubicBezTo>
                <a:cubicBezTo>
                  <a:pt x="378" y="247"/>
                  <a:pt x="386" y="266"/>
                  <a:pt x="394" y="262"/>
                </a:cubicBezTo>
                <a:lnTo>
                  <a:pt x="400" y="275"/>
                </a:lnTo>
                <a:cubicBezTo>
                  <a:pt x="418" y="293"/>
                  <a:pt x="415" y="296"/>
                  <a:pt x="407" y="296"/>
                </a:cubicBezTo>
                <a:cubicBezTo>
                  <a:pt x="400" y="297"/>
                  <a:pt x="388" y="295"/>
                  <a:pt x="392" y="304"/>
                </a:cubicBezTo>
                <a:cubicBezTo>
                  <a:pt x="391" y="302"/>
                  <a:pt x="389" y="300"/>
                  <a:pt x="387" y="299"/>
                </a:cubicBezTo>
                <a:cubicBezTo>
                  <a:pt x="394" y="317"/>
                  <a:pt x="364" y="305"/>
                  <a:pt x="369" y="312"/>
                </a:cubicBezTo>
                <a:lnTo>
                  <a:pt x="358" y="304"/>
                </a:lnTo>
                <a:cubicBezTo>
                  <a:pt x="369" y="323"/>
                  <a:pt x="370" y="325"/>
                  <a:pt x="358" y="326"/>
                </a:cubicBezTo>
                <a:cubicBezTo>
                  <a:pt x="356" y="325"/>
                  <a:pt x="354" y="321"/>
                  <a:pt x="351" y="321"/>
                </a:cubicBezTo>
                <a:cubicBezTo>
                  <a:pt x="357" y="329"/>
                  <a:pt x="363" y="338"/>
                  <a:pt x="357" y="340"/>
                </a:cubicBezTo>
                <a:lnTo>
                  <a:pt x="354" y="337"/>
                </a:lnTo>
                <a:lnTo>
                  <a:pt x="349" y="346"/>
                </a:lnTo>
                <a:cubicBezTo>
                  <a:pt x="333" y="332"/>
                  <a:pt x="335" y="339"/>
                  <a:pt x="337" y="346"/>
                </a:cubicBezTo>
                <a:cubicBezTo>
                  <a:pt x="339" y="354"/>
                  <a:pt x="340" y="361"/>
                  <a:pt x="321" y="347"/>
                </a:cubicBezTo>
                <a:cubicBezTo>
                  <a:pt x="329" y="357"/>
                  <a:pt x="328" y="364"/>
                  <a:pt x="330" y="371"/>
                </a:cubicBezTo>
                <a:cubicBezTo>
                  <a:pt x="329" y="370"/>
                  <a:pt x="327" y="368"/>
                  <a:pt x="325" y="367"/>
                </a:cubicBezTo>
                <a:cubicBezTo>
                  <a:pt x="340" y="386"/>
                  <a:pt x="313" y="371"/>
                  <a:pt x="312" y="375"/>
                </a:cubicBezTo>
                <a:cubicBezTo>
                  <a:pt x="314" y="381"/>
                  <a:pt x="321" y="385"/>
                  <a:pt x="327" y="389"/>
                </a:cubicBezTo>
                <a:cubicBezTo>
                  <a:pt x="310" y="381"/>
                  <a:pt x="332" y="414"/>
                  <a:pt x="325" y="410"/>
                </a:cubicBezTo>
                <a:cubicBezTo>
                  <a:pt x="321" y="412"/>
                  <a:pt x="312" y="400"/>
                  <a:pt x="304" y="394"/>
                </a:cubicBezTo>
                <a:cubicBezTo>
                  <a:pt x="303" y="401"/>
                  <a:pt x="333" y="420"/>
                  <a:pt x="316" y="414"/>
                </a:cubicBezTo>
                <a:cubicBezTo>
                  <a:pt x="315" y="412"/>
                  <a:pt x="315" y="410"/>
                  <a:pt x="312" y="408"/>
                </a:cubicBezTo>
                <a:cubicBezTo>
                  <a:pt x="308" y="408"/>
                  <a:pt x="268" y="378"/>
                  <a:pt x="273" y="387"/>
                </a:cubicBezTo>
                <a:lnTo>
                  <a:pt x="280" y="391"/>
                </a:lnTo>
                <a:cubicBezTo>
                  <a:pt x="285" y="402"/>
                  <a:pt x="246" y="376"/>
                  <a:pt x="267" y="397"/>
                </a:cubicBezTo>
                <a:lnTo>
                  <a:pt x="277" y="406"/>
                </a:lnTo>
                <a:cubicBezTo>
                  <a:pt x="257" y="400"/>
                  <a:pt x="278" y="412"/>
                  <a:pt x="260" y="408"/>
                </a:cubicBezTo>
                <a:lnTo>
                  <a:pt x="259" y="406"/>
                </a:lnTo>
                <a:cubicBezTo>
                  <a:pt x="258" y="411"/>
                  <a:pt x="244" y="401"/>
                  <a:pt x="258" y="418"/>
                </a:cubicBezTo>
                <a:lnTo>
                  <a:pt x="261" y="419"/>
                </a:lnTo>
                <a:cubicBezTo>
                  <a:pt x="259" y="423"/>
                  <a:pt x="258" y="423"/>
                  <a:pt x="253" y="425"/>
                </a:cubicBezTo>
                <a:cubicBezTo>
                  <a:pt x="254" y="427"/>
                  <a:pt x="255" y="431"/>
                  <a:pt x="251" y="429"/>
                </a:cubicBezTo>
                <a:cubicBezTo>
                  <a:pt x="264" y="441"/>
                  <a:pt x="249" y="443"/>
                  <a:pt x="246" y="444"/>
                </a:cubicBezTo>
                <a:cubicBezTo>
                  <a:pt x="247" y="439"/>
                  <a:pt x="241" y="435"/>
                  <a:pt x="234" y="431"/>
                </a:cubicBezTo>
                <a:cubicBezTo>
                  <a:pt x="243" y="443"/>
                  <a:pt x="243" y="445"/>
                  <a:pt x="233" y="440"/>
                </a:cubicBezTo>
                <a:cubicBezTo>
                  <a:pt x="249" y="456"/>
                  <a:pt x="266" y="473"/>
                  <a:pt x="262" y="479"/>
                </a:cubicBezTo>
                <a:cubicBezTo>
                  <a:pt x="260" y="476"/>
                  <a:pt x="260" y="474"/>
                  <a:pt x="256" y="471"/>
                </a:cubicBezTo>
                <a:cubicBezTo>
                  <a:pt x="253" y="468"/>
                  <a:pt x="255" y="473"/>
                  <a:pt x="256" y="474"/>
                </a:cubicBezTo>
                <a:cubicBezTo>
                  <a:pt x="252" y="471"/>
                  <a:pt x="251" y="467"/>
                  <a:pt x="245" y="462"/>
                </a:cubicBezTo>
                <a:cubicBezTo>
                  <a:pt x="257" y="481"/>
                  <a:pt x="241" y="469"/>
                  <a:pt x="242" y="479"/>
                </a:cubicBezTo>
                <a:cubicBezTo>
                  <a:pt x="238" y="473"/>
                  <a:pt x="234" y="471"/>
                  <a:pt x="228" y="466"/>
                </a:cubicBezTo>
                <a:cubicBezTo>
                  <a:pt x="246" y="484"/>
                  <a:pt x="206" y="456"/>
                  <a:pt x="231" y="478"/>
                </a:cubicBezTo>
                <a:cubicBezTo>
                  <a:pt x="208" y="473"/>
                  <a:pt x="207" y="499"/>
                  <a:pt x="189" y="488"/>
                </a:cubicBezTo>
                <a:cubicBezTo>
                  <a:pt x="181" y="482"/>
                  <a:pt x="189" y="495"/>
                  <a:pt x="188" y="497"/>
                </a:cubicBezTo>
                <a:lnTo>
                  <a:pt x="180" y="489"/>
                </a:lnTo>
                <a:cubicBezTo>
                  <a:pt x="190" y="507"/>
                  <a:pt x="182" y="497"/>
                  <a:pt x="191" y="517"/>
                </a:cubicBezTo>
                <a:cubicBezTo>
                  <a:pt x="184" y="505"/>
                  <a:pt x="179" y="502"/>
                  <a:pt x="170" y="496"/>
                </a:cubicBezTo>
                <a:lnTo>
                  <a:pt x="182" y="517"/>
                </a:lnTo>
                <a:lnTo>
                  <a:pt x="169" y="505"/>
                </a:lnTo>
                <a:cubicBezTo>
                  <a:pt x="173" y="511"/>
                  <a:pt x="169" y="511"/>
                  <a:pt x="166" y="510"/>
                </a:cubicBezTo>
                <a:cubicBezTo>
                  <a:pt x="177" y="525"/>
                  <a:pt x="170" y="529"/>
                  <a:pt x="177" y="538"/>
                </a:cubicBezTo>
                <a:cubicBezTo>
                  <a:pt x="159" y="522"/>
                  <a:pt x="176" y="546"/>
                  <a:pt x="160" y="531"/>
                </a:cubicBezTo>
                <a:cubicBezTo>
                  <a:pt x="162" y="534"/>
                  <a:pt x="163" y="537"/>
                  <a:pt x="164" y="539"/>
                </a:cubicBezTo>
                <a:cubicBezTo>
                  <a:pt x="171" y="546"/>
                  <a:pt x="180" y="554"/>
                  <a:pt x="175" y="552"/>
                </a:cubicBezTo>
                <a:lnTo>
                  <a:pt x="165" y="543"/>
                </a:lnTo>
                <a:cubicBezTo>
                  <a:pt x="165" y="547"/>
                  <a:pt x="165" y="549"/>
                  <a:pt x="164" y="550"/>
                </a:cubicBezTo>
                <a:cubicBezTo>
                  <a:pt x="165" y="551"/>
                  <a:pt x="167" y="552"/>
                  <a:pt x="170" y="554"/>
                </a:cubicBezTo>
                <a:cubicBezTo>
                  <a:pt x="168" y="553"/>
                  <a:pt x="166" y="552"/>
                  <a:pt x="164" y="551"/>
                </a:cubicBezTo>
                <a:lnTo>
                  <a:pt x="163" y="551"/>
                </a:lnTo>
                <a:lnTo>
                  <a:pt x="163" y="550"/>
                </a:lnTo>
                <a:cubicBezTo>
                  <a:pt x="160" y="549"/>
                  <a:pt x="158" y="548"/>
                  <a:pt x="160" y="553"/>
                </a:cubicBezTo>
                <a:cubicBezTo>
                  <a:pt x="150" y="548"/>
                  <a:pt x="152" y="556"/>
                  <a:pt x="153" y="563"/>
                </a:cubicBezTo>
                <a:cubicBezTo>
                  <a:pt x="154" y="570"/>
                  <a:pt x="155" y="577"/>
                  <a:pt x="142" y="569"/>
                </a:cubicBezTo>
                <a:cubicBezTo>
                  <a:pt x="145" y="571"/>
                  <a:pt x="147" y="570"/>
                  <a:pt x="144" y="566"/>
                </a:cubicBezTo>
                <a:cubicBezTo>
                  <a:pt x="140" y="572"/>
                  <a:pt x="122" y="562"/>
                  <a:pt x="126" y="572"/>
                </a:cubicBezTo>
                <a:lnTo>
                  <a:pt x="135" y="581"/>
                </a:lnTo>
                <a:cubicBezTo>
                  <a:pt x="135" y="589"/>
                  <a:pt x="135" y="595"/>
                  <a:pt x="131" y="597"/>
                </a:cubicBezTo>
                <a:lnTo>
                  <a:pt x="141" y="607"/>
                </a:lnTo>
                <a:cubicBezTo>
                  <a:pt x="133" y="607"/>
                  <a:pt x="139" y="633"/>
                  <a:pt x="117" y="613"/>
                </a:cubicBezTo>
                <a:cubicBezTo>
                  <a:pt x="123" y="622"/>
                  <a:pt x="109" y="616"/>
                  <a:pt x="109" y="621"/>
                </a:cubicBezTo>
                <a:lnTo>
                  <a:pt x="101" y="613"/>
                </a:lnTo>
                <a:cubicBezTo>
                  <a:pt x="95" y="613"/>
                  <a:pt x="96" y="617"/>
                  <a:pt x="96" y="621"/>
                </a:cubicBezTo>
                <a:cubicBezTo>
                  <a:pt x="75" y="610"/>
                  <a:pt x="83" y="632"/>
                  <a:pt x="76" y="636"/>
                </a:cubicBezTo>
                <a:lnTo>
                  <a:pt x="74" y="633"/>
                </a:lnTo>
                <a:lnTo>
                  <a:pt x="74" y="644"/>
                </a:lnTo>
                <a:cubicBezTo>
                  <a:pt x="69" y="635"/>
                  <a:pt x="77" y="650"/>
                  <a:pt x="73" y="650"/>
                </a:cubicBezTo>
                <a:cubicBezTo>
                  <a:pt x="75" y="655"/>
                  <a:pt x="70" y="656"/>
                  <a:pt x="63" y="652"/>
                </a:cubicBezTo>
                <a:lnTo>
                  <a:pt x="58" y="655"/>
                </a:lnTo>
                <a:cubicBezTo>
                  <a:pt x="58" y="646"/>
                  <a:pt x="48" y="643"/>
                  <a:pt x="40" y="633"/>
                </a:cubicBezTo>
                <a:lnTo>
                  <a:pt x="44" y="643"/>
                </a:lnTo>
                <a:cubicBezTo>
                  <a:pt x="39" y="639"/>
                  <a:pt x="39" y="634"/>
                  <a:pt x="35" y="633"/>
                </a:cubicBezTo>
                <a:cubicBezTo>
                  <a:pt x="38" y="640"/>
                  <a:pt x="33" y="643"/>
                  <a:pt x="40" y="655"/>
                </a:cubicBezTo>
                <a:cubicBezTo>
                  <a:pt x="42" y="657"/>
                  <a:pt x="45" y="659"/>
                  <a:pt x="47" y="660"/>
                </a:cubicBezTo>
                <a:cubicBezTo>
                  <a:pt x="47" y="659"/>
                  <a:pt x="47" y="660"/>
                  <a:pt x="47" y="660"/>
                </a:cubicBezTo>
                <a:lnTo>
                  <a:pt x="48" y="661"/>
                </a:lnTo>
                <a:lnTo>
                  <a:pt x="47" y="661"/>
                </a:lnTo>
                <a:cubicBezTo>
                  <a:pt x="48" y="662"/>
                  <a:pt x="49" y="664"/>
                  <a:pt x="50" y="665"/>
                </a:cubicBezTo>
                <a:cubicBezTo>
                  <a:pt x="45" y="665"/>
                  <a:pt x="49" y="668"/>
                  <a:pt x="53" y="673"/>
                </a:cubicBezTo>
                <a:cubicBezTo>
                  <a:pt x="38" y="661"/>
                  <a:pt x="43" y="671"/>
                  <a:pt x="29" y="658"/>
                </a:cubicBezTo>
                <a:cubicBezTo>
                  <a:pt x="44" y="673"/>
                  <a:pt x="20" y="663"/>
                  <a:pt x="37" y="680"/>
                </a:cubicBezTo>
                <a:cubicBezTo>
                  <a:pt x="22" y="666"/>
                  <a:pt x="34" y="681"/>
                  <a:pt x="22" y="669"/>
                </a:cubicBezTo>
                <a:cubicBezTo>
                  <a:pt x="29" y="670"/>
                  <a:pt x="21" y="653"/>
                  <a:pt x="18" y="644"/>
                </a:cubicBezTo>
                <a:lnTo>
                  <a:pt x="8" y="637"/>
                </a:lnTo>
                <a:cubicBezTo>
                  <a:pt x="-4" y="618"/>
                  <a:pt x="20" y="638"/>
                  <a:pt x="16" y="631"/>
                </a:cubicBezTo>
                <a:cubicBezTo>
                  <a:pt x="19" y="636"/>
                  <a:pt x="13" y="634"/>
                  <a:pt x="10" y="631"/>
                </a:cubicBezTo>
                <a:lnTo>
                  <a:pt x="21" y="643"/>
                </a:lnTo>
                <a:cubicBezTo>
                  <a:pt x="30" y="645"/>
                  <a:pt x="24" y="632"/>
                  <a:pt x="22" y="623"/>
                </a:cubicBezTo>
                <a:cubicBezTo>
                  <a:pt x="15" y="621"/>
                  <a:pt x="18" y="612"/>
                  <a:pt x="8" y="605"/>
                </a:cubicBezTo>
                <a:lnTo>
                  <a:pt x="8" y="608"/>
                </a:lnTo>
                <a:cubicBezTo>
                  <a:pt x="3" y="604"/>
                  <a:pt x="2" y="598"/>
                  <a:pt x="0" y="593"/>
                </a:cubicBezTo>
                <a:cubicBezTo>
                  <a:pt x="14" y="598"/>
                  <a:pt x="19" y="579"/>
                  <a:pt x="30" y="588"/>
                </a:cubicBezTo>
                <a:cubicBezTo>
                  <a:pt x="26" y="586"/>
                  <a:pt x="26" y="591"/>
                  <a:pt x="28" y="595"/>
                </a:cubicBezTo>
                <a:lnTo>
                  <a:pt x="35" y="598"/>
                </a:lnTo>
                <a:cubicBezTo>
                  <a:pt x="33" y="601"/>
                  <a:pt x="22" y="591"/>
                  <a:pt x="22" y="598"/>
                </a:cubicBezTo>
                <a:cubicBezTo>
                  <a:pt x="29" y="606"/>
                  <a:pt x="36" y="620"/>
                  <a:pt x="49" y="629"/>
                </a:cubicBezTo>
                <a:cubicBezTo>
                  <a:pt x="68" y="637"/>
                  <a:pt x="36" y="602"/>
                  <a:pt x="47" y="599"/>
                </a:cubicBezTo>
                <a:cubicBezTo>
                  <a:pt x="46" y="595"/>
                  <a:pt x="57" y="614"/>
                  <a:pt x="58" y="605"/>
                </a:cubicBezTo>
                <a:cubicBezTo>
                  <a:pt x="56" y="592"/>
                  <a:pt x="44" y="570"/>
                  <a:pt x="29" y="552"/>
                </a:cubicBezTo>
                <a:cubicBezTo>
                  <a:pt x="31" y="559"/>
                  <a:pt x="35" y="574"/>
                  <a:pt x="23" y="561"/>
                </a:cubicBezTo>
                <a:cubicBezTo>
                  <a:pt x="21" y="554"/>
                  <a:pt x="22" y="547"/>
                  <a:pt x="15" y="538"/>
                </a:cubicBezTo>
                <a:cubicBezTo>
                  <a:pt x="31" y="551"/>
                  <a:pt x="15" y="546"/>
                  <a:pt x="29" y="557"/>
                </a:cubicBezTo>
                <a:cubicBezTo>
                  <a:pt x="30" y="555"/>
                  <a:pt x="27" y="549"/>
                  <a:pt x="25" y="546"/>
                </a:cubicBezTo>
                <a:cubicBezTo>
                  <a:pt x="29" y="553"/>
                  <a:pt x="36" y="555"/>
                  <a:pt x="39" y="558"/>
                </a:cubicBezTo>
                <a:cubicBezTo>
                  <a:pt x="45" y="554"/>
                  <a:pt x="53" y="558"/>
                  <a:pt x="60" y="555"/>
                </a:cubicBezTo>
                <a:cubicBezTo>
                  <a:pt x="63" y="557"/>
                  <a:pt x="68" y="561"/>
                  <a:pt x="71" y="565"/>
                </a:cubicBezTo>
                <a:cubicBezTo>
                  <a:pt x="70" y="558"/>
                  <a:pt x="54" y="532"/>
                  <a:pt x="44" y="524"/>
                </a:cubicBezTo>
                <a:cubicBezTo>
                  <a:pt x="47" y="520"/>
                  <a:pt x="53" y="527"/>
                  <a:pt x="53" y="521"/>
                </a:cubicBezTo>
                <a:cubicBezTo>
                  <a:pt x="36" y="511"/>
                  <a:pt x="55" y="522"/>
                  <a:pt x="43" y="507"/>
                </a:cubicBezTo>
                <a:cubicBezTo>
                  <a:pt x="44" y="503"/>
                  <a:pt x="50" y="513"/>
                  <a:pt x="54" y="515"/>
                </a:cubicBezTo>
                <a:cubicBezTo>
                  <a:pt x="53" y="514"/>
                  <a:pt x="50" y="508"/>
                  <a:pt x="47" y="504"/>
                </a:cubicBezTo>
                <a:cubicBezTo>
                  <a:pt x="58" y="513"/>
                  <a:pt x="70" y="535"/>
                  <a:pt x="83" y="546"/>
                </a:cubicBezTo>
                <a:cubicBezTo>
                  <a:pt x="92" y="553"/>
                  <a:pt x="111" y="562"/>
                  <a:pt x="112" y="563"/>
                </a:cubicBezTo>
                <a:cubicBezTo>
                  <a:pt x="102" y="549"/>
                  <a:pt x="56" y="500"/>
                  <a:pt x="40" y="485"/>
                </a:cubicBezTo>
                <a:cubicBezTo>
                  <a:pt x="33" y="477"/>
                  <a:pt x="51" y="492"/>
                  <a:pt x="53" y="492"/>
                </a:cubicBezTo>
                <a:cubicBezTo>
                  <a:pt x="69" y="502"/>
                  <a:pt x="48" y="476"/>
                  <a:pt x="56" y="479"/>
                </a:cubicBezTo>
                <a:lnTo>
                  <a:pt x="61" y="489"/>
                </a:lnTo>
                <a:cubicBezTo>
                  <a:pt x="65" y="492"/>
                  <a:pt x="66" y="484"/>
                  <a:pt x="61" y="478"/>
                </a:cubicBezTo>
                <a:cubicBezTo>
                  <a:pt x="66" y="483"/>
                  <a:pt x="82" y="504"/>
                  <a:pt x="88" y="509"/>
                </a:cubicBezTo>
                <a:cubicBezTo>
                  <a:pt x="96" y="507"/>
                  <a:pt x="77" y="476"/>
                  <a:pt x="64" y="462"/>
                </a:cubicBezTo>
                <a:lnTo>
                  <a:pt x="69" y="484"/>
                </a:lnTo>
                <a:cubicBezTo>
                  <a:pt x="57" y="473"/>
                  <a:pt x="64" y="467"/>
                  <a:pt x="50" y="453"/>
                </a:cubicBezTo>
                <a:lnTo>
                  <a:pt x="61" y="451"/>
                </a:lnTo>
                <a:cubicBezTo>
                  <a:pt x="60" y="452"/>
                  <a:pt x="61" y="458"/>
                  <a:pt x="69" y="464"/>
                </a:cubicBezTo>
                <a:cubicBezTo>
                  <a:pt x="71" y="460"/>
                  <a:pt x="72" y="464"/>
                  <a:pt x="79" y="468"/>
                </a:cubicBezTo>
                <a:cubicBezTo>
                  <a:pt x="89" y="486"/>
                  <a:pt x="117" y="530"/>
                  <a:pt x="131" y="550"/>
                </a:cubicBezTo>
                <a:lnTo>
                  <a:pt x="128" y="539"/>
                </a:lnTo>
                <a:lnTo>
                  <a:pt x="135" y="545"/>
                </a:lnTo>
                <a:cubicBezTo>
                  <a:pt x="132" y="531"/>
                  <a:pt x="94" y="481"/>
                  <a:pt x="85" y="468"/>
                </a:cubicBezTo>
                <a:cubicBezTo>
                  <a:pt x="90" y="468"/>
                  <a:pt x="112" y="494"/>
                  <a:pt x="116" y="500"/>
                </a:cubicBezTo>
                <a:cubicBezTo>
                  <a:pt x="123" y="496"/>
                  <a:pt x="89" y="459"/>
                  <a:pt x="98" y="458"/>
                </a:cubicBezTo>
                <a:lnTo>
                  <a:pt x="90" y="454"/>
                </a:lnTo>
                <a:cubicBezTo>
                  <a:pt x="90" y="451"/>
                  <a:pt x="99" y="451"/>
                  <a:pt x="94" y="447"/>
                </a:cubicBezTo>
                <a:cubicBezTo>
                  <a:pt x="101" y="452"/>
                  <a:pt x="115" y="465"/>
                  <a:pt x="119" y="471"/>
                </a:cubicBezTo>
                <a:lnTo>
                  <a:pt x="103" y="445"/>
                </a:lnTo>
                <a:cubicBezTo>
                  <a:pt x="106" y="450"/>
                  <a:pt x="124" y="468"/>
                  <a:pt x="126" y="471"/>
                </a:cubicBezTo>
                <a:cubicBezTo>
                  <a:pt x="129" y="470"/>
                  <a:pt x="110" y="447"/>
                  <a:pt x="105" y="444"/>
                </a:cubicBezTo>
                <a:cubicBezTo>
                  <a:pt x="121" y="454"/>
                  <a:pt x="113" y="447"/>
                  <a:pt x="132" y="461"/>
                </a:cubicBezTo>
                <a:cubicBezTo>
                  <a:pt x="132" y="458"/>
                  <a:pt x="112" y="440"/>
                  <a:pt x="109" y="439"/>
                </a:cubicBezTo>
                <a:cubicBezTo>
                  <a:pt x="107" y="431"/>
                  <a:pt x="111" y="432"/>
                  <a:pt x="114" y="433"/>
                </a:cubicBezTo>
                <a:cubicBezTo>
                  <a:pt x="118" y="445"/>
                  <a:pt x="155" y="478"/>
                  <a:pt x="168" y="494"/>
                </a:cubicBezTo>
                <a:cubicBezTo>
                  <a:pt x="153" y="471"/>
                  <a:pt x="137" y="449"/>
                  <a:pt x="121" y="427"/>
                </a:cubicBezTo>
                <a:cubicBezTo>
                  <a:pt x="124" y="430"/>
                  <a:pt x="141" y="450"/>
                  <a:pt x="144" y="452"/>
                </a:cubicBezTo>
                <a:cubicBezTo>
                  <a:pt x="128" y="434"/>
                  <a:pt x="136" y="422"/>
                  <a:pt x="143" y="419"/>
                </a:cubicBezTo>
                <a:lnTo>
                  <a:pt x="143" y="420"/>
                </a:lnTo>
                <a:cubicBezTo>
                  <a:pt x="147" y="427"/>
                  <a:pt x="156" y="428"/>
                  <a:pt x="152" y="420"/>
                </a:cubicBezTo>
                <a:cubicBezTo>
                  <a:pt x="155" y="424"/>
                  <a:pt x="154" y="423"/>
                  <a:pt x="153" y="424"/>
                </a:cubicBezTo>
                <a:cubicBezTo>
                  <a:pt x="169" y="434"/>
                  <a:pt x="132" y="394"/>
                  <a:pt x="150" y="406"/>
                </a:cubicBezTo>
                <a:cubicBezTo>
                  <a:pt x="146" y="407"/>
                  <a:pt x="152" y="414"/>
                  <a:pt x="159" y="421"/>
                </a:cubicBezTo>
                <a:cubicBezTo>
                  <a:pt x="155" y="412"/>
                  <a:pt x="168" y="413"/>
                  <a:pt x="146" y="394"/>
                </a:cubicBezTo>
                <a:cubicBezTo>
                  <a:pt x="152" y="397"/>
                  <a:pt x="151" y="393"/>
                  <a:pt x="161" y="403"/>
                </a:cubicBezTo>
                <a:lnTo>
                  <a:pt x="155" y="385"/>
                </a:lnTo>
                <a:cubicBezTo>
                  <a:pt x="157" y="388"/>
                  <a:pt x="162" y="394"/>
                  <a:pt x="166" y="394"/>
                </a:cubicBezTo>
                <a:cubicBezTo>
                  <a:pt x="160" y="394"/>
                  <a:pt x="175" y="417"/>
                  <a:pt x="160" y="405"/>
                </a:cubicBezTo>
                <a:cubicBezTo>
                  <a:pt x="172" y="418"/>
                  <a:pt x="180" y="423"/>
                  <a:pt x="189" y="435"/>
                </a:cubicBezTo>
                <a:cubicBezTo>
                  <a:pt x="190" y="423"/>
                  <a:pt x="172" y="398"/>
                  <a:pt x="162" y="379"/>
                </a:cubicBezTo>
                <a:lnTo>
                  <a:pt x="177" y="382"/>
                </a:lnTo>
                <a:lnTo>
                  <a:pt x="171" y="376"/>
                </a:lnTo>
                <a:lnTo>
                  <a:pt x="187" y="389"/>
                </a:lnTo>
                <a:cubicBezTo>
                  <a:pt x="184" y="385"/>
                  <a:pt x="182" y="382"/>
                  <a:pt x="183" y="383"/>
                </a:cubicBezTo>
                <a:cubicBezTo>
                  <a:pt x="185" y="385"/>
                  <a:pt x="186" y="387"/>
                  <a:pt x="188" y="389"/>
                </a:cubicBezTo>
                <a:cubicBezTo>
                  <a:pt x="188" y="388"/>
                  <a:pt x="187" y="386"/>
                  <a:pt x="186" y="384"/>
                </a:cubicBezTo>
                <a:cubicBezTo>
                  <a:pt x="194" y="391"/>
                  <a:pt x="202" y="401"/>
                  <a:pt x="208" y="410"/>
                </a:cubicBezTo>
                <a:cubicBezTo>
                  <a:pt x="205" y="408"/>
                  <a:pt x="202" y="406"/>
                  <a:pt x="199" y="403"/>
                </a:cubicBezTo>
                <a:cubicBezTo>
                  <a:pt x="205" y="412"/>
                  <a:pt x="211" y="420"/>
                  <a:pt x="218" y="423"/>
                </a:cubicBezTo>
                <a:cubicBezTo>
                  <a:pt x="217" y="422"/>
                  <a:pt x="216" y="420"/>
                  <a:pt x="216" y="419"/>
                </a:cubicBezTo>
                <a:cubicBezTo>
                  <a:pt x="220" y="425"/>
                  <a:pt x="224" y="430"/>
                  <a:pt x="227" y="431"/>
                </a:cubicBezTo>
                <a:lnTo>
                  <a:pt x="224" y="420"/>
                </a:lnTo>
                <a:cubicBezTo>
                  <a:pt x="222" y="419"/>
                  <a:pt x="217" y="415"/>
                  <a:pt x="212" y="412"/>
                </a:cubicBezTo>
                <a:cubicBezTo>
                  <a:pt x="205" y="400"/>
                  <a:pt x="197" y="385"/>
                  <a:pt x="184" y="378"/>
                </a:cubicBezTo>
                <a:lnTo>
                  <a:pt x="196" y="383"/>
                </a:lnTo>
                <a:cubicBezTo>
                  <a:pt x="186" y="365"/>
                  <a:pt x="188" y="369"/>
                  <a:pt x="182" y="353"/>
                </a:cubicBezTo>
                <a:cubicBezTo>
                  <a:pt x="188" y="358"/>
                  <a:pt x="191" y="363"/>
                  <a:pt x="195" y="366"/>
                </a:cubicBezTo>
                <a:cubicBezTo>
                  <a:pt x="182" y="347"/>
                  <a:pt x="223" y="376"/>
                  <a:pt x="209" y="361"/>
                </a:cubicBezTo>
                <a:cubicBezTo>
                  <a:pt x="208" y="355"/>
                  <a:pt x="198" y="348"/>
                  <a:pt x="195" y="342"/>
                </a:cubicBezTo>
                <a:cubicBezTo>
                  <a:pt x="197" y="344"/>
                  <a:pt x="200" y="347"/>
                  <a:pt x="201" y="347"/>
                </a:cubicBezTo>
                <a:lnTo>
                  <a:pt x="192" y="334"/>
                </a:lnTo>
                <a:cubicBezTo>
                  <a:pt x="197" y="337"/>
                  <a:pt x="198" y="343"/>
                  <a:pt x="205" y="345"/>
                </a:cubicBezTo>
                <a:cubicBezTo>
                  <a:pt x="201" y="333"/>
                  <a:pt x="198" y="326"/>
                  <a:pt x="206" y="327"/>
                </a:cubicBezTo>
                <a:cubicBezTo>
                  <a:pt x="208" y="320"/>
                  <a:pt x="183" y="309"/>
                  <a:pt x="189" y="307"/>
                </a:cubicBezTo>
                <a:cubicBezTo>
                  <a:pt x="198" y="315"/>
                  <a:pt x="209" y="324"/>
                  <a:pt x="213" y="322"/>
                </a:cubicBezTo>
                <a:cubicBezTo>
                  <a:pt x="208" y="315"/>
                  <a:pt x="201" y="309"/>
                  <a:pt x="200" y="303"/>
                </a:cubicBezTo>
                <a:lnTo>
                  <a:pt x="213" y="316"/>
                </a:lnTo>
                <a:cubicBezTo>
                  <a:pt x="214" y="313"/>
                  <a:pt x="214" y="309"/>
                  <a:pt x="224" y="318"/>
                </a:cubicBezTo>
                <a:cubicBezTo>
                  <a:pt x="220" y="311"/>
                  <a:pt x="222" y="311"/>
                  <a:pt x="225" y="312"/>
                </a:cubicBezTo>
                <a:cubicBezTo>
                  <a:pt x="221" y="302"/>
                  <a:pt x="195" y="289"/>
                  <a:pt x="190" y="285"/>
                </a:cubicBezTo>
                <a:cubicBezTo>
                  <a:pt x="203" y="291"/>
                  <a:pt x="199" y="284"/>
                  <a:pt x="217" y="296"/>
                </a:cubicBezTo>
                <a:lnTo>
                  <a:pt x="218" y="303"/>
                </a:lnTo>
                <a:cubicBezTo>
                  <a:pt x="240" y="312"/>
                  <a:pt x="204" y="279"/>
                  <a:pt x="235" y="302"/>
                </a:cubicBezTo>
                <a:cubicBezTo>
                  <a:pt x="232" y="304"/>
                  <a:pt x="237" y="313"/>
                  <a:pt x="245" y="318"/>
                </a:cubicBezTo>
                <a:lnTo>
                  <a:pt x="241" y="309"/>
                </a:lnTo>
                <a:cubicBezTo>
                  <a:pt x="245" y="311"/>
                  <a:pt x="242" y="313"/>
                  <a:pt x="248" y="315"/>
                </a:cubicBezTo>
                <a:cubicBezTo>
                  <a:pt x="246" y="311"/>
                  <a:pt x="240" y="303"/>
                  <a:pt x="237" y="298"/>
                </a:cubicBezTo>
                <a:lnTo>
                  <a:pt x="237" y="299"/>
                </a:lnTo>
                <a:lnTo>
                  <a:pt x="240" y="292"/>
                </a:lnTo>
                <a:cubicBezTo>
                  <a:pt x="240" y="294"/>
                  <a:pt x="244" y="297"/>
                  <a:pt x="245" y="296"/>
                </a:cubicBezTo>
                <a:lnTo>
                  <a:pt x="241" y="286"/>
                </a:lnTo>
                <a:cubicBezTo>
                  <a:pt x="244" y="290"/>
                  <a:pt x="249" y="293"/>
                  <a:pt x="253" y="293"/>
                </a:cubicBezTo>
                <a:cubicBezTo>
                  <a:pt x="261" y="292"/>
                  <a:pt x="226" y="262"/>
                  <a:pt x="243" y="271"/>
                </a:cubicBezTo>
                <a:cubicBezTo>
                  <a:pt x="242" y="271"/>
                  <a:pt x="244" y="272"/>
                  <a:pt x="243" y="273"/>
                </a:cubicBezTo>
                <a:lnTo>
                  <a:pt x="251" y="276"/>
                </a:lnTo>
                <a:cubicBezTo>
                  <a:pt x="222" y="250"/>
                  <a:pt x="258" y="262"/>
                  <a:pt x="229" y="236"/>
                </a:cubicBezTo>
                <a:cubicBezTo>
                  <a:pt x="243" y="244"/>
                  <a:pt x="236" y="242"/>
                  <a:pt x="247" y="258"/>
                </a:cubicBezTo>
                <a:lnTo>
                  <a:pt x="258" y="262"/>
                </a:lnTo>
                <a:moveTo>
                  <a:pt x="240" y="291"/>
                </a:moveTo>
                <a:lnTo>
                  <a:pt x="240" y="292"/>
                </a:lnTo>
                <a:lnTo>
                  <a:pt x="240" y="291"/>
                </a:lnTo>
                <a:moveTo>
                  <a:pt x="104" y="443"/>
                </a:moveTo>
                <a:lnTo>
                  <a:pt x="105" y="444"/>
                </a:lnTo>
                <a:lnTo>
                  <a:pt x="104" y="443"/>
                </a:lnTo>
                <a:moveTo>
                  <a:pt x="103" y="445"/>
                </a:moveTo>
                <a:lnTo>
                  <a:pt x="103" y="445"/>
                </a:lnTo>
                <a:moveTo>
                  <a:pt x="120" y="473"/>
                </a:moveTo>
                <a:cubicBezTo>
                  <a:pt x="119" y="472"/>
                  <a:pt x="119" y="472"/>
                  <a:pt x="119" y="471"/>
                </a:cubicBezTo>
                <a:lnTo>
                  <a:pt x="120" y="473"/>
                </a:lnTo>
                <a:moveTo>
                  <a:pt x="166" y="510"/>
                </a:moveTo>
                <a:lnTo>
                  <a:pt x="165" y="510"/>
                </a:lnTo>
                <a:cubicBezTo>
                  <a:pt x="166" y="510"/>
                  <a:pt x="166" y="510"/>
                  <a:pt x="166" y="510"/>
                </a:cubicBezTo>
                <a:moveTo>
                  <a:pt x="162" y="506"/>
                </a:moveTo>
                <a:cubicBezTo>
                  <a:pt x="164" y="508"/>
                  <a:pt x="165" y="509"/>
                  <a:pt x="166" y="510"/>
                </a:cubicBezTo>
                <a:cubicBezTo>
                  <a:pt x="166" y="509"/>
                  <a:pt x="165" y="508"/>
                  <a:pt x="162" y="506"/>
                </a:cubicBezTo>
                <a:moveTo>
                  <a:pt x="422" y="55"/>
                </a:moveTo>
                <a:lnTo>
                  <a:pt x="422" y="55"/>
                </a:lnTo>
                <a:moveTo>
                  <a:pt x="373" y="146"/>
                </a:moveTo>
                <a:cubicBezTo>
                  <a:pt x="374" y="146"/>
                  <a:pt x="374" y="146"/>
                  <a:pt x="374" y="146"/>
                </a:cubicBezTo>
                <a:lnTo>
                  <a:pt x="373" y="146"/>
                </a:lnTo>
                <a:moveTo>
                  <a:pt x="225" y="312"/>
                </a:moveTo>
                <a:cubicBezTo>
                  <a:pt x="230" y="313"/>
                  <a:pt x="236" y="318"/>
                  <a:pt x="225" y="306"/>
                </a:cubicBezTo>
                <a:cubicBezTo>
                  <a:pt x="219" y="301"/>
                  <a:pt x="224" y="309"/>
                  <a:pt x="225" y="312"/>
                </a:cubicBezTo>
                <a:moveTo>
                  <a:pt x="187" y="400"/>
                </a:moveTo>
                <a:cubicBezTo>
                  <a:pt x="190" y="401"/>
                  <a:pt x="191" y="401"/>
                  <a:pt x="191" y="399"/>
                </a:cubicBezTo>
                <a:cubicBezTo>
                  <a:pt x="187" y="396"/>
                  <a:pt x="184" y="396"/>
                  <a:pt x="187" y="400"/>
                </a:cubicBezTo>
                <a:moveTo>
                  <a:pt x="60" y="643"/>
                </a:moveTo>
                <a:cubicBezTo>
                  <a:pt x="64" y="644"/>
                  <a:pt x="66" y="645"/>
                  <a:pt x="60" y="643"/>
                </a:cubicBezTo>
                <a:moveTo>
                  <a:pt x="52" y="642"/>
                </a:moveTo>
                <a:cubicBezTo>
                  <a:pt x="53" y="644"/>
                  <a:pt x="54" y="646"/>
                  <a:pt x="56" y="647"/>
                </a:cubicBezTo>
                <a:cubicBezTo>
                  <a:pt x="54" y="644"/>
                  <a:pt x="55" y="643"/>
                  <a:pt x="56" y="643"/>
                </a:cubicBezTo>
                <a:cubicBezTo>
                  <a:pt x="54" y="640"/>
                  <a:pt x="52" y="639"/>
                  <a:pt x="52" y="642"/>
                </a:cubicBezTo>
                <a:moveTo>
                  <a:pt x="461" y="212"/>
                </a:moveTo>
                <a:cubicBezTo>
                  <a:pt x="458" y="209"/>
                  <a:pt x="456" y="206"/>
                  <a:pt x="458" y="211"/>
                </a:cubicBezTo>
                <a:lnTo>
                  <a:pt x="461" y="212"/>
                </a:ln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879" name=""/>
          <p:cNvSpPr/>
          <p:nvPr/>
        </p:nvSpPr>
        <p:spPr>
          <a:xfrm>
            <a:off x="4508640" y="714960"/>
            <a:ext cx="2160" cy="2160"/>
          </a:xfrm>
          <a:custGeom>
            <a:avLst/>
            <a:gdLst/>
            <a:ahLst/>
            <a:rect l="0" t="0" r="r" b="b"/>
            <a:pathLst>
              <a:path w="6" h="6">
                <a:moveTo>
                  <a:pt x="0" y="0"/>
                </a:moveTo>
                <a:cubicBezTo>
                  <a:pt x="2" y="1"/>
                  <a:pt x="5" y="3"/>
                  <a:pt x="6" y="6"/>
                </a:cubicBezTo>
                <a:cubicBezTo>
                  <a:pt x="3" y="3"/>
                  <a:pt x="1" y="2"/>
                  <a:pt x="0" y="0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880" name=""/>
          <p:cNvSpPr/>
          <p:nvPr/>
        </p:nvSpPr>
        <p:spPr>
          <a:xfrm>
            <a:off x="4542480" y="660600"/>
            <a:ext cx="720" cy="1440"/>
          </a:xfrm>
          <a:custGeom>
            <a:avLst/>
            <a:gdLst/>
            <a:ahLst/>
            <a:rect l="0" t="0" r="r" b="b"/>
            <a:pathLst>
              <a:path w="2" h="4">
                <a:moveTo>
                  <a:pt x="2" y="4"/>
                </a:moveTo>
                <a:lnTo>
                  <a:pt x="0" y="0"/>
                </a:lnTo>
                <a:cubicBezTo>
                  <a:pt x="0" y="2"/>
                  <a:pt x="2" y="2"/>
                  <a:pt x="2" y="4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881" name=""/>
          <p:cNvSpPr/>
          <p:nvPr/>
        </p:nvSpPr>
        <p:spPr>
          <a:xfrm>
            <a:off x="4458600" y="758520"/>
            <a:ext cx="2520" cy="2160"/>
          </a:xfrm>
          <a:custGeom>
            <a:avLst/>
            <a:gdLst/>
            <a:ahLst/>
            <a:rect l="0" t="0" r="r" b="b"/>
            <a:pathLst>
              <a:path w="7" h="6">
                <a:moveTo>
                  <a:pt x="0" y="0"/>
                </a:moveTo>
                <a:cubicBezTo>
                  <a:pt x="3" y="-1"/>
                  <a:pt x="5" y="2"/>
                  <a:pt x="7" y="6"/>
                </a:cubicBezTo>
                <a:cubicBezTo>
                  <a:pt x="5" y="3"/>
                  <a:pt x="3" y="2"/>
                  <a:pt x="0" y="0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882" name=""/>
          <p:cNvSpPr/>
          <p:nvPr/>
        </p:nvSpPr>
        <p:spPr>
          <a:xfrm>
            <a:off x="4457880" y="820440"/>
            <a:ext cx="2520" cy="2880"/>
          </a:xfrm>
          <a:custGeom>
            <a:avLst/>
            <a:gdLst/>
            <a:ahLst/>
            <a:rect l="0" t="0" r="r" b="b"/>
            <a:pathLst>
              <a:path w="7" h="8">
                <a:moveTo>
                  <a:pt x="6" y="8"/>
                </a:moveTo>
                <a:lnTo>
                  <a:pt x="6" y="7"/>
                </a:lnTo>
                <a:cubicBezTo>
                  <a:pt x="6" y="8"/>
                  <a:pt x="6" y="8"/>
                  <a:pt x="6" y="8"/>
                </a:cubicBezTo>
                <a:moveTo>
                  <a:pt x="7" y="2"/>
                </a:moveTo>
                <a:lnTo>
                  <a:pt x="6" y="7"/>
                </a:lnTo>
                <a:cubicBezTo>
                  <a:pt x="6" y="6"/>
                  <a:pt x="2" y="2"/>
                  <a:pt x="0" y="0"/>
                </a:cubicBezTo>
                <a:cubicBezTo>
                  <a:pt x="2" y="2"/>
                  <a:pt x="6" y="5"/>
                  <a:pt x="7" y="2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883" name=""/>
          <p:cNvSpPr/>
          <p:nvPr/>
        </p:nvSpPr>
        <p:spPr>
          <a:xfrm>
            <a:off x="4431960" y="806040"/>
            <a:ext cx="2160" cy="2880"/>
          </a:xfrm>
          <a:custGeom>
            <a:avLst/>
            <a:gdLst/>
            <a:ahLst/>
            <a:rect l="0" t="0" r="r" b="b"/>
            <a:pathLst>
              <a:path w="6" h="8">
                <a:moveTo>
                  <a:pt x="0" y="0"/>
                </a:moveTo>
                <a:cubicBezTo>
                  <a:pt x="5" y="1"/>
                  <a:pt x="7" y="7"/>
                  <a:pt x="5" y="8"/>
                </a:cubicBezTo>
                <a:lnTo>
                  <a:pt x="0" y="2"/>
                </a:lnTo>
                <a:cubicBezTo>
                  <a:pt x="0" y="1"/>
                  <a:pt x="1" y="2"/>
                  <a:pt x="0" y="0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884" name=""/>
          <p:cNvSpPr/>
          <p:nvPr/>
        </p:nvSpPr>
        <p:spPr>
          <a:xfrm>
            <a:off x="4446000" y="809280"/>
            <a:ext cx="3240" cy="4320"/>
          </a:xfrm>
          <a:custGeom>
            <a:avLst/>
            <a:gdLst/>
            <a:ahLst/>
            <a:rect l="0" t="0" r="r" b="b"/>
            <a:pathLst>
              <a:path w="9" h="12">
                <a:moveTo>
                  <a:pt x="8" y="6"/>
                </a:moveTo>
                <a:cubicBezTo>
                  <a:pt x="9" y="11"/>
                  <a:pt x="11" y="18"/>
                  <a:pt x="0" y="4"/>
                </a:cubicBezTo>
                <a:lnTo>
                  <a:pt x="0" y="5"/>
                </a:lnTo>
                <a:cubicBezTo>
                  <a:pt x="0" y="0"/>
                  <a:pt x="0" y="-4"/>
                  <a:pt x="8" y="6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885" name=""/>
          <p:cNvSpPr/>
          <p:nvPr/>
        </p:nvSpPr>
        <p:spPr>
          <a:xfrm>
            <a:off x="4445280" y="810720"/>
            <a:ext cx="1080" cy="2160"/>
          </a:xfrm>
          <a:custGeom>
            <a:avLst/>
            <a:gdLst/>
            <a:ahLst/>
            <a:rect l="0" t="0" r="r" b="b"/>
            <a:pathLst>
              <a:path w="3" h="6">
                <a:moveTo>
                  <a:pt x="2" y="0"/>
                </a:moveTo>
                <a:cubicBezTo>
                  <a:pt x="2" y="3"/>
                  <a:pt x="6" y="9"/>
                  <a:pt x="0" y="3"/>
                </a:cubicBezTo>
                <a:cubicBezTo>
                  <a:pt x="2" y="3"/>
                  <a:pt x="2" y="1"/>
                  <a:pt x="2" y="0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886" name=""/>
          <p:cNvSpPr/>
          <p:nvPr/>
        </p:nvSpPr>
        <p:spPr>
          <a:xfrm>
            <a:off x="4462200" y="812880"/>
            <a:ext cx="3240" cy="5040"/>
          </a:xfrm>
          <a:custGeom>
            <a:avLst/>
            <a:gdLst/>
            <a:ahLst/>
            <a:rect l="0" t="0" r="r" b="b"/>
            <a:pathLst>
              <a:path w="9" h="14">
                <a:moveTo>
                  <a:pt x="1" y="2"/>
                </a:moveTo>
                <a:cubicBezTo>
                  <a:pt x="1" y="-9"/>
                  <a:pt x="15" y="23"/>
                  <a:pt x="6" y="10"/>
                </a:cubicBezTo>
                <a:cubicBezTo>
                  <a:pt x="10" y="15"/>
                  <a:pt x="-3" y="0"/>
                  <a:pt x="1" y="2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887" name=""/>
          <p:cNvSpPr/>
          <p:nvPr/>
        </p:nvSpPr>
        <p:spPr>
          <a:xfrm>
            <a:off x="4439520" y="800640"/>
            <a:ext cx="3600" cy="4680"/>
          </a:xfrm>
          <a:custGeom>
            <a:avLst/>
            <a:gdLst/>
            <a:ahLst/>
            <a:rect l="0" t="0" r="r" b="b"/>
            <a:pathLst>
              <a:path w="10" h="13">
                <a:moveTo>
                  <a:pt x="0" y="0"/>
                </a:moveTo>
                <a:lnTo>
                  <a:pt x="4" y="2"/>
                </a:lnTo>
                <a:lnTo>
                  <a:pt x="10" y="13"/>
                </a:lnTo>
                <a:lnTo>
                  <a:pt x="0" y="0"/>
                </a:ln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888" name=""/>
          <p:cNvSpPr/>
          <p:nvPr/>
        </p:nvSpPr>
        <p:spPr>
          <a:xfrm>
            <a:off x="4445280" y="799200"/>
            <a:ext cx="2520" cy="1800"/>
          </a:xfrm>
          <a:custGeom>
            <a:avLst/>
            <a:gdLst/>
            <a:ahLst/>
            <a:rect l="0" t="0" r="r" b="b"/>
            <a:pathLst>
              <a:path w="7" h="5">
                <a:moveTo>
                  <a:pt x="6" y="0"/>
                </a:moveTo>
                <a:cubicBezTo>
                  <a:pt x="9" y="5"/>
                  <a:pt x="5" y="4"/>
                  <a:pt x="2" y="5"/>
                </a:cubicBezTo>
                <a:cubicBezTo>
                  <a:pt x="2" y="4"/>
                  <a:pt x="1" y="3"/>
                  <a:pt x="0" y="0"/>
                </a:cubicBezTo>
                <a:lnTo>
                  <a:pt x="6" y="0"/>
                </a:ln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889" name=""/>
          <p:cNvSpPr/>
          <p:nvPr/>
        </p:nvSpPr>
        <p:spPr>
          <a:xfrm>
            <a:off x="4445640" y="800640"/>
            <a:ext cx="1080" cy="2160"/>
          </a:xfrm>
          <a:custGeom>
            <a:avLst/>
            <a:gdLst/>
            <a:ahLst/>
            <a:rect l="0" t="0" r="r" b="b"/>
            <a:pathLst>
              <a:path w="3" h="6">
                <a:moveTo>
                  <a:pt x="3" y="0"/>
                </a:moveTo>
                <a:cubicBezTo>
                  <a:pt x="3" y="3"/>
                  <a:pt x="1" y="6"/>
                  <a:pt x="1" y="6"/>
                </a:cubicBezTo>
                <a:cubicBezTo>
                  <a:pt x="-1" y="3"/>
                  <a:pt x="1" y="2"/>
                  <a:pt x="3" y="0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890" name=""/>
          <p:cNvSpPr/>
          <p:nvPr/>
        </p:nvSpPr>
        <p:spPr>
          <a:xfrm>
            <a:off x="4439880" y="798480"/>
            <a:ext cx="2520" cy="720"/>
          </a:xfrm>
          <a:custGeom>
            <a:avLst/>
            <a:gdLst/>
            <a:ahLst/>
            <a:rect l="0" t="0" r="r" b="b"/>
            <a:pathLst>
              <a:path w="7" h="2">
                <a:moveTo>
                  <a:pt x="0" y="0"/>
                </a:moveTo>
                <a:lnTo>
                  <a:pt x="7" y="0"/>
                </a:lnTo>
                <a:lnTo>
                  <a:pt x="3" y="2"/>
                </a:lnTo>
                <a:lnTo>
                  <a:pt x="0" y="0"/>
                </a:ln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891" name=""/>
          <p:cNvSpPr/>
          <p:nvPr/>
        </p:nvSpPr>
        <p:spPr>
          <a:xfrm>
            <a:off x="4457520" y="786960"/>
            <a:ext cx="2880" cy="4320"/>
          </a:xfrm>
          <a:custGeom>
            <a:avLst/>
            <a:gdLst/>
            <a:ahLst/>
            <a:rect l="0" t="0" r="r" b="b"/>
            <a:pathLst>
              <a:path w="8" h="12">
                <a:moveTo>
                  <a:pt x="6" y="12"/>
                </a:moveTo>
                <a:cubicBezTo>
                  <a:pt x="3" y="8"/>
                  <a:pt x="3" y="5"/>
                  <a:pt x="0" y="2"/>
                </a:cubicBezTo>
                <a:cubicBezTo>
                  <a:pt x="0" y="-2"/>
                  <a:pt x="4" y="1"/>
                  <a:pt x="8" y="5"/>
                </a:cubicBezTo>
                <a:lnTo>
                  <a:pt x="6" y="12"/>
                </a:ln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892" name=""/>
          <p:cNvSpPr/>
          <p:nvPr/>
        </p:nvSpPr>
        <p:spPr>
          <a:xfrm>
            <a:off x="4446000" y="780480"/>
            <a:ext cx="4320" cy="5040"/>
          </a:xfrm>
          <a:custGeom>
            <a:avLst/>
            <a:gdLst/>
            <a:ahLst/>
            <a:rect l="0" t="0" r="r" b="b"/>
            <a:pathLst>
              <a:path w="12" h="14">
                <a:moveTo>
                  <a:pt x="2" y="6"/>
                </a:moveTo>
                <a:lnTo>
                  <a:pt x="0" y="0"/>
                </a:lnTo>
                <a:lnTo>
                  <a:pt x="12" y="14"/>
                </a:lnTo>
                <a:cubicBezTo>
                  <a:pt x="7" y="11"/>
                  <a:pt x="5" y="8"/>
                  <a:pt x="2" y="6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893" name=""/>
          <p:cNvSpPr/>
          <p:nvPr/>
        </p:nvSpPr>
        <p:spPr>
          <a:xfrm>
            <a:off x="4446360" y="774720"/>
            <a:ext cx="3600" cy="4320"/>
          </a:xfrm>
          <a:custGeom>
            <a:avLst/>
            <a:gdLst/>
            <a:ahLst/>
            <a:rect l="0" t="0" r="r" b="b"/>
            <a:pathLst>
              <a:path w="10" h="12">
                <a:moveTo>
                  <a:pt x="10" y="12"/>
                </a:moveTo>
                <a:cubicBezTo>
                  <a:pt x="4" y="12"/>
                  <a:pt x="4" y="5"/>
                  <a:pt x="0" y="1"/>
                </a:cubicBezTo>
                <a:cubicBezTo>
                  <a:pt x="5" y="-4"/>
                  <a:pt x="6" y="7"/>
                  <a:pt x="10" y="12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894" name=""/>
          <p:cNvSpPr/>
          <p:nvPr/>
        </p:nvSpPr>
        <p:spPr>
          <a:xfrm>
            <a:off x="4471560" y="770040"/>
            <a:ext cx="7200" cy="8280"/>
          </a:xfrm>
          <a:custGeom>
            <a:avLst/>
            <a:gdLst/>
            <a:ahLst/>
            <a:rect l="0" t="0" r="r" b="b"/>
            <a:pathLst>
              <a:path w="20" h="23">
                <a:moveTo>
                  <a:pt x="1" y="0"/>
                </a:moveTo>
                <a:lnTo>
                  <a:pt x="20" y="23"/>
                </a:lnTo>
                <a:lnTo>
                  <a:pt x="0" y="0"/>
                </a:lnTo>
                <a:lnTo>
                  <a:pt x="1" y="0"/>
                </a:ln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895" name=""/>
          <p:cNvSpPr/>
          <p:nvPr/>
        </p:nvSpPr>
        <p:spPr>
          <a:xfrm>
            <a:off x="4469040" y="738000"/>
            <a:ext cx="5760" cy="7200"/>
          </a:xfrm>
          <a:custGeom>
            <a:avLst/>
            <a:gdLst/>
            <a:ahLst/>
            <a:rect l="0" t="0" r="r" b="b"/>
            <a:pathLst>
              <a:path w="16" h="20">
                <a:moveTo>
                  <a:pt x="2" y="0"/>
                </a:moveTo>
                <a:cubicBezTo>
                  <a:pt x="17" y="14"/>
                  <a:pt x="13" y="12"/>
                  <a:pt x="16" y="20"/>
                </a:cubicBezTo>
                <a:cubicBezTo>
                  <a:pt x="13" y="15"/>
                  <a:pt x="8" y="18"/>
                  <a:pt x="4" y="12"/>
                </a:cubicBezTo>
                <a:cubicBezTo>
                  <a:pt x="15" y="15"/>
                  <a:pt x="-7" y="-1"/>
                  <a:pt x="2" y="0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896" name=""/>
          <p:cNvSpPr/>
          <p:nvPr/>
        </p:nvSpPr>
        <p:spPr>
          <a:xfrm>
            <a:off x="4474440" y="744840"/>
            <a:ext cx="1440" cy="1800"/>
          </a:xfrm>
          <a:custGeom>
            <a:avLst/>
            <a:gdLst/>
            <a:ahLst/>
            <a:rect l="0" t="0" r="r" b="b"/>
            <a:pathLst>
              <a:path w="4" h="5">
                <a:moveTo>
                  <a:pt x="0" y="0"/>
                </a:moveTo>
                <a:cubicBezTo>
                  <a:pt x="2" y="2"/>
                  <a:pt x="2" y="3"/>
                  <a:pt x="4" y="5"/>
                </a:cubicBezTo>
                <a:cubicBezTo>
                  <a:pt x="2" y="3"/>
                  <a:pt x="0" y="2"/>
                  <a:pt x="0" y="0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897" name=""/>
          <p:cNvSpPr/>
          <p:nvPr/>
        </p:nvSpPr>
        <p:spPr>
          <a:xfrm>
            <a:off x="4654800" y="597600"/>
            <a:ext cx="3960" cy="1440"/>
          </a:xfrm>
          <a:custGeom>
            <a:avLst/>
            <a:gdLst/>
            <a:ahLst/>
            <a:rect l="0" t="0" r="r" b="b"/>
            <a:pathLst>
              <a:path w="11" h="4">
                <a:moveTo>
                  <a:pt x="3" y="4"/>
                </a:moveTo>
                <a:lnTo>
                  <a:pt x="0" y="0"/>
                </a:lnTo>
                <a:lnTo>
                  <a:pt x="11" y="4"/>
                </a:lnTo>
                <a:lnTo>
                  <a:pt x="3" y="4"/>
                </a:ln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898" name=""/>
          <p:cNvSpPr/>
          <p:nvPr/>
        </p:nvSpPr>
        <p:spPr>
          <a:xfrm>
            <a:off x="4650480" y="591840"/>
            <a:ext cx="6120" cy="4680"/>
          </a:xfrm>
          <a:custGeom>
            <a:avLst/>
            <a:gdLst/>
            <a:ahLst/>
            <a:rect l="0" t="0" r="r" b="b"/>
            <a:pathLst>
              <a:path w="17" h="13">
                <a:moveTo>
                  <a:pt x="0" y="3"/>
                </a:moveTo>
                <a:cubicBezTo>
                  <a:pt x="4" y="5"/>
                  <a:pt x="4" y="2"/>
                  <a:pt x="3" y="0"/>
                </a:cubicBezTo>
                <a:lnTo>
                  <a:pt x="17" y="13"/>
                </a:lnTo>
                <a:lnTo>
                  <a:pt x="0" y="3"/>
                </a:ln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899" name=""/>
          <p:cNvSpPr/>
          <p:nvPr/>
        </p:nvSpPr>
        <p:spPr>
          <a:xfrm>
            <a:off x="4512600" y="684000"/>
            <a:ext cx="3600" cy="2520"/>
          </a:xfrm>
          <a:custGeom>
            <a:avLst/>
            <a:gdLst/>
            <a:ahLst/>
            <a:rect l="0" t="0" r="r" b="b"/>
            <a:pathLst>
              <a:path w="10" h="7">
                <a:moveTo>
                  <a:pt x="0" y="0"/>
                </a:moveTo>
                <a:lnTo>
                  <a:pt x="10" y="6"/>
                </a:lnTo>
                <a:cubicBezTo>
                  <a:pt x="9" y="7"/>
                  <a:pt x="8" y="7"/>
                  <a:pt x="3" y="4"/>
                </a:cubicBezTo>
                <a:lnTo>
                  <a:pt x="0" y="0"/>
                </a:ln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900" name=""/>
          <p:cNvSpPr/>
          <p:nvPr/>
        </p:nvSpPr>
        <p:spPr>
          <a:xfrm>
            <a:off x="4526280" y="676080"/>
            <a:ext cx="5040" cy="3960"/>
          </a:xfrm>
          <a:custGeom>
            <a:avLst/>
            <a:gdLst/>
            <a:ahLst/>
            <a:rect l="0" t="0" r="r" b="b"/>
            <a:pathLst>
              <a:path w="14" h="11">
                <a:moveTo>
                  <a:pt x="1" y="0"/>
                </a:moveTo>
                <a:lnTo>
                  <a:pt x="14" y="11"/>
                </a:lnTo>
                <a:lnTo>
                  <a:pt x="0" y="0"/>
                </a:lnTo>
                <a:lnTo>
                  <a:pt x="1" y="0"/>
                </a:ln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901" name=""/>
          <p:cNvSpPr/>
          <p:nvPr/>
        </p:nvSpPr>
        <p:spPr>
          <a:xfrm>
            <a:off x="4528800" y="661680"/>
            <a:ext cx="3240" cy="2520"/>
          </a:xfrm>
          <a:custGeom>
            <a:avLst/>
            <a:gdLst/>
            <a:ahLst/>
            <a:rect l="0" t="0" r="r" b="b"/>
            <a:pathLst>
              <a:path w="9" h="7">
                <a:moveTo>
                  <a:pt x="1" y="0"/>
                </a:moveTo>
                <a:cubicBezTo>
                  <a:pt x="17" y="13"/>
                  <a:pt x="4" y="4"/>
                  <a:pt x="1" y="5"/>
                </a:cubicBezTo>
                <a:cubicBezTo>
                  <a:pt x="1" y="3"/>
                  <a:pt x="0" y="0"/>
                  <a:pt x="1" y="0"/>
                </a:cubicBezTo>
                <a:moveTo>
                  <a:pt x="0" y="6"/>
                </a:moveTo>
                <a:cubicBezTo>
                  <a:pt x="0" y="5"/>
                  <a:pt x="0" y="5"/>
                  <a:pt x="1" y="5"/>
                </a:cubicBezTo>
                <a:cubicBezTo>
                  <a:pt x="0" y="5"/>
                  <a:pt x="0" y="5"/>
                  <a:pt x="0" y="6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902" name=""/>
          <p:cNvSpPr/>
          <p:nvPr/>
        </p:nvSpPr>
        <p:spPr>
          <a:xfrm>
            <a:off x="4704120" y="899280"/>
            <a:ext cx="2880" cy="2880"/>
          </a:xfrm>
          <a:custGeom>
            <a:avLst/>
            <a:gdLst/>
            <a:ahLst/>
            <a:rect l="0" t="0" r="r" b="b"/>
            <a:pathLst>
              <a:path w="8" h="8">
                <a:moveTo>
                  <a:pt x="8" y="3"/>
                </a:moveTo>
                <a:cubicBezTo>
                  <a:pt x="4" y="5"/>
                  <a:pt x="0" y="9"/>
                  <a:pt x="0" y="7"/>
                </a:cubicBezTo>
                <a:cubicBezTo>
                  <a:pt x="-2" y="9"/>
                  <a:pt x="3" y="3"/>
                  <a:pt x="8" y="0"/>
                </a:cubicBezTo>
                <a:lnTo>
                  <a:pt x="8" y="3"/>
                </a:ln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903" name=""/>
          <p:cNvSpPr/>
          <p:nvPr/>
        </p:nvSpPr>
        <p:spPr>
          <a:xfrm>
            <a:off x="4687560" y="898560"/>
            <a:ext cx="4680" cy="1800"/>
          </a:xfrm>
          <a:custGeom>
            <a:avLst/>
            <a:gdLst/>
            <a:ahLst/>
            <a:rect l="0" t="0" r="r" b="b"/>
            <a:pathLst>
              <a:path w="13" h="5">
                <a:moveTo>
                  <a:pt x="8" y="4"/>
                </a:moveTo>
                <a:lnTo>
                  <a:pt x="0" y="5"/>
                </a:lnTo>
                <a:lnTo>
                  <a:pt x="13" y="0"/>
                </a:lnTo>
                <a:lnTo>
                  <a:pt x="8" y="4"/>
                </a:ln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904" name=""/>
          <p:cNvSpPr/>
          <p:nvPr/>
        </p:nvSpPr>
        <p:spPr>
          <a:xfrm>
            <a:off x="4682520" y="892080"/>
            <a:ext cx="7920" cy="6480"/>
          </a:xfrm>
          <a:custGeom>
            <a:avLst/>
            <a:gdLst/>
            <a:ahLst/>
            <a:rect l="0" t="0" r="r" b="b"/>
            <a:pathLst>
              <a:path w="22" h="18">
                <a:moveTo>
                  <a:pt x="5" y="0"/>
                </a:moveTo>
                <a:cubicBezTo>
                  <a:pt x="3" y="7"/>
                  <a:pt x="16" y="6"/>
                  <a:pt x="22" y="9"/>
                </a:cubicBezTo>
                <a:lnTo>
                  <a:pt x="8" y="18"/>
                </a:lnTo>
                <a:lnTo>
                  <a:pt x="11" y="15"/>
                </a:lnTo>
                <a:cubicBezTo>
                  <a:pt x="13" y="5"/>
                  <a:pt x="-10" y="16"/>
                  <a:pt x="5" y="0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905" name=""/>
          <p:cNvSpPr/>
          <p:nvPr/>
        </p:nvSpPr>
        <p:spPr>
          <a:xfrm>
            <a:off x="4691160" y="878040"/>
            <a:ext cx="2520" cy="1800"/>
          </a:xfrm>
          <a:custGeom>
            <a:avLst/>
            <a:gdLst/>
            <a:ahLst/>
            <a:rect l="0" t="0" r="r" b="b"/>
            <a:pathLst>
              <a:path w="7" h="5">
                <a:moveTo>
                  <a:pt x="6" y="0"/>
                </a:moveTo>
                <a:cubicBezTo>
                  <a:pt x="6" y="1"/>
                  <a:pt x="7" y="2"/>
                  <a:pt x="7" y="2"/>
                </a:cubicBezTo>
                <a:cubicBezTo>
                  <a:pt x="7" y="4"/>
                  <a:pt x="6" y="4"/>
                  <a:pt x="6" y="5"/>
                </a:cubicBezTo>
                <a:cubicBezTo>
                  <a:pt x="-2" y="2"/>
                  <a:pt x="-1" y="7"/>
                  <a:pt x="6" y="0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906" name=""/>
          <p:cNvSpPr/>
          <p:nvPr/>
        </p:nvSpPr>
        <p:spPr>
          <a:xfrm>
            <a:off x="4693320" y="878040"/>
            <a:ext cx="1080" cy="1440"/>
          </a:xfrm>
          <a:custGeom>
            <a:avLst/>
            <a:gdLst/>
            <a:ahLst/>
            <a:rect l="0" t="0" r="r" b="b"/>
            <a:pathLst>
              <a:path w="3" h="4">
                <a:moveTo>
                  <a:pt x="0" y="3"/>
                </a:moveTo>
                <a:cubicBezTo>
                  <a:pt x="6" y="-5"/>
                  <a:pt x="3" y="6"/>
                  <a:pt x="0" y="3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907" name=""/>
          <p:cNvSpPr/>
          <p:nvPr/>
        </p:nvSpPr>
        <p:spPr>
          <a:xfrm>
            <a:off x="4689000" y="872640"/>
            <a:ext cx="5040" cy="3960"/>
          </a:xfrm>
          <a:custGeom>
            <a:avLst/>
            <a:gdLst/>
            <a:ahLst/>
            <a:rect l="0" t="0" r="r" b="b"/>
            <a:pathLst>
              <a:path w="14" h="11">
                <a:moveTo>
                  <a:pt x="0" y="11"/>
                </a:moveTo>
                <a:cubicBezTo>
                  <a:pt x="6" y="5"/>
                  <a:pt x="9" y="0"/>
                  <a:pt x="14" y="0"/>
                </a:cubicBezTo>
                <a:cubicBezTo>
                  <a:pt x="11" y="3"/>
                  <a:pt x="12" y="6"/>
                  <a:pt x="9" y="9"/>
                </a:cubicBezTo>
                <a:lnTo>
                  <a:pt x="0" y="11"/>
                </a:ln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908" name=""/>
          <p:cNvSpPr/>
          <p:nvPr/>
        </p:nvSpPr>
        <p:spPr>
          <a:xfrm>
            <a:off x="4684320" y="878040"/>
            <a:ext cx="1800" cy="1440"/>
          </a:xfrm>
          <a:custGeom>
            <a:avLst/>
            <a:gdLst/>
            <a:ahLst/>
            <a:rect l="0" t="0" r="r" b="b"/>
            <a:pathLst>
              <a:path w="5" h="4">
                <a:moveTo>
                  <a:pt x="0" y="4"/>
                </a:moveTo>
                <a:cubicBezTo>
                  <a:pt x="6" y="-2"/>
                  <a:pt x="5" y="0"/>
                  <a:pt x="4" y="4"/>
                </a:cubicBezTo>
                <a:lnTo>
                  <a:pt x="0" y="4"/>
                </a:ln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909" name=""/>
          <p:cNvSpPr/>
          <p:nvPr/>
        </p:nvSpPr>
        <p:spPr>
          <a:xfrm>
            <a:off x="4684320" y="878400"/>
            <a:ext cx="4320" cy="1800"/>
          </a:xfrm>
          <a:custGeom>
            <a:avLst/>
            <a:gdLst/>
            <a:ahLst/>
            <a:rect l="0" t="0" r="r" b="b"/>
            <a:pathLst>
              <a:path w="12" h="5">
                <a:moveTo>
                  <a:pt x="12" y="0"/>
                </a:moveTo>
                <a:cubicBezTo>
                  <a:pt x="7" y="1"/>
                  <a:pt x="1" y="5"/>
                  <a:pt x="7" y="0"/>
                </a:cubicBezTo>
                <a:cubicBezTo>
                  <a:pt x="-4" y="9"/>
                  <a:pt x="1" y="4"/>
                  <a:pt x="4" y="1"/>
                </a:cubicBezTo>
                <a:lnTo>
                  <a:pt x="12" y="0"/>
                </a:ln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910" name=""/>
          <p:cNvSpPr/>
          <p:nvPr/>
        </p:nvSpPr>
        <p:spPr>
          <a:xfrm>
            <a:off x="4684320" y="879480"/>
            <a:ext cx="5040" cy="4320"/>
          </a:xfrm>
          <a:custGeom>
            <a:avLst/>
            <a:gdLst/>
            <a:ahLst/>
            <a:rect l="0" t="0" r="r" b="b"/>
            <a:pathLst>
              <a:path w="14" h="12">
                <a:moveTo>
                  <a:pt x="11" y="0"/>
                </a:moveTo>
                <a:cubicBezTo>
                  <a:pt x="19" y="5"/>
                  <a:pt x="7" y="16"/>
                  <a:pt x="0" y="11"/>
                </a:cubicBezTo>
                <a:cubicBezTo>
                  <a:pt x="8" y="10"/>
                  <a:pt x="9" y="6"/>
                  <a:pt x="11" y="0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911" name=""/>
          <p:cNvSpPr/>
          <p:nvPr/>
        </p:nvSpPr>
        <p:spPr>
          <a:xfrm>
            <a:off x="4677120" y="896040"/>
            <a:ext cx="3240" cy="2880"/>
          </a:xfrm>
          <a:custGeom>
            <a:avLst/>
            <a:gdLst/>
            <a:ahLst/>
            <a:rect l="0" t="0" r="r" b="b"/>
            <a:pathLst>
              <a:path w="9" h="8">
                <a:moveTo>
                  <a:pt x="4" y="1"/>
                </a:moveTo>
                <a:cubicBezTo>
                  <a:pt x="9" y="-4"/>
                  <a:pt x="4" y="6"/>
                  <a:pt x="9" y="5"/>
                </a:cubicBezTo>
                <a:lnTo>
                  <a:pt x="0" y="8"/>
                </a:lnTo>
                <a:lnTo>
                  <a:pt x="4" y="1"/>
                </a:ln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912" name=""/>
          <p:cNvSpPr/>
          <p:nvPr/>
        </p:nvSpPr>
        <p:spPr>
          <a:xfrm>
            <a:off x="4682160" y="867600"/>
            <a:ext cx="4680" cy="4680"/>
          </a:xfrm>
          <a:custGeom>
            <a:avLst/>
            <a:gdLst/>
            <a:ahLst/>
            <a:rect l="0" t="0" r="r" b="b"/>
            <a:pathLst>
              <a:path w="13" h="13">
                <a:moveTo>
                  <a:pt x="13" y="0"/>
                </a:moveTo>
                <a:cubicBezTo>
                  <a:pt x="8" y="4"/>
                  <a:pt x="8" y="9"/>
                  <a:pt x="7" y="12"/>
                </a:cubicBezTo>
                <a:lnTo>
                  <a:pt x="0" y="13"/>
                </a:lnTo>
                <a:cubicBezTo>
                  <a:pt x="5" y="8"/>
                  <a:pt x="9" y="2"/>
                  <a:pt x="13" y="0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913" name=""/>
          <p:cNvSpPr/>
          <p:nvPr/>
        </p:nvSpPr>
        <p:spPr>
          <a:xfrm>
            <a:off x="4679280" y="871920"/>
            <a:ext cx="3240" cy="1800"/>
          </a:xfrm>
          <a:custGeom>
            <a:avLst/>
            <a:gdLst/>
            <a:ahLst/>
            <a:rect l="0" t="0" r="r" b="b"/>
            <a:pathLst>
              <a:path w="9" h="5">
                <a:moveTo>
                  <a:pt x="9" y="0"/>
                </a:moveTo>
                <a:cubicBezTo>
                  <a:pt x="5" y="4"/>
                  <a:pt x="1" y="7"/>
                  <a:pt x="0" y="2"/>
                </a:cubicBezTo>
                <a:lnTo>
                  <a:pt x="9" y="0"/>
                </a:ln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914" name=""/>
          <p:cNvSpPr/>
          <p:nvPr/>
        </p:nvSpPr>
        <p:spPr>
          <a:xfrm>
            <a:off x="4677480" y="882000"/>
            <a:ext cx="6480" cy="2160"/>
          </a:xfrm>
          <a:custGeom>
            <a:avLst/>
            <a:gdLst/>
            <a:ahLst/>
            <a:rect l="0" t="0" r="r" b="b"/>
            <a:pathLst>
              <a:path w="18" h="6">
                <a:moveTo>
                  <a:pt x="1" y="6"/>
                </a:moveTo>
                <a:lnTo>
                  <a:pt x="0" y="5"/>
                </a:lnTo>
                <a:lnTo>
                  <a:pt x="18" y="0"/>
                </a:lnTo>
                <a:lnTo>
                  <a:pt x="1" y="6"/>
                </a:ln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915" name=""/>
          <p:cNvSpPr/>
          <p:nvPr/>
        </p:nvSpPr>
        <p:spPr>
          <a:xfrm>
            <a:off x="4681080" y="861120"/>
            <a:ext cx="5400" cy="2880"/>
          </a:xfrm>
          <a:custGeom>
            <a:avLst/>
            <a:gdLst/>
            <a:ahLst/>
            <a:rect l="0" t="0" r="r" b="b"/>
            <a:pathLst>
              <a:path w="15" h="8">
                <a:moveTo>
                  <a:pt x="5" y="6"/>
                </a:moveTo>
                <a:lnTo>
                  <a:pt x="0" y="8"/>
                </a:lnTo>
                <a:lnTo>
                  <a:pt x="15" y="0"/>
                </a:lnTo>
                <a:lnTo>
                  <a:pt x="5" y="6"/>
                </a:ln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916" name=""/>
          <p:cNvSpPr/>
          <p:nvPr/>
        </p:nvSpPr>
        <p:spPr>
          <a:xfrm>
            <a:off x="4678920" y="855720"/>
            <a:ext cx="6480" cy="5040"/>
          </a:xfrm>
          <a:custGeom>
            <a:avLst/>
            <a:gdLst/>
            <a:ahLst/>
            <a:rect l="0" t="0" r="r" b="b"/>
            <a:pathLst>
              <a:path w="18" h="14">
                <a:moveTo>
                  <a:pt x="4" y="14"/>
                </a:moveTo>
                <a:cubicBezTo>
                  <a:pt x="7" y="6"/>
                  <a:pt x="6" y="4"/>
                  <a:pt x="0" y="4"/>
                </a:cubicBezTo>
                <a:cubicBezTo>
                  <a:pt x="8" y="2"/>
                  <a:pt x="15" y="-1"/>
                  <a:pt x="18" y="0"/>
                </a:cubicBezTo>
                <a:cubicBezTo>
                  <a:pt x="13" y="2"/>
                  <a:pt x="11" y="10"/>
                  <a:pt x="4" y="14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917" name=""/>
          <p:cNvSpPr/>
          <p:nvPr/>
        </p:nvSpPr>
        <p:spPr>
          <a:xfrm>
            <a:off x="4675680" y="857160"/>
            <a:ext cx="3600" cy="1800"/>
          </a:xfrm>
          <a:custGeom>
            <a:avLst/>
            <a:gdLst/>
            <a:ahLst/>
            <a:rect l="0" t="0" r="r" b="b"/>
            <a:pathLst>
              <a:path w="10" h="5">
                <a:moveTo>
                  <a:pt x="0" y="5"/>
                </a:moveTo>
                <a:cubicBezTo>
                  <a:pt x="5" y="2"/>
                  <a:pt x="8" y="1"/>
                  <a:pt x="10" y="0"/>
                </a:cubicBezTo>
                <a:cubicBezTo>
                  <a:pt x="7" y="2"/>
                  <a:pt x="2" y="4"/>
                  <a:pt x="0" y="5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918" name=""/>
          <p:cNvSpPr/>
          <p:nvPr/>
        </p:nvSpPr>
        <p:spPr>
          <a:xfrm>
            <a:off x="4677840" y="866160"/>
            <a:ext cx="3240" cy="4320"/>
          </a:xfrm>
          <a:custGeom>
            <a:avLst/>
            <a:gdLst/>
            <a:ahLst/>
            <a:rect l="0" t="0" r="r" b="b"/>
            <a:pathLst>
              <a:path w="9" h="12">
                <a:moveTo>
                  <a:pt x="1" y="12"/>
                </a:moveTo>
                <a:cubicBezTo>
                  <a:pt x="0" y="11"/>
                  <a:pt x="0" y="11"/>
                  <a:pt x="0" y="10"/>
                </a:cubicBezTo>
                <a:lnTo>
                  <a:pt x="9" y="0"/>
                </a:lnTo>
                <a:cubicBezTo>
                  <a:pt x="8" y="4"/>
                  <a:pt x="3" y="10"/>
                  <a:pt x="1" y="12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919" name=""/>
          <p:cNvSpPr/>
          <p:nvPr/>
        </p:nvSpPr>
        <p:spPr>
          <a:xfrm>
            <a:off x="4677120" y="868320"/>
            <a:ext cx="1440" cy="1800"/>
          </a:xfrm>
          <a:custGeom>
            <a:avLst/>
            <a:gdLst/>
            <a:ahLst/>
            <a:rect l="0" t="0" r="r" b="b"/>
            <a:pathLst>
              <a:path w="4" h="5">
                <a:moveTo>
                  <a:pt x="2" y="5"/>
                </a:moveTo>
                <a:cubicBezTo>
                  <a:pt x="2" y="3"/>
                  <a:pt x="0" y="1"/>
                  <a:pt x="0" y="0"/>
                </a:cubicBezTo>
                <a:cubicBezTo>
                  <a:pt x="0" y="1"/>
                  <a:pt x="2" y="3"/>
                  <a:pt x="4" y="4"/>
                </a:cubicBezTo>
                <a:lnTo>
                  <a:pt x="2" y="5"/>
                </a:ln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920" name=""/>
          <p:cNvSpPr/>
          <p:nvPr/>
        </p:nvSpPr>
        <p:spPr>
          <a:xfrm>
            <a:off x="4677840" y="870120"/>
            <a:ext cx="360" cy="360"/>
          </a:xfrm>
          <a:custGeom>
            <a:avLst/>
            <a:gdLst/>
            <a:ahLst/>
            <a:rect l="0" t="0" r="r" b="b"/>
            <a:pathLst>
              <a:path w="1" h="1">
                <a:moveTo>
                  <a:pt x="1" y="0"/>
                </a:moveTo>
                <a:cubicBezTo>
                  <a:pt x="0" y="1"/>
                  <a:pt x="0" y="1"/>
                  <a:pt x="1" y="0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921" name=""/>
          <p:cNvSpPr/>
          <p:nvPr/>
        </p:nvSpPr>
        <p:spPr>
          <a:xfrm>
            <a:off x="4671000" y="878400"/>
            <a:ext cx="7560" cy="5400"/>
          </a:xfrm>
          <a:custGeom>
            <a:avLst/>
            <a:gdLst/>
            <a:ahLst/>
            <a:rect l="0" t="0" r="r" b="b"/>
            <a:pathLst>
              <a:path w="21" h="15">
                <a:moveTo>
                  <a:pt x="21" y="0"/>
                </a:moveTo>
                <a:cubicBezTo>
                  <a:pt x="10" y="4"/>
                  <a:pt x="8" y="9"/>
                  <a:pt x="0" y="15"/>
                </a:cubicBezTo>
                <a:cubicBezTo>
                  <a:pt x="5" y="3"/>
                  <a:pt x="14" y="2"/>
                  <a:pt x="21" y="0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922" name=""/>
          <p:cNvSpPr/>
          <p:nvPr/>
        </p:nvSpPr>
        <p:spPr>
          <a:xfrm>
            <a:off x="4674600" y="873360"/>
            <a:ext cx="3600" cy="3240"/>
          </a:xfrm>
          <a:custGeom>
            <a:avLst/>
            <a:gdLst/>
            <a:ahLst/>
            <a:rect l="0" t="0" r="r" b="b"/>
            <a:pathLst>
              <a:path w="10" h="9">
                <a:moveTo>
                  <a:pt x="0" y="2"/>
                </a:moveTo>
                <a:lnTo>
                  <a:pt x="10" y="0"/>
                </a:lnTo>
                <a:cubicBezTo>
                  <a:pt x="6" y="2"/>
                  <a:pt x="3" y="5"/>
                  <a:pt x="1" y="9"/>
                </a:cubicBezTo>
                <a:lnTo>
                  <a:pt x="0" y="2"/>
                </a:ln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923" name=""/>
          <p:cNvSpPr/>
          <p:nvPr/>
        </p:nvSpPr>
        <p:spPr>
          <a:xfrm>
            <a:off x="4672800" y="873720"/>
            <a:ext cx="2160" cy="1080"/>
          </a:xfrm>
          <a:custGeom>
            <a:avLst/>
            <a:gdLst/>
            <a:ahLst/>
            <a:rect l="0" t="0" r="r" b="b"/>
            <a:pathLst>
              <a:path w="6" h="3">
                <a:moveTo>
                  <a:pt x="0" y="3"/>
                </a:moveTo>
                <a:lnTo>
                  <a:pt x="5" y="0"/>
                </a:lnTo>
                <a:lnTo>
                  <a:pt x="6" y="1"/>
                </a:lnTo>
                <a:lnTo>
                  <a:pt x="0" y="3"/>
                </a:ln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924" name=""/>
          <p:cNvSpPr/>
          <p:nvPr/>
        </p:nvSpPr>
        <p:spPr>
          <a:xfrm>
            <a:off x="4671000" y="862920"/>
            <a:ext cx="3960" cy="3600"/>
          </a:xfrm>
          <a:custGeom>
            <a:avLst/>
            <a:gdLst/>
            <a:ahLst/>
            <a:rect l="0" t="0" r="r" b="b"/>
            <a:pathLst>
              <a:path w="11" h="10">
                <a:moveTo>
                  <a:pt x="10" y="1"/>
                </a:moveTo>
                <a:cubicBezTo>
                  <a:pt x="13" y="3"/>
                  <a:pt x="6" y="6"/>
                  <a:pt x="3" y="10"/>
                </a:cubicBezTo>
                <a:cubicBezTo>
                  <a:pt x="1" y="8"/>
                  <a:pt x="0" y="4"/>
                  <a:pt x="0" y="0"/>
                </a:cubicBezTo>
                <a:cubicBezTo>
                  <a:pt x="3" y="2"/>
                  <a:pt x="4" y="3"/>
                  <a:pt x="10" y="1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925" name=""/>
          <p:cNvSpPr/>
          <p:nvPr/>
        </p:nvSpPr>
        <p:spPr>
          <a:xfrm>
            <a:off x="4675320" y="866520"/>
            <a:ext cx="360" cy="360"/>
          </a:xfrm>
          <a:custGeom>
            <a:avLst/>
            <a:gdLst/>
            <a:ahLst/>
            <a:rect l="0" t="0" r="r" b="b"/>
            <a:pathLst>
              <a:path w="1" h="1">
                <a:moveTo>
                  <a:pt x="1" y="0"/>
                </a:moveTo>
                <a:cubicBezTo>
                  <a:pt x="0" y="2"/>
                  <a:pt x="0" y="1"/>
                  <a:pt x="0" y="0"/>
                </a:cubicBezTo>
                <a:cubicBezTo>
                  <a:pt x="1" y="0"/>
                  <a:pt x="1" y="0"/>
                  <a:pt x="1" y="0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926" name=""/>
          <p:cNvSpPr/>
          <p:nvPr/>
        </p:nvSpPr>
        <p:spPr>
          <a:xfrm>
            <a:off x="4665240" y="856800"/>
            <a:ext cx="720" cy="1440"/>
          </a:xfrm>
          <a:custGeom>
            <a:avLst/>
            <a:gdLst/>
            <a:ahLst/>
            <a:rect l="0" t="0" r="r" b="b"/>
            <a:pathLst>
              <a:path w="2" h="4">
                <a:moveTo>
                  <a:pt x="2" y="0"/>
                </a:moveTo>
                <a:cubicBezTo>
                  <a:pt x="2" y="2"/>
                  <a:pt x="0" y="2"/>
                  <a:pt x="0" y="4"/>
                </a:cubicBezTo>
                <a:cubicBezTo>
                  <a:pt x="0" y="2"/>
                  <a:pt x="2" y="2"/>
                  <a:pt x="2" y="0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927" name=""/>
          <p:cNvSpPr/>
          <p:nvPr/>
        </p:nvSpPr>
        <p:spPr>
          <a:xfrm>
            <a:off x="4671360" y="866160"/>
            <a:ext cx="2520" cy="1440"/>
          </a:xfrm>
          <a:custGeom>
            <a:avLst/>
            <a:gdLst/>
            <a:ahLst/>
            <a:rect l="0" t="0" r="r" b="b"/>
            <a:pathLst>
              <a:path w="7" h="4">
                <a:moveTo>
                  <a:pt x="0" y="1"/>
                </a:moveTo>
                <a:cubicBezTo>
                  <a:pt x="-1" y="1"/>
                  <a:pt x="0" y="1"/>
                  <a:pt x="2" y="0"/>
                </a:cubicBezTo>
                <a:cubicBezTo>
                  <a:pt x="3" y="1"/>
                  <a:pt x="4" y="1"/>
                  <a:pt x="7" y="3"/>
                </a:cubicBezTo>
                <a:cubicBezTo>
                  <a:pt x="3" y="4"/>
                  <a:pt x="0" y="5"/>
                  <a:pt x="0" y="1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928" name=""/>
          <p:cNvSpPr/>
          <p:nvPr/>
        </p:nvSpPr>
        <p:spPr>
          <a:xfrm>
            <a:off x="4671720" y="857880"/>
            <a:ext cx="1800" cy="2520"/>
          </a:xfrm>
          <a:custGeom>
            <a:avLst/>
            <a:gdLst/>
            <a:ahLst/>
            <a:rect l="0" t="0" r="r" b="b"/>
            <a:pathLst>
              <a:path w="5" h="7">
                <a:moveTo>
                  <a:pt x="4" y="1"/>
                </a:moveTo>
                <a:cubicBezTo>
                  <a:pt x="6" y="-2"/>
                  <a:pt x="2" y="4"/>
                  <a:pt x="0" y="7"/>
                </a:cubicBezTo>
                <a:cubicBezTo>
                  <a:pt x="1" y="5"/>
                  <a:pt x="1" y="3"/>
                  <a:pt x="4" y="1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929" name=""/>
          <p:cNvSpPr/>
          <p:nvPr/>
        </p:nvSpPr>
        <p:spPr>
          <a:xfrm>
            <a:off x="4676040" y="865080"/>
            <a:ext cx="1440" cy="1440"/>
          </a:xfrm>
          <a:custGeom>
            <a:avLst/>
            <a:gdLst/>
            <a:ahLst/>
            <a:rect l="0" t="0" r="r" b="b"/>
            <a:pathLst>
              <a:path w="4" h="4">
                <a:moveTo>
                  <a:pt x="0" y="4"/>
                </a:moveTo>
                <a:cubicBezTo>
                  <a:pt x="4" y="0"/>
                  <a:pt x="6" y="-2"/>
                  <a:pt x="2" y="4"/>
                </a:cubicBezTo>
                <a:lnTo>
                  <a:pt x="0" y="4"/>
                </a:ln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930" name=""/>
          <p:cNvSpPr/>
          <p:nvPr/>
        </p:nvSpPr>
        <p:spPr>
          <a:xfrm>
            <a:off x="4673520" y="865800"/>
            <a:ext cx="2880" cy="1440"/>
          </a:xfrm>
          <a:custGeom>
            <a:avLst/>
            <a:gdLst/>
            <a:ahLst/>
            <a:rect l="0" t="0" r="r" b="b"/>
            <a:pathLst>
              <a:path w="8" h="4">
                <a:moveTo>
                  <a:pt x="8" y="0"/>
                </a:moveTo>
                <a:cubicBezTo>
                  <a:pt x="8" y="1"/>
                  <a:pt x="6" y="2"/>
                  <a:pt x="5" y="2"/>
                </a:cubicBezTo>
                <a:cubicBezTo>
                  <a:pt x="3" y="4"/>
                  <a:pt x="2" y="4"/>
                  <a:pt x="0" y="4"/>
                </a:cubicBezTo>
                <a:cubicBezTo>
                  <a:pt x="3" y="1"/>
                  <a:pt x="5" y="0"/>
                  <a:pt x="8" y="0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931" name=""/>
          <p:cNvSpPr/>
          <p:nvPr/>
        </p:nvSpPr>
        <p:spPr>
          <a:xfrm>
            <a:off x="4642920" y="857520"/>
            <a:ext cx="22680" cy="16560"/>
          </a:xfrm>
          <a:custGeom>
            <a:avLst/>
            <a:gdLst/>
            <a:ahLst/>
            <a:rect l="0" t="0" r="r" b="b"/>
            <a:pathLst>
              <a:path w="63" h="46">
                <a:moveTo>
                  <a:pt x="0" y="45"/>
                </a:moveTo>
                <a:cubicBezTo>
                  <a:pt x="2" y="42"/>
                  <a:pt x="8" y="40"/>
                  <a:pt x="10" y="38"/>
                </a:cubicBezTo>
                <a:lnTo>
                  <a:pt x="0" y="39"/>
                </a:lnTo>
                <a:cubicBezTo>
                  <a:pt x="16" y="23"/>
                  <a:pt x="27" y="27"/>
                  <a:pt x="36" y="15"/>
                </a:cubicBezTo>
                <a:cubicBezTo>
                  <a:pt x="33" y="21"/>
                  <a:pt x="25" y="28"/>
                  <a:pt x="33" y="29"/>
                </a:cubicBezTo>
                <a:cubicBezTo>
                  <a:pt x="43" y="24"/>
                  <a:pt x="44" y="12"/>
                  <a:pt x="48" y="7"/>
                </a:cubicBezTo>
                <a:cubicBezTo>
                  <a:pt x="56" y="6"/>
                  <a:pt x="59" y="3"/>
                  <a:pt x="63" y="0"/>
                </a:cubicBezTo>
                <a:cubicBezTo>
                  <a:pt x="50" y="16"/>
                  <a:pt x="24" y="43"/>
                  <a:pt x="15" y="46"/>
                </a:cubicBezTo>
                <a:cubicBezTo>
                  <a:pt x="21" y="35"/>
                  <a:pt x="10" y="38"/>
                  <a:pt x="0" y="45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932" name=""/>
          <p:cNvSpPr/>
          <p:nvPr/>
        </p:nvSpPr>
        <p:spPr>
          <a:xfrm>
            <a:off x="4665600" y="854640"/>
            <a:ext cx="5040" cy="5760"/>
          </a:xfrm>
          <a:custGeom>
            <a:avLst/>
            <a:gdLst/>
            <a:ahLst/>
            <a:rect l="0" t="0" r="r" b="b"/>
            <a:pathLst>
              <a:path w="14" h="16">
                <a:moveTo>
                  <a:pt x="3" y="16"/>
                </a:moveTo>
                <a:lnTo>
                  <a:pt x="5" y="15"/>
                </a:lnTo>
                <a:lnTo>
                  <a:pt x="0" y="6"/>
                </a:lnTo>
                <a:cubicBezTo>
                  <a:pt x="3" y="4"/>
                  <a:pt x="8" y="2"/>
                  <a:pt x="14" y="0"/>
                </a:cubicBezTo>
                <a:cubicBezTo>
                  <a:pt x="9" y="8"/>
                  <a:pt x="6" y="12"/>
                  <a:pt x="6" y="16"/>
                </a:cubicBezTo>
                <a:lnTo>
                  <a:pt x="3" y="16"/>
                </a:ln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933" name=""/>
          <p:cNvSpPr/>
          <p:nvPr/>
        </p:nvSpPr>
        <p:spPr>
          <a:xfrm>
            <a:off x="4660560" y="860040"/>
            <a:ext cx="11520" cy="9360"/>
          </a:xfrm>
          <a:custGeom>
            <a:avLst/>
            <a:gdLst/>
            <a:ahLst/>
            <a:rect l="0" t="0" r="r" b="b"/>
            <a:pathLst>
              <a:path w="32" h="26">
                <a:moveTo>
                  <a:pt x="25" y="6"/>
                </a:moveTo>
                <a:cubicBezTo>
                  <a:pt x="21" y="4"/>
                  <a:pt x="20" y="3"/>
                  <a:pt x="20" y="0"/>
                </a:cubicBezTo>
                <a:lnTo>
                  <a:pt x="31" y="2"/>
                </a:lnTo>
                <a:cubicBezTo>
                  <a:pt x="31" y="2"/>
                  <a:pt x="32" y="2"/>
                  <a:pt x="32" y="1"/>
                </a:cubicBezTo>
                <a:cubicBezTo>
                  <a:pt x="31" y="4"/>
                  <a:pt x="31" y="6"/>
                  <a:pt x="30" y="8"/>
                </a:cubicBezTo>
                <a:cubicBezTo>
                  <a:pt x="28" y="8"/>
                  <a:pt x="27" y="7"/>
                  <a:pt x="24" y="7"/>
                </a:cubicBezTo>
                <a:cubicBezTo>
                  <a:pt x="23" y="16"/>
                  <a:pt x="8" y="14"/>
                  <a:pt x="16" y="19"/>
                </a:cubicBezTo>
                <a:cubicBezTo>
                  <a:pt x="10" y="20"/>
                  <a:pt x="4" y="28"/>
                  <a:pt x="0" y="25"/>
                </a:cubicBezTo>
                <a:cubicBezTo>
                  <a:pt x="8" y="13"/>
                  <a:pt x="15" y="13"/>
                  <a:pt x="25" y="6"/>
                </a:cubicBezTo>
                <a:moveTo>
                  <a:pt x="31" y="2"/>
                </a:moveTo>
                <a:lnTo>
                  <a:pt x="31" y="2"/>
                </a:lnTo>
                <a:moveTo>
                  <a:pt x="30" y="3"/>
                </a:moveTo>
                <a:cubicBezTo>
                  <a:pt x="30" y="4"/>
                  <a:pt x="30" y="3"/>
                  <a:pt x="31" y="2"/>
                </a:cubicBezTo>
                <a:cubicBezTo>
                  <a:pt x="31" y="3"/>
                  <a:pt x="30" y="3"/>
                  <a:pt x="30" y="3"/>
                </a:cubicBezTo>
                <a:cubicBezTo>
                  <a:pt x="27" y="4"/>
                  <a:pt x="25" y="3"/>
                  <a:pt x="25" y="6"/>
                </a:cubicBezTo>
                <a:cubicBezTo>
                  <a:pt x="26" y="5"/>
                  <a:pt x="27" y="4"/>
                  <a:pt x="30" y="3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934" name=""/>
          <p:cNvSpPr/>
          <p:nvPr/>
        </p:nvSpPr>
        <p:spPr>
          <a:xfrm>
            <a:off x="4662720" y="887400"/>
            <a:ext cx="1080" cy="1080"/>
          </a:xfrm>
          <a:custGeom>
            <a:avLst/>
            <a:gdLst/>
            <a:ahLst/>
            <a:rect l="0" t="0" r="r" b="b"/>
            <a:pathLst>
              <a:path w="3" h="3">
                <a:moveTo>
                  <a:pt x="0" y="3"/>
                </a:moveTo>
                <a:cubicBezTo>
                  <a:pt x="0" y="1"/>
                  <a:pt x="2" y="1"/>
                  <a:pt x="3" y="0"/>
                </a:cubicBezTo>
                <a:cubicBezTo>
                  <a:pt x="3" y="1"/>
                  <a:pt x="2" y="1"/>
                  <a:pt x="0" y="3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935" name=""/>
          <p:cNvSpPr/>
          <p:nvPr/>
        </p:nvSpPr>
        <p:spPr>
          <a:xfrm>
            <a:off x="4663440" y="877320"/>
            <a:ext cx="7920" cy="10440"/>
          </a:xfrm>
          <a:custGeom>
            <a:avLst/>
            <a:gdLst/>
            <a:ahLst/>
            <a:rect l="0" t="0" r="r" b="b"/>
            <a:pathLst>
              <a:path w="22" h="29">
                <a:moveTo>
                  <a:pt x="2" y="24"/>
                </a:moveTo>
                <a:cubicBezTo>
                  <a:pt x="8" y="16"/>
                  <a:pt x="13" y="10"/>
                  <a:pt x="21" y="2"/>
                </a:cubicBezTo>
                <a:cubicBezTo>
                  <a:pt x="17" y="6"/>
                  <a:pt x="11" y="16"/>
                  <a:pt x="10" y="21"/>
                </a:cubicBezTo>
                <a:lnTo>
                  <a:pt x="12" y="20"/>
                </a:lnTo>
                <a:cubicBezTo>
                  <a:pt x="10" y="27"/>
                  <a:pt x="4" y="28"/>
                  <a:pt x="0" y="29"/>
                </a:cubicBezTo>
                <a:cubicBezTo>
                  <a:pt x="3" y="26"/>
                  <a:pt x="6" y="26"/>
                  <a:pt x="8" y="23"/>
                </a:cubicBezTo>
                <a:cubicBezTo>
                  <a:pt x="7" y="20"/>
                  <a:pt x="3" y="23"/>
                  <a:pt x="2" y="24"/>
                </a:cubicBezTo>
                <a:moveTo>
                  <a:pt x="22" y="0"/>
                </a:moveTo>
                <a:cubicBezTo>
                  <a:pt x="22" y="1"/>
                  <a:pt x="21" y="2"/>
                  <a:pt x="21" y="2"/>
                </a:cubicBezTo>
                <a:cubicBezTo>
                  <a:pt x="21" y="1"/>
                  <a:pt x="22" y="0"/>
                  <a:pt x="22" y="0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936" name=""/>
          <p:cNvSpPr/>
          <p:nvPr/>
        </p:nvSpPr>
        <p:spPr>
          <a:xfrm>
            <a:off x="4660560" y="874080"/>
            <a:ext cx="5760" cy="3960"/>
          </a:xfrm>
          <a:custGeom>
            <a:avLst/>
            <a:gdLst/>
            <a:ahLst/>
            <a:rect l="0" t="0" r="r" b="b"/>
            <a:pathLst>
              <a:path w="16" h="11">
                <a:moveTo>
                  <a:pt x="16" y="1"/>
                </a:moveTo>
                <a:cubicBezTo>
                  <a:pt x="12" y="4"/>
                  <a:pt x="6" y="11"/>
                  <a:pt x="5" y="5"/>
                </a:cubicBezTo>
                <a:lnTo>
                  <a:pt x="0" y="11"/>
                </a:lnTo>
                <a:lnTo>
                  <a:pt x="6" y="0"/>
                </a:lnTo>
                <a:lnTo>
                  <a:pt x="16" y="1"/>
                </a:ln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937" name=""/>
          <p:cNvSpPr/>
          <p:nvPr/>
        </p:nvSpPr>
        <p:spPr>
          <a:xfrm>
            <a:off x="4664880" y="852480"/>
            <a:ext cx="6480" cy="3600"/>
          </a:xfrm>
          <a:custGeom>
            <a:avLst/>
            <a:gdLst/>
            <a:ahLst/>
            <a:rect l="0" t="0" r="r" b="b"/>
            <a:pathLst>
              <a:path w="18" h="10">
                <a:moveTo>
                  <a:pt x="6" y="8"/>
                </a:moveTo>
                <a:lnTo>
                  <a:pt x="0" y="10"/>
                </a:lnTo>
                <a:lnTo>
                  <a:pt x="18" y="0"/>
                </a:lnTo>
                <a:lnTo>
                  <a:pt x="6" y="8"/>
                </a:ln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938" name=""/>
          <p:cNvSpPr/>
          <p:nvPr/>
        </p:nvSpPr>
        <p:spPr>
          <a:xfrm>
            <a:off x="4664520" y="850320"/>
            <a:ext cx="3600" cy="3600"/>
          </a:xfrm>
          <a:custGeom>
            <a:avLst/>
            <a:gdLst/>
            <a:ahLst/>
            <a:rect l="0" t="0" r="r" b="b"/>
            <a:pathLst>
              <a:path w="10" h="10">
                <a:moveTo>
                  <a:pt x="0" y="10"/>
                </a:moveTo>
                <a:lnTo>
                  <a:pt x="2" y="4"/>
                </a:lnTo>
                <a:lnTo>
                  <a:pt x="10" y="0"/>
                </a:lnTo>
                <a:lnTo>
                  <a:pt x="0" y="10"/>
                </a:ln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939" name=""/>
          <p:cNvSpPr/>
          <p:nvPr/>
        </p:nvSpPr>
        <p:spPr>
          <a:xfrm>
            <a:off x="4498560" y="757080"/>
            <a:ext cx="1440" cy="720"/>
          </a:xfrm>
          <a:custGeom>
            <a:avLst/>
            <a:gdLst/>
            <a:ahLst/>
            <a:rect l="0" t="0" r="r" b="b"/>
            <a:pathLst>
              <a:path w="4" h="2">
                <a:moveTo>
                  <a:pt x="4" y="0"/>
                </a:moveTo>
                <a:cubicBezTo>
                  <a:pt x="3" y="2"/>
                  <a:pt x="2" y="2"/>
                  <a:pt x="0" y="2"/>
                </a:cubicBezTo>
                <a:lnTo>
                  <a:pt x="4" y="0"/>
                </a:ln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940" name=""/>
          <p:cNvSpPr/>
          <p:nvPr/>
        </p:nvSpPr>
        <p:spPr>
          <a:xfrm>
            <a:off x="4503240" y="759600"/>
            <a:ext cx="1800" cy="2160"/>
          </a:xfrm>
          <a:custGeom>
            <a:avLst/>
            <a:gdLst/>
            <a:ahLst/>
            <a:rect l="0" t="0" r="r" b="b"/>
            <a:pathLst>
              <a:path w="5" h="6">
                <a:moveTo>
                  <a:pt x="0" y="6"/>
                </a:moveTo>
                <a:cubicBezTo>
                  <a:pt x="0" y="4"/>
                  <a:pt x="3" y="3"/>
                  <a:pt x="5" y="0"/>
                </a:cubicBezTo>
                <a:lnTo>
                  <a:pt x="0" y="6"/>
                </a:ln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941" name=""/>
          <p:cNvSpPr/>
          <p:nvPr/>
        </p:nvSpPr>
        <p:spPr>
          <a:xfrm>
            <a:off x="4608000" y="787680"/>
            <a:ext cx="4320" cy="6480"/>
          </a:xfrm>
          <a:custGeom>
            <a:avLst/>
            <a:gdLst/>
            <a:ahLst/>
            <a:rect l="0" t="0" r="r" b="b"/>
            <a:pathLst>
              <a:path w="12" h="18">
                <a:moveTo>
                  <a:pt x="2" y="18"/>
                </a:moveTo>
                <a:cubicBezTo>
                  <a:pt x="3" y="15"/>
                  <a:pt x="3" y="12"/>
                  <a:pt x="0" y="12"/>
                </a:cubicBezTo>
                <a:lnTo>
                  <a:pt x="8" y="3"/>
                </a:lnTo>
                <a:cubicBezTo>
                  <a:pt x="18" y="-7"/>
                  <a:pt x="8" y="7"/>
                  <a:pt x="2" y="18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942" name=""/>
          <p:cNvSpPr/>
          <p:nvPr/>
        </p:nvSpPr>
        <p:spPr>
          <a:xfrm>
            <a:off x="4550400" y="772200"/>
            <a:ext cx="4320" cy="2880"/>
          </a:xfrm>
          <a:custGeom>
            <a:avLst/>
            <a:gdLst/>
            <a:ahLst/>
            <a:rect l="0" t="0" r="r" b="b"/>
            <a:pathLst>
              <a:path w="12" h="8">
                <a:moveTo>
                  <a:pt x="3" y="5"/>
                </a:moveTo>
                <a:cubicBezTo>
                  <a:pt x="6" y="3"/>
                  <a:pt x="8" y="2"/>
                  <a:pt x="12" y="0"/>
                </a:cubicBezTo>
                <a:cubicBezTo>
                  <a:pt x="8" y="3"/>
                  <a:pt x="4" y="5"/>
                  <a:pt x="0" y="8"/>
                </a:cubicBezTo>
                <a:cubicBezTo>
                  <a:pt x="2" y="7"/>
                  <a:pt x="2" y="6"/>
                  <a:pt x="3" y="5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943" name=""/>
          <p:cNvSpPr/>
          <p:nvPr/>
        </p:nvSpPr>
        <p:spPr>
          <a:xfrm>
            <a:off x="4537800" y="783000"/>
            <a:ext cx="1440" cy="3600"/>
          </a:xfrm>
          <a:custGeom>
            <a:avLst/>
            <a:gdLst/>
            <a:ahLst/>
            <a:rect l="0" t="0" r="r" b="b"/>
            <a:pathLst>
              <a:path w="4" h="10">
                <a:moveTo>
                  <a:pt x="0" y="10"/>
                </a:moveTo>
                <a:cubicBezTo>
                  <a:pt x="1" y="7"/>
                  <a:pt x="3" y="3"/>
                  <a:pt x="4" y="0"/>
                </a:cubicBezTo>
                <a:lnTo>
                  <a:pt x="0" y="10"/>
                </a:ln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944" name=""/>
          <p:cNvSpPr/>
          <p:nvPr/>
        </p:nvSpPr>
        <p:spPr>
          <a:xfrm>
            <a:off x="4471560" y="741600"/>
            <a:ext cx="3960" cy="3240"/>
          </a:xfrm>
          <a:custGeom>
            <a:avLst/>
            <a:gdLst/>
            <a:ahLst/>
            <a:rect l="0" t="0" r="r" b="b"/>
            <a:pathLst>
              <a:path w="11" h="9">
                <a:moveTo>
                  <a:pt x="11" y="0"/>
                </a:moveTo>
                <a:cubicBezTo>
                  <a:pt x="7" y="4"/>
                  <a:pt x="3" y="11"/>
                  <a:pt x="0" y="9"/>
                </a:cubicBezTo>
                <a:lnTo>
                  <a:pt x="11" y="0"/>
                </a:ln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945" name=""/>
          <p:cNvSpPr/>
          <p:nvPr/>
        </p:nvSpPr>
        <p:spPr>
          <a:xfrm>
            <a:off x="4638960" y="825480"/>
            <a:ext cx="2160" cy="4680"/>
          </a:xfrm>
          <a:custGeom>
            <a:avLst/>
            <a:gdLst/>
            <a:ahLst/>
            <a:rect l="0" t="0" r="r" b="b"/>
            <a:pathLst>
              <a:path w="6" h="13">
                <a:moveTo>
                  <a:pt x="5" y="11"/>
                </a:moveTo>
                <a:cubicBezTo>
                  <a:pt x="-6" y="18"/>
                  <a:pt x="3" y="8"/>
                  <a:pt x="6" y="0"/>
                </a:cubicBezTo>
                <a:cubicBezTo>
                  <a:pt x="6" y="3"/>
                  <a:pt x="6" y="5"/>
                  <a:pt x="5" y="11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946" name=""/>
          <p:cNvSpPr/>
          <p:nvPr/>
        </p:nvSpPr>
        <p:spPr>
          <a:xfrm>
            <a:off x="4530600" y="723960"/>
            <a:ext cx="2520" cy="1800"/>
          </a:xfrm>
          <a:custGeom>
            <a:avLst/>
            <a:gdLst/>
            <a:ahLst/>
            <a:rect l="0" t="0" r="r" b="b"/>
            <a:pathLst>
              <a:path w="7" h="5">
                <a:moveTo>
                  <a:pt x="7" y="0"/>
                </a:moveTo>
                <a:cubicBezTo>
                  <a:pt x="4" y="2"/>
                  <a:pt x="2" y="4"/>
                  <a:pt x="0" y="5"/>
                </a:cubicBezTo>
                <a:cubicBezTo>
                  <a:pt x="1" y="2"/>
                  <a:pt x="4" y="1"/>
                  <a:pt x="7" y="0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947" name=""/>
          <p:cNvSpPr/>
          <p:nvPr/>
        </p:nvSpPr>
        <p:spPr>
          <a:xfrm>
            <a:off x="4638600" y="822960"/>
            <a:ext cx="3240" cy="3240"/>
          </a:xfrm>
          <a:custGeom>
            <a:avLst/>
            <a:gdLst/>
            <a:ahLst/>
            <a:rect l="0" t="0" r="r" b="b"/>
            <a:pathLst>
              <a:path w="9" h="9">
                <a:moveTo>
                  <a:pt x="1" y="2"/>
                </a:moveTo>
                <a:cubicBezTo>
                  <a:pt x="10" y="-3"/>
                  <a:pt x="10" y="3"/>
                  <a:pt x="8" y="9"/>
                </a:cubicBezTo>
                <a:cubicBezTo>
                  <a:pt x="7" y="6"/>
                  <a:pt x="3" y="5"/>
                  <a:pt x="0" y="5"/>
                </a:cubicBezTo>
                <a:cubicBezTo>
                  <a:pt x="1" y="4"/>
                  <a:pt x="1" y="3"/>
                  <a:pt x="1" y="2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948" name=""/>
          <p:cNvSpPr/>
          <p:nvPr/>
        </p:nvSpPr>
        <p:spPr>
          <a:xfrm>
            <a:off x="4397040" y="672120"/>
            <a:ext cx="0" cy="720"/>
          </a:xfrm>
          <a:custGeom>
            <a:avLst/>
            <a:gdLst/>
            <a:ahLst/>
            <a:rect l="0" t="0" r="r" b="b"/>
            <a:pathLst>
              <a:path w="0" h="2">
                <a:moveTo>
                  <a:pt x="0" y="2"/>
                </a:moveTo>
                <a:cubicBezTo>
                  <a:pt x="0" y="2"/>
                  <a:pt x="-1" y="2"/>
                  <a:pt x="0" y="0"/>
                </a:cubicBezTo>
                <a:cubicBezTo>
                  <a:pt x="0" y="1"/>
                  <a:pt x="0" y="1"/>
                  <a:pt x="0" y="2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949" name=""/>
          <p:cNvSpPr/>
          <p:nvPr/>
        </p:nvSpPr>
        <p:spPr>
          <a:xfrm>
            <a:off x="4399200" y="618840"/>
            <a:ext cx="2160" cy="1080"/>
          </a:xfrm>
          <a:custGeom>
            <a:avLst/>
            <a:gdLst/>
            <a:ahLst/>
            <a:rect l="0" t="0" r="r" b="b"/>
            <a:pathLst>
              <a:path w="6" h="3">
                <a:moveTo>
                  <a:pt x="0" y="1"/>
                </a:moveTo>
                <a:cubicBezTo>
                  <a:pt x="4" y="-1"/>
                  <a:pt x="6" y="1"/>
                  <a:pt x="6" y="3"/>
                </a:cubicBezTo>
                <a:cubicBezTo>
                  <a:pt x="4" y="1"/>
                  <a:pt x="3" y="1"/>
                  <a:pt x="0" y="1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950" name=""/>
          <p:cNvSpPr/>
          <p:nvPr/>
        </p:nvSpPr>
        <p:spPr>
          <a:xfrm>
            <a:off x="4656960" y="841680"/>
            <a:ext cx="720" cy="0"/>
          </a:xfrm>
          <a:custGeom>
            <a:avLst/>
            <a:gdLst/>
            <a:ahLst/>
            <a:rect l="0" t="0" r="r" b="b"/>
            <a:pathLst>
              <a:path w="2" h="0">
                <a:moveTo>
                  <a:pt x="0" y="0"/>
                </a:moveTo>
                <a:cubicBezTo>
                  <a:pt x="2" y="0"/>
                  <a:pt x="2" y="1"/>
                  <a:pt x="0" y="0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951" name=""/>
          <p:cNvSpPr/>
          <p:nvPr/>
        </p:nvSpPr>
        <p:spPr>
          <a:xfrm>
            <a:off x="4644720" y="856080"/>
            <a:ext cx="1800" cy="1440"/>
          </a:xfrm>
          <a:custGeom>
            <a:avLst/>
            <a:gdLst/>
            <a:ahLst/>
            <a:rect l="0" t="0" r="r" b="b"/>
            <a:pathLst>
              <a:path w="5" h="4">
                <a:moveTo>
                  <a:pt x="5" y="0"/>
                </a:moveTo>
                <a:cubicBezTo>
                  <a:pt x="3" y="0"/>
                  <a:pt x="2" y="1"/>
                  <a:pt x="0" y="4"/>
                </a:cubicBezTo>
                <a:cubicBezTo>
                  <a:pt x="2" y="1"/>
                  <a:pt x="3" y="0"/>
                  <a:pt x="5" y="0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952" name=""/>
          <p:cNvSpPr/>
          <p:nvPr/>
        </p:nvSpPr>
        <p:spPr>
          <a:xfrm>
            <a:off x="4613760" y="837000"/>
            <a:ext cx="720" cy="1080"/>
          </a:xfrm>
          <a:custGeom>
            <a:avLst/>
            <a:gdLst/>
            <a:ahLst/>
            <a:rect l="0" t="0" r="r" b="b"/>
            <a:pathLst>
              <a:path w="2" h="3">
                <a:moveTo>
                  <a:pt x="2" y="0"/>
                </a:moveTo>
                <a:cubicBezTo>
                  <a:pt x="0" y="4"/>
                  <a:pt x="0" y="4"/>
                  <a:pt x="2" y="0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953" name=""/>
          <p:cNvSpPr/>
          <p:nvPr/>
        </p:nvSpPr>
        <p:spPr>
          <a:xfrm>
            <a:off x="4656240" y="842400"/>
            <a:ext cx="720" cy="1800"/>
          </a:xfrm>
          <a:custGeom>
            <a:avLst/>
            <a:gdLst/>
            <a:ahLst/>
            <a:rect l="0" t="0" r="r" b="b"/>
            <a:pathLst>
              <a:path w="2" h="5">
                <a:moveTo>
                  <a:pt x="0" y="5"/>
                </a:moveTo>
                <a:cubicBezTo>
                  <a:pt x="0" y="3"/>
                  <a:pt x="2" y="1"/>
                  <a:pt x="2" y="0"/>
                </a:cubicBezTo>
                <a:cubicBezTo>
                  <a:pt x="2" y="1"/>
                  <a:pt x="2" y="4"/>
                  <a:pt x="0" y="5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954" name=""/>
          <p:cNvSpPr/>
          <p:nvPr/>
        </p:nvSpPr>
        <p:spPr>
          <a:xfrm>
            <a:off x="4657680" y="842400"/>
            <a:ext cx="1440" cy="1080"/>
          </a:xfrm>
          <a:custGeom>
            <a:avLst/>
            <a:gdLst/>
            <a:ahLst/>
            <a:rect l="0" t="0" r="r" b="b"/>
            <a:pathLst>
              <a:path w="4" h="3">
                <a:moveTo>
                  <a:pt x="0" y="0"/>
                </a:moveTo>
                <a:cubicBezTo>
                  <a:pt x="6" y="0"/>
                  <a:pt x="4" y="2"/>
                  <a:pt x="0" y="3"/>
                </a:cubicBezTo>
                <a:cubicBezTo>
                  <a:pt x="0" y="2"/>
                  <a:pt x="0" y="2"/>
                  <a:pt x="0" y="0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955" name=""/>
          <p:cNvSpPr/>
          <p:nvPr/>
        </p:nvSpPr>
        <p:spPr>
          <a:xfrm>
            <a:off x="4656240" y="841320"/>
            <a:ext cx="1080" cy="1440"/>
          </a:xfrm>
          <a:custGeom>
            <a:avLst/>
            <a:gdLst/>
            <a:ahLst/>
            <a:rect l="0" t="0" r="r" b="b"/>
            <a:pathLst>
              <a:path w="3" h="4">
                <a:moveTo>
                  <a:pt x="0" y="0"/>
                </a:moveTo>
                <a:cubicBezTo>
                  <a:pt x="2" y="0"/>
                  <a:pt x="3" y="1"/>
                  <a:pt x="3" y="1"/>
                </a:cubicBezTo>
                <a:cubicBezTo>
                  <a:pt x="3" y="1"/>
                  <a:pt x="3" y="3"/>
                  <a:pt x="2" y="4"/>
                </a:cubicBezTo>
                <a:cubicBezTo>
                  <a:pt x="2" y="3"/>
                  <a:pt x="2" y="0"/>
                  <a:pt x="0" y="0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956" name=""/>
          <p:cNvSpPr/>
          <p:nvPr/>
        </p:nvSpPr>
        <p:spPr>
          <a:xfrm>
            <a:off x="4447080" y="698040"/>
            <a:ext cx="1800" cy="1080"/>
          </a:xfrm>
          <a:custGeom>
            <a:avLst/>
            <a:gdLst/>
            <a:ahLst/>
            <a:rect l="0" t="0" r="r" b="b"/>
            <a:pathLst>
              <a:path w="5" h="3">
                <a:moveTo>
                  <a:pt x="4" y="1"/>
                </a:moveTo>
                <a:cubicBezTo>
                  <a:pt x="0" y="4"/>
                  <a:pt x="-2" y="4"/>
                  <a:pt x="5" y="0"/>
                </a:cubicBezTo>
                <a:cubicBezTo>
                  <a:pt x="4" y="1"/>
                  <a:pt x="4" y="1"/>
                  <a:pt x="4" y="1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957" name=""/>
          <p:cNvSpPr/>
          <p:nvPr/>
        </p:nvSpPr>
        <p:spPr>
          <a:xfrm>
            <a:off x="4563720" y="812880"/>
            <a:ext cx="0" cy="0"/>
          </a:xfrm>
          <a:custGeom>
            <a:avLst/>
            <a:gdLst/>
            <a:ahLst/>
            <a:rect l="0" t="0" r="r" b="b"/>
            <a:pathLst>
              <a:path w="0" h="0">
                <a:moveTo>
                  <a:pt x="0" y="0"/>
                </a:moveTo>
                <a:lnTo>
                  <a:pt x="0" y="0"/>
                </a:ln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958" name=""/>
          <p:cNvSpPr/>
          <p:nvPr/>
        </p:nvSpPr>
        <p:spPr>
          <a:xfrm>
            <a:off x="4559400" y="803160"/>
            <a:ext cx="13320" cy="10800"/>
          </a:xfrm>
          <a:custGeom>
            <a:avLst/>
            <a:gdLst/>
            <a:ahLst/>
            <a:rect l="0" t="0" r="r" b="b"/>
            <a:pathLst>
              <a:path w="37" h="30">
                <a:moveTo>
                  <a:pt x="0" y="30"/>
                </a:moveTo>
                <a:lnTo>
                  <a:pt x="37" y="0"/>
                </a:lnTo>
                <a:lnTo>
                  <a:pt x="12" y="28"/>
                </a:lnTo>
                <a:cubicBezTo>
                  <a:pt x="13" y="24"/>
                  <a:pt x="13" y="20"/>
                  <a:pt x="0" y="30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959" name=""/>
          <p:cNvSpPr/>
          <p:nvPr/>
        </p:nvSpPr>
        <p:spPr>
          <a:xfrm>
            <a:off x="4377240" y="616320"/>
            <a:ext cx="287640" cy="246240"/>
          </a:xfrm>
          <a:custGeom>
            <a:avLst/>
            <a:gdLst/>
            <a:ahLst/>
            <a:rect l="0" t="0" r="r" b="b"/>
            <a:pathLst>
              <a:path w="799" h="684">
                <a:moveTo>
                  <a:pt x="313" y="371"/>
                </a:moveTo>
                <a:cubicBezTo>
                  <a:pt x="315" y="371"/>
                  <a:pt x="314" y="374"/>
                  <a:pt x="318" y="372"/>
                </a:cubicBezTo>
                <a:cubicBezTo>
                  <a:pt x="324" y="356"/>
                  <a:pt x="307" y="367"/>
                  <a:pt x="297" y="373"/>
                </a:cubicBezTo>
                <a:cubicBezTo>
                  <a:pt x="299" y="367"/>
                  <a:pt x="318" y="352"/>
                  <a:pt x="309" y="353"/>
                </a:cubicBezTo>
                <a:cubicBezTo>
                  <a:pt x="296" y="352"/>
                  <a:pt x="291" y="375"/>
                  <a:pt x="284" y="374"/>
                </a:cubicBezTo>
                <a:lnTo>
                  <a:pt x="294" y="357"/>
                </a:lnTo>
                <a:cubicBezTo>
                  <a:pt x="278" y="363"/>
                  <a:pt x="283" y="349"/>
                  <a:pt x="280" y="343"/>
                </a:cubicBezTo>
                <a:cubicBezTo>
                  <a:pt x="278" y="344"/>
                  <a:pt x="276" y="345"/>
                  <a:pt x="275" y="346"/>
                </a:cubicBezTo>
                <a:cubicBezTo>
                  <a:pt x="275" y="335"/>
                  <a:pt x="251" y="352"/>
                  <a:pt x="252" y="344"/>
                </a:cubicBezTo>
                <a:cubicBezTo>
                  <a:pt x="256" y="341"/>
                  <a:pt x="258" y="332"/>
                  <a:pt x="261" y="328"/>
                </a:cubicBezTo>
                <a:lnTo>
                  <a:pt x="246" y="332"/>
                </a:lnTo>
                <a:cubicBezTo>
                  <a:pt x="252" y="330"/>
                  <a:pt x="260" y="321"/>
                  <a:pt x="267" y="314"/>
                </a:cubicBezTo>
                <a:cubicBezTo>
                  <a:pt x="265" y="313"/>
                  <a:pt x="259" y="316"/>
                  <a:pt x="257" y="316"/>
                </a:cubicBezTo>
                <a:cubicBezTo>
                  <a:pt x="261" y="314"/>
                  <a:pt x="264" y="312"/>
                  <a:pt x="266" y="307"/>
                </a:cubicBezTo>
                <a:lnTo>
                  <a:pt x="247" y="315"/>
                </a:lnTo>
                <a:cubicBezTo>
                  <a:pt x="246" y="317"/>
                  <a:pt x="246" y="318"/>
                  <a:pt x="247" y="319"/>
                </a:cubicBezTo>
                <a:cubicBezTo>
                  <a:pt x="245" y="318"/>
                  <a:pt x="236" y="320"/>
                  <a:pt x="240" y="310"/>
                </a:cubicBezTo>
                <a:cubicBezTo>
                  <a:pt x="243" y="307"/>
                  <a:pt x="246" y="305"/>
                  <a:pt x="250" y="302"/>
                </a:cubicBezTo>
                <a:cubicBezTo>
                  <a:pt x="244" y="313"/>
                  <a:pt x="252" y="306"/>
                  <a:pt x="258" y="300"/>
                </a:cubicBezTo>
                <a:cubicBezTo>
                  <a:pt x="252" y="298"/>
                  <a:pt x="259" y="297"/>
                  <a:pt x="262" y="289"/>
                </a:cubicBezTo>
                <a:cubicBezTo>
                  <a:pt x="258" y="286"/>
                  <a:pt x="247" y="297"/>
                  <a:pt x="242" y="305"/>
                </a:cubicBezTo>
                <a:cubicBezTo>
                  <a:pt x="240" y="298"/>
                  <a:pt x="241" y="295"/>
                  <a:pt x="230" y="300"/>
                </a:cubicBezTo>
                <a:lnTo>
                  <a:pt x="240" y="289"/>
                </a:lnTo>
                <a:lnTo>
                  <a:pt x="233" y="289"/>
                </a:lnTo>
                <a:lnTo>
                  <a:pt x="249" y="278"/>
                </a:lnTo>
                <a:cubicBezTo>
                  <a:pt x="248" y="263"/>
                  <a:pt x="230" y="297"/>
                  <a:pt x="228" y="283"/>
                </a:cubicBezTo>
                <a:lnTo>
                  <a:pt x="237" y="273"/>
                </a:lnTo>
                <a:cubicBezTo>
                  <a:pt x="230" y="274"/>
                  <a:pt x="214" y="291"/>
                  <a:pt x="222" y="277"/>
                </a:cubicBezTo>
                <a:cubicBezTo>
                  <a:pt x="214" y="280"/>
                  <a:pt x="215" y="296"/>
                  <a:pt x="206" y="292"/>
                </a:cubicBezTo>
                <a:cubicBezTo>
                  <a:pt x="210" y="285"/>
                  <a:pt x="210" y="279"/>
                  <a:pt x="210" y="275"/>
                </a:cubicBezTo>
                <a:cubicBezTo>
                  <a:pt x="204" y="278"/>
                  <a:pt x="202" y="287"/>
                  <a:pt x="203" y="289"/>
                </a:cubicBezTo>
                <a:cubicBezTo>
                  <a:pt x="204" y="289"/>
                  <a:pt x="204" y="289"/>
                  <a:pt x="204" y="289"/>
                </a:cubicBezTo>
                <a:lnTo>
                  <a:pt x="203" y="289"/>
                </a:lnTo>
                <a:cubicBezTo>
                  <a:pt x="190" y="284"/>
                  <a:pt x="227" y="248"/>
                  <a:pt x="206" y="253"/>
                </a:cubicBezTo>
                <a:cubicBezTo>
                  <a:pt x="203" y="264"/>
                  <a:pt x="186" y="271"/>
                  <a:pt x="194" y="278"/>
                </a:cubicBezTo>
                <a:cubicBezTo>
                  <a:pt x="185" y="281"/>
                  <a:pt x="200" y="256"/>
                  <a:pt x="186" y="265"/>
                </a:cubicBezTo>
                <a:lnTo>
                  <a:pt x="201" y="253"/>
                </a:lnTo>
                <a:cubicBezTo>
                  <a:pt x="199" y="252"/>
                  <a:pt x="193" y="256"/>
                  <a:pt x="191" y="257"/>
                </a:cubicBezTo>
                <a:lnTo>
                  <a:pt x="201" y="246"/>
                </a:lnTo>
                <a:cubicBezTo>
                  <a:pt x="180" y="261"/>
                  <a:pt x="199" y="231"/>
                  <a:pt x="175" y="252"/>
                </a:cubicBezTo>
                <a:cubicBezTo>
                  <a:pt x="193" y="235"/>
                  <a:pt x="171" y="250"/>
                  <a:pt x="175" y="241"/>
                </a:cubicBezTo>
                <a:cubicBezTo>
                  <a:pt x="190" y="231"/>
                  <a:pt x="186" y="251"/>
                  <a:pt x="202" y="234"/>
                </a:cubicBezTo>
                <a:cubicBezTo>
                  <a:pt x="204" y="227"/>
                  <a:pt x="196" y="235"/>
                  <a:pt x="198" y="228"/>
                </a:cubicBezTo>
                <a:cubicBezTo>
                  <a:pt x="201" y="226"/>
                  <a:pt x="207" y="223"/>
                  <a:pt x="210" y="220"/>
                </a:cubicBezTo>
                <a:cubicBezTo>
                  <a:pt x="212" y="205"/>
                  <a:pt x="191" y="223"/>
                  <a:pt x="184" y="224"/>
                </a:cubicBezTo>
                <a:lnTo>
                  <a:pt x="194" y="226"/>
                </a:lnTo>
                <a:cubicBezTo>
                  <a:pt x="179" y="243"/>
                  <a:pt x="188" y="226"/>
                  <a:pt x="175" y="238"/>
                </a:cubicBezTo>
                <a:cubicBezTo>
                  <a:pt x="180" y="226"/>
                  <a:pt x="166" y="238"/>
                  <a:pt x="168" y="230"/>
                </a:cubicBezTo>
                <a:cubicBezTo>
                  <a:pt x="169" y="231"/>
                  <a:pt x="170" y="229"/>
                  <a:pt x="171" y="230"/>
                </a:cubicBezTo>
                <a:cubicBezTo>
                  <a:pt x="164" y="224"/>
                  <a:pt x="185" y="194"/>
                  <a:pt x="182" y="192"/>
                </a:cubicBezTo>
                <a:cubicBezTo>
                  <a:pt x="181" y="187"/>
                  <a:pt x="168" y="192"/>
                  <a:pt x="164" y="201"/>
                </a:cubicBezTo>
                <a:cubicBezTo>
                  <a:pt x="158" y="204"/>
                  <a:pt x="178" y="204"/>
                  <a:pt x="155" y="223"/>
                </a:cubicBezTo>
                <a:cubicBezTo>
                  <a:pt x="173" y="194"/>
                  <a:pt x="139" y="226"/>
                  <a:pt x="145" y="201"/>
                </a:cubicBezTo>
                <a:cubicBezTo>
                  <a:pt x="156" y="195"/>
                  <a:pt x="154" y="184"/>
                  <a:pt x="164" y="180"/>
                </a:cubicBezTo>
                <a:cubicBezTo>
                  <a:pt x="158" y="179"/>
                  <a:pt x="154" y="183"/>
                  <a:pt x="146" y="189"/>
                </a:cubicBezTo>
                <a:lnTo>
                  <a:pt x="152" y="179"/>
                </a:lnTo>
                <a:cubicBezTo>
                  <a:pt x="132" y="193"/>
                  <a:pt x="137" y="195"/>
                  <a:pt x="121" y="198"/>
                </a:cubicBezTo>
                <a:cubicBezTo>
                  <a:pt x="129" y="194"/>
                  <a:pt x="127" y="183"/>
                  <a:pt x="134" y="179"/>
                </a:cubicBezTo>
                <a:cubicBezTo>
                  <a:pt x="132" y="177"/>
                  <a:pt x="128" y="178"/>
                  <a:pt x="122" y="181"/>
                </a:cubicBezTo>
                <a:lnTo>
                  <a:pt x="124" y="180"/>
                </a:lnTo>
                <a:cubicBezTo>
                  <a:pt x="112" y="178"/>
                  <a:pt x="125" y="164"/>
                  <a:pt x="110" y="167"/>
                </a:cubicBezTo>
                <a:lnTo>
                  <a:pt x="107" y="173"/>
                </a:lnTo>
                <a:cubicBezTo>
                  <a:pt x="86" y="178"/>
                  <a:pt x="80" y="160"/>
                  <a:pt x="65" y="158"/>
                </a:cubicBezTo>
                <a:lnTo>
                  <a:pt x="65" y="164"/>
                </a:lnTo>
                <a:cubicBezTo>
                  <a:pt x="64" y="162"/>
                  <a:pt x="52" y="167"/>
                  <a:pt x="55" y="157"/>
                </a:cubicBezTo>
                <a:cubicBezTo>
                  <a:pt x="56" y="157"/>
                  <a:pt x="59" y="156"/>
                  <a:pt x="59" y="157"/>
                </a:cubicBezTo>
                <a:cubicBezTo>
                  <a:pt x="63" y="151"/>
                  <a:pt x="68" y="142"/>
                  <a:pt x="67" y="138"/>
                </a:cubicBezTo>
                <a:lnTo>
                  <a:pt x="59" y="146"/>
                </a:lnTo>
                <a:lnTo>
                  <a:pt x="63" y="139"/>
                </a:lnTo>
                <a:cubicBezTo>
                  <a:pt x="60" y="136"/>
                  <a:pt x="55" y="152"/>
                  <a:pt x="51" y="149"/>
                </a:cubicBezTo>
                <a:cubicBezTo>
                  <a:pt x="68" y="122"/>
                  <a:pt x="37" y="133"/>
                  <a:pt x="50" y="108"/>
                </a:cubicBezTo>
                <a:cubicBezTo>
                  <a:pt x="34" y="124"/>
                  <a:pt x="56" y="117"/>
                  <a:pt x="40" y="131"/>
                </a:cubicBezTo>
                <a:cubicBezTo>
                  <a:pt x="41" y="127"/>
                  <a:pt x="43" y="123"/>
                  <a:pt x="42" y="120"/>
                </a:cubicBezTo>
                <a:lnTo>
                  <a:pt x="35" y="131"/>
                </a:lnTo>
                <a:cubicBezTo>
                  <a:pt x="28" y="116"/>
                  <a:pt x="30" y="104"/>
                  <a:pt x="18" y="98"/>
                </a:cubicBezTo>
                <a:lnTo>
                  <a:pt x="20" y="96"/>
                </a:lnTo>
                <a:cubicBezTo>
                  <a:pt x="19" y="89"/>
                  <a:pt x="16" y="90"/>
                  <a:pt x="7" y="98"/>
                </a:cubicBezTo>
                <a:cubicBezTo>
                  <a:pt x="10" y="92"/>
                  <a:pt x="15" y="92"/>
                  <a:pt x="16" y="86"/>
                </a:cubicBezTo>
                <a:cubicBezTo>
                  <a:pt x="-11" y="109"/>
                  <a:pt x="18" y="56"/>
                  <a:pt x="0" y="72"/>
                </a:cubicBezTo>
                <a:cubicBezTo>
                  <a:pt x="16" y="51"/>
                  <a:pt x="23" y="24"/>
                  <a:pt x="39" y="9"/>
                </a:cubicBezTo>
                <a:lnTo>
                  <a:pt x="34" y="10"/>
                </a:lnTo>
                <a:cubicBezTo>
                  <a:pt x="46" y="-4"/>
                  <a:pt x="43" y="16"/>
                  <a:pt x="56" y="2"/>
                </a:cubicBezTo>
                <a:lnTo>
                  <a:pt x="54" y="24"/>
                </a:lnTo>
                <a:cubicBezTo>
                  <a:pt x="57" y="18"/>
                  <a:pt x="65" y="11"/>
                  <a:pt x="65" y="8"/>
                </a:cubicBezTo>
                <a:cubicBezTo>
                  <a:pt x="67" y="9"/>
                  <a:pt x="70" y="10"/>
                  <a:pt x="72" y="0"/>
                </a:cubicBezTo>
                <a:cubicBezTo>
                  <a:pt x="69" y="26"/>
                  <a:pt x="80" y="34"/>
                  <a:pt x="92" y="40"/>
                </a:cubicBezTo>
                <a:cubicBezTo>
                  <a:pt x="104" y="46"/>
                  <a:pt x="117" y="51"/>
                  <a:pt x="120" y="68"/>
                </a:cubicBezTo>
                <a:cubicBezTo>
                  <a:pt x="122" y="68"/>
                  <a:pt x="125" y="62"/>
                  <a:pt x="127" y="58"/>
                </a:cubicBezTo>
                <a:cubicBezTo>
                  <a:pt x="120" y="75"/>
                  <a:pt x="136" y="54"/>
                  <a:pt x="140" y="54"/>
                </a:cubicBezTo>
                <a:lnTo>
                  <a:pt x="130" y="78"/>
                </a:lnTo>
                <a:cubicBezTo>
                  <a:pt x="137" y="73"/>
                  <a:pt x="140" y="66"/>
                  <a:pt x="143" y="62"/>
                </a:cubicBezTo>
                <a:cubicBezTo>
                  <a:pt x="156" y="66"/>
                  <a:pt x="152" y="93"/>
                  <a:pt x="169" y="88"/>
                </a:cubicBezTo>
                <a:cubicBezTo>
                  <a:pt x="166" y="97"/>
                  <a:pt x="156" y="103"/>
                  <a:pt x="157" y="109"/>
                </a:cubicBezTo>
                <a:cubicBezTo>
                  <a:pt x="168" y="86"/>
                  <a:pt x="175" y="105"/>
                  <a:pt x="182" y="92"/>
                </a:cubicBezTo>
                <a:cubicBezTo>
                  <a:pt x="171" y="114"/>
                  <a:pt x="192" y="106"/>
                  <a:pt x="167" y="134"/>
                </a:cubicBezTo>
                <a:cubicBezTo>
                  <a:pt x="170" y="139"/>
                  <a:pt x="181" y="124"/>
                  <a:pt x="182" y="120"/>
                </a:cubicBezTo>
                <a:cubicBezTo>
                  <a:pt x="185" y="125"/>
                  <a:pt x="189" y="128"/>
                  <a:pt x="202" y="122"/>
                </a:cubicBezTo>
                <a:cubicBezTo>
                  <a:pt x="200" y="127"/>
                  <a:pt x="207" y="129"/>
                  <a:pt x="213" y="134"/>
                </a:cubicBezTo>
                <a:cubicBezTo>
                  <a:pt x="218" y="139"/>
                  <a:pt x="223" y="145"/>
                  <a:pt x="216" y="158"/>
                </a:cubicBezTo>
                <a:cubicBezTo>
                  <a:pt x="225" y="141"/>
                  <a:pt x="222" y="151"/>
                  <a:pt x="230" y="147"/>
                </a:cubicBezTo>
                <a:lnTo>
                  <a:pt x="238" y="132"/>
                </a:lnTo>
                <a:lnTo>
                  <a:pt x="243" y="139"/>
                </a:lnTo>
                <a:cubicBezTo>
                  <a:pt x="245" y="139"/>
                  <a:pt x="245" y="139"/>
                  <a:pt x="244" y="141"/>
                </a:cubicBezTo>
                <a:cubicBezTo>
                  <a:pt x="245" y="142"/>
                  <a:pt x="238" y="148"/>
                  <a:pt x="238" y="153"/>
                </a:cubicBezTo>
                <a:cubicBezTo>
                  <a:pt x="242" y="157"/>
                  <a:pt x="248" y="151"/>
                  <a:pt x="255" y="146"/>
                </a:cubicBezTo>
                <a:lnTo>
                  <a:pt x="256" y="144"/>
                </a:lnTo>
                <a:lnTo>
                  <a:pt x="260" y="145"/>
                </a:lnTo>
                <a:cubicBezTo>
                  <a:pt x="262" y="147"/>
                  <a:pt x="242" y="151"/>
                  <a:pt x="244" y="163"/>
                </a:cubicBezTo>
                <a:cubicBezTo>
                  <a:pt x="247" y="160"/>
                  <a:pt x="265" y="147"/>
                  <a:pt x="259" y="157"/>
                </a:cubicBezTo>
                <a:cubicBezTo>
                  <a:pt x="256" y="154"/>
                  <a:pt x="249" y="163"/>
                  <a:pt x="248" y="168"/>
                </a:cubicBezTo>
                <a:lnTo>
                  <a:pt x="252" y="173"/>
                </a:lnTo>
                <a:lnTo>
                  <a:pt x="263" y="155"/>
                </a:lnTo>
                <a:cubicBezTo>
                  <a:pt x="277" y="168"/>
                  <a:pt x="282" y="192"/>
                  <a:pt x="298" y="204"/>
                </a:cubicBezTo>
                <a:cubicBezTo>
                  <a:pt x="286" y="217"/>
                  <a:pt x="308" y="213"/>
                  <a:pt x="290" y="232"/>
                </a:cubicBezTo>
                <a:lnTo>
                  <a:pt x="291" y="230"/>
                </a:lnTo>
                <a:cubicBezTo>
                  <a:pt x="285" y="229"/>
                  <a:pt x="278" y="247"/>
                  <a:pt x="283" y="247"/>
                </a:cubicBezTo>
                <a:cubicBezTo>
                  <a:pt x="285" y="238"/>
                  <a:pt x="306" y="232"/>
                  <a:pt x="301" y="222"/>
                </a:cubicBezTo>
                <a:lnTo>
                  <a:pt x="315" y="218"/>
                </a:lnTo>
                <a:cubicBezTo>
                  <a:pt x="333" y="200"/>
                  <a:pt x="337" y="204"/>
                  <a:pt x="338" y="212"/>
                </a:cubicBezTo>
                <a:cubicBezTo>
                  <a:pt x="339" y="220"/>
                  <a:pt x="338" y="232"/>
                  <a:pt x="348" y="230"/>
                </a:cubicBezTo>
                <a:cubicBezTo>
                  <a:pt x="346" y="231"/>
                  <a:pt x="344" y="232"/>
                  <a:pt x="343" y="234"/>
                </a:cubicBezTo>
                <a:cubicBezTo>
                  <a:pt x="361" y="228"/>
                  <a:pt x="351" y="259"/>
                  <a:pt x="358" y="255"/>
                </a:cubicBezTo>
                <a:lnTo>
                  <a:pt x="350" y="266"/>
                </a:lnTo>
                <a:cubicBezTo>
                  <a:pt x="371" y="256"/>
                  <a:pt x="373" y="255"/>
                  <a:pt x="375" y="269"/>
                </a:cubicBezTo>
                <a:cubicBezTo>
                  <a:pt x="374" y="270"/>
                  <a:pt x="370" y="272"/>
                  <a:pt x="369" y="276"/>
                </a:cubicBezTo>
                <a:cubicBezTo>
                  <a:pt x="378" y="270"/>
                  <a:pt x="387" y="264"/>
                  <a:pt x="390" y="271"/>
                </a:cubicBezTo>
                <a:lnTo>
                  <a:pt x="387" y="274"/>
                </a:lnTo>
                <a:lnTo>
                  <a:pt x="397" y="280"/>
                </a:lnTo>
                <a:cubicBezTo>
                  <a:pt x="368" y="312"/>
                  <a:pt x="430" y="273"/>
                  <a:pt x="401" y="310"/>
                </a:cubicBezTo>
                <a:cubicBezTo>
                  <a:pt x="411" y="302"/>
                  <a:pt x="420" y="305"/>
                  <a:pt x="427" y="303"/>
                </a:cubicBezTo>
                <a:cubicBezTo>
                  <a:pt x="425" y="304"/>
                  <a:pt x="424" y="306"/>
                  <a:pt x="423" y="308"/>
                </a:cubicBezTo>
                <a:cubicBezTo>
                  <a:pt x="442" y="294"/>
                  <a:pt x="428" y="322"/>
                  <a:pt x="433" y="323"/>
                </a:cubicBezTo>
                <a:cubicBezTo>
                  <a:pt x="439" y="321"/>
                  <a:pt x="443" y="315"/>
                  <a:pt x="447" y="308"/>
                </a:cubicBezTo>
                <a:cubicBezTo>
                  <a:pt x="440" y="326"/>
                  <a:pt x="474" y="305"/>
                  <a:pt x="470" y="312"/>
                </a:cubicBezTo>
                <a:cubicBezTo>
                  <a:pt x="473" y="317"/>
                  <a:pt x="460" y="326"/>
                  <a:pt x="455" y="334"/>
                </a:cubicBezTo>
                <a:cubicBezTo>
                  <a:pt x="463" y="335"/>
                  <a:pt x="480" y="304"/>
                  <a:pt x="476" y="323"/>
                </a:cubicBezTo>
                <a:cubicBezTo>
                  <a:pt x="473" y="324"/>
                  <a:pt x="471" y="323"/>
                  <a:pt x="470" y="326"/>
                </a:cubicBezTo>
                <a:cubicBezTo>
                  <a:pt x="470" y="331"/>
                  <a:pt x="441" y="372"/>
                  <a:pt x="450" y="367"/>
                </a:cubicBezTo>
                <a:lnTo>
                  <a:pt x="454" y="359"/>
                </a:lnTo>
                <a:cubicBezTo>
                  <a:pt x="466" y="356"/>
                  <a:pt x="441" y="395"/>
                  <a:pt x="461" y="375"/>
                </a:cubicBezTo>
                <a:lnTo>
                  <a:pt x="470" y="364"/>
                </a:lnTo>
                <a:cubicBezTo>
                  <a:pt x="466" y="385"/>
                  <a:pt x="477" y="364"/>
                  <a:pt x="474" y="383"/>
                </a:cubicBezTo>
                <a:lnTo>
                  <a:pt x="473" y="384"/>
                </a:lnTo>
                <a:cubicBezTo>
                  <a:pt x="478" y="386"/>
                  <a:pt x="468" y="400"/>
                  <a:pt x="485" y="386"/>
                </a:cubicBezTo>
                <a:lnTo>
                  <a:pt x="486" y="382"/>
                </a:lnTo>
                <a:cubicBezTo>
                  <a:pt x="492" y="385"/>
                  <a:pt x="491" y="387"/>
                  <a:pt x="494" y="392"/>
                </a:cubicBezTo>
                <a:cubicBezTo>
                  <a:pt x="496" y="391"/>
                  <a:pt x="501" y="390"/>
                  <a:pt x="498" y="394"/>
                </a:cubicBezTo>
                <a:cubicBezTo>
                  <a:pt x="511" y="381"/>
                  <a:pt x="514" y="398"/>
                  <a:pt x="515" y="401"/>
                </a:cubicBezTo>
                <a:cubicBezTo>
                  <a:pt x="510" y="399"/>
                  <a:pt x="506" y="407"/>
                  <a:pt x="502" y="413"/>
                </a:cubicBezTo>
                <a:cubicBezTo>
                  <a:pt x="515" y="404"/>
                  <a:pt x="517" y="404"/>
                  <a:pt x="513" y="415"/>
                </a:cubicBezTo>
                <a:cubicBezTo>
                  <a:pt x="529" y="399"/>
                  <a:pt x="546" y="382"/>
                  <a:pt x="552" y="387"/>
                </a:cubicBezTo>
                <a:cubicBezTo>
                  <a:pt x="549" y="388"/>
                  <a:pt x="547" y="388"/>
                  <a:pt x="544" y="392"/>
                </a:cubicBezTo>
                <a:cubicBezTo>
                  <a:pt x="541" y="396"/>
                  <a:pt x="546" y="394"/>
                  <a:pt x="548" y="393"/>
                </a:cubicBezTo>
                <a:cubicBezTo>
                  <a:pt x="545" y="397"/>
                  <a:pt x="541" y="398"/>
                  <a:pt x="536" y="404"/>
                </a:cubicBezTo>
                <a:cubicBezTo>
                  <a:pt x="555" y="392"/>
                  <a:pt x="544" y="409"/>
                  <a:pt x="554" y="409"/>
                </a:cubicBezTo>
                <a:cubicBezTo>
                  <a:pt x="548" y="412"/>
                  <a:pt x="546" y="417"/>
                  <a:pt x="542" y="423"/>
                </a:cubicBezTo>
                <a:cubicBezTo>
                  <a:pt x="560" y="405"/>
                  <a:pt x="534" y="446"/>
                  <a:pt x="555" y="421"/>
                </a:cubicBezTo>
                <a:cubicBezTo>
                  <a:pt x="551" y="445"/>
                  <a:pt x="581" y="448"/>
                  <a:pt x="570" y="468"/>
                </a:cubicBezTo>
                <a:cubicBezTo>
                  <a:pt x="564" y="475"/>
                  <a:pt x="578" y="468"/>
                  <a:pt x="580" y="469"/>
                </a:cubicBezTo>
                <a:lnTo>
                  <a:pt x="572" y="477"/>
                </a:lnTo>
                <a:cubicBezTo>
                  <a:pt x="591" y="468"/>
                  <a:pt x="581" y="476"/>
                  <a:pt x="602" y="467"/>
                </a:cubicBezTo>
                <a:cubicBezTo>
                  <a:pt x="590" y="474"/>
                  <a:pt x="587" y="479"/>
                  <a:pt x="582" y="489"/>
                </a:cubicBezTo>
                <a:lnTo>
                  <a:pt x="602" y="477"/>
                </a:lnTo>
                <a:lnTo>
                  <a:pt x="591" y="490"/>
                </a:lnTo>
                <a:cubicBezTo>
                  <a:pt x="597" y="487"/>
                  <a:pt x="597" y="491"/>
                  <a:pt x="597" y="495"/>
                </a:cubicBezTo>
                <a:cubicBezTo>
                  <a:pt x="612" y="483"/>
                  <a:pt x="618" y="491"/>
                  <a:pt x="626" y="485"/>
                </a:cubicBezTo>
                <a:cubicBezTo>
                  <a:pt x="611" y="503"/>
                  <a:pt x="635" y="485"/>
                  <a:pt x="621" y="502"/>
                </a:cubicBezTo>
                <a:cubicBezTo>
                  <a:pt x="624" y="501"/>
                  <a:pt x="627" y="499"/>
                  <a:pt x="629" y="499"/>
                </a:cubicBezTo>
                <a:cubicBezTo>
                  <a:pt x="636" y="491"/>
                  <a:pt x="643" y="482"/>
                  <a:pt x="641" y="488"/>
                </a:cubicBezTo>
                <a:cubicBezTo>
                  <a:pt x="642" y="488"/>
                  <a:pt x="642" y="488"/>
                  <a:pt x="642" y="488"/>
                </a:cubicBezTo>
                <a:lnTo>
                  <a:pt x="633" y="498"/>
                </a:lnTo>
                <a:cubicBezTo>
                  <a:pt x="637" y="498"/>
                  <a:pt x="640" y="498"/>
                  <a:pt x="641" y="499"/>
                </a:cubicBezTo>
                <a:cubicBezTo>
                  <a:pt x="642" y="498"/>
                  <a:pt x="643" y="495"/>
                  <a:pt x="644" y="493"/>
                </a:cubicBezTo>
                <a:cubicBezTo>
                  <a:pt x="644" y="495"/>
                  <a:pt x="643" y="497"/>
                  <a:pt x="642" y="499"/>
                </a:cubicBezTo>
                <a:cubicBezTo>
                  <a:pt x="642" y="500"/>
                  <a:pt x="642" y="500"/>
                  <a:pt x="642" y="500"/>
                </a:cubicBezTo>
                <a:lnTo>
                  <a:pt x="641" y="500"/>
                </a:lnTo>
                <a:cubicBezTo>
                  <a:pt x="640" y="504"/>
                  <a:pt x="640" y="506"/>
                  <a:pt x="645" y="504"/>
                </a:cubicBezTo>
                <a:cubicBezTo>
                  <a:pt x="636" y="525"/>
                  <a:pt x="679" y="498"/>
                  <a:pt x="665" y="524"/>
                </a:cubicBezTo>
                <a:cubicBezTo>
                  <a:pt x="666" y="521"/>
                  <a:pt x="665" y="519"/>
                  <a:pt x="661" y="522"/>
                </a:cubicBezTo>
                <a:cubicBezTo>
                  <a:pt x="668" y="527"/>
                  <a:pt x="659" y="546"/>
                  <a:pt x="670" y="542"/>
                </a:cubicBezTo>
                <a:lnTo>
                  <a:pt x="679" y="533"/>
                </a:lnTo>
                <a:cubicBezTo>
                  <a:pt x="687" y="534"/>
                  <a:pt x="693" y="534"/>
                  <a:pt x="696" y="538"/>
                </a:cubicBezTo>
                <a:lnTo>
                  <a:pt x="706" y="528"/>
                </a:lnTo>
                <a:cubicBezTo>
                  <a:pt x="707" y="537"/>
                  <a:pt x="734" y="532"/>
                  <a:pt x="715" y="555"/>
                </a:cubicBezTo>
                <a:cubicBezTo>
                  <a:pt x="725" y="548"/>
                  <a:pt x="719" y="564"/>
                  <a:pt x="725" y="564"/>
                </a:cubicBezTo>
                <a:lnTo>
                  <a:pt x="717" y="572"/>
                </a:lnTo>
                <a:cubicBezTo>
                  <a:pt x="718" y="578"/>
                  <a:pt x="723" y="578"/>
                  <a:pt x="727" y="578"/>
                </a:cubicBezTo>
                <a:cubicBezTo>
                  <a:pt x="717" y="601"/>
                  <a:pt x="740" y="593"/>
                  <a:pt x="745" y="600"/>
                </a:cubicBezTo>
                <a:lnTo>
                  <a:pt x="743" y="603"/>
                </a:lnTo>
                <a:lnTo>
                  <a:pt x="755" y="604"/>
                </a:lnTo>
                <a:cubicBezTo>
                  <a:pt x="746" y="609"/>
                  <a:pt x="761" y="601"/>
                  <a:pt x="761" y="604"/>
                </a:cubicBezTo>
                <a:cubicBezTo>
                  <a:pt x="767" y="603"/>
                  <a:pt x="768" y="608"/>
                  <a:pt x="765" y="616"/>
                </a:cubicBezTo>
                <a:lnTo>
                  <a:pt x="768" y="620"/>
                </a:lnTo>
                <a:cubicBezTo>
                  <a:pt x="758" y="620"/>
                  <a:pt x="757" y="631"/>
                  <a:pt x="748" y="640"/>
                </a:cubicBezTo>
                <a:lnTo>
                  <a:pt x="758" y="636"/>
                </a:lnTo>
                <a:cubicBezTo>
                  <a:pt x="754" y="641"/>
                  <a:pt x="749" y="641"/>
                  <a:pt x="748" y="645"/>
                </a:cubicBezTo>
                <a:cubicBezTo>
                  <a:pt x="755" y="642"/>
                  <a:pt x="760" y="647"/>
                  <a:pt x="771" y="640"/>
                </a:cubicBezTo>
                <a:cubicBezTo>
                  <a:pt x="773" y="638"/>
                  <a:pt x="775" y="635"/>
                  <a:pt x="776" y="633"/>
                </a:cubicBezTo>
                <a:cubicBezTo>
                  <a:pt x="775" y="633"/>
                  <a:pt x="775" y="633"/>
                  <a:pt x="776" y="633"/>
                </a:cubicBezTo>
                <a:cubicBezTo>
                  <a:pt x="776" y="632"/>
                  <a:pt x="776" y="632"/>
                  <a:pt x="776" y="632"/>
                </a:cubicBezTo>
                <a:lnTo>
                  <a:pt x="776" y="633"/>
                </a:lnTo>
                <a:cubicBezTo>
                  <a:pt x="777" y="632"/>
                  <a:pt x="779" y="631"/>
                  <a:pt x="781" y="630"/>
                </a:cubicBezTo>
                <a:cubicBezTo>
                  <a:pt x="782" y="635"/>
                  <a:pt x="784" y="630"/>
                  <a:pt x="788" y="627"/>
                </a:cubicBezTo>
                <a:cubicBezTo>
                  <a:pt x="778" y="643"/>
                  <a:pt x="788" y="638"/>
                  <a:pt x="776" y="653"/>
                </a:cubicBezTo>
                <a:cubicBezTo>
                  <a:pt x="790" y="636"/>
                  <a:pt x="783" y="663"/>
                  <a:pt x="799" y="645"/>
                </a:cubicBezTo>
                <a:cubicBezTo>
                  <a:pt x="786" y="661"/>
                  <a:pt x="800" y="648"/>
                  <a:pt x="789" y="661"/>
                </a:cubicBezTo>
                <a:cubicBezTo>
                  <a:pt x="789" y="653"/>
                  <a:pt x="772" y="661"/>
                  <a:pt x="762" y="664"/>
                </a:cubicBezTo>
                <a:lnTo>
                  <a:pt x="756" y="676"/>
                </a:lnTo>
                <a:cubicBezTo>
                  <a:pt x="737" y="689"/>
                  <a:pt x="756" y="662"/>
                  <a:pt x="749" y="666"/>
                </a:cubicBezTo>
                <a:cubicBezTo>
                  <a:pt x="754" y="663"/>
                  <a:pt x="753" y="669"/>
                  <a:pt x="749" y="672"/>
                </a:cubicBezTo>
                <a:lnTo>
                  <a:pt x="761" y="661"/>
                </a:lnTo>
                <a:cubicBezTo>
                  <a:pt x="762" y="652"/>
                  <a:pt x="749" y="657"/>
                  <a:pt x="739" y="660"/>
                </a:cubicBezTo>
                <a:cubicBezTo>
                  <a:pt x="738" y="666"/>
                  <a:pt x="728" y="663"/>
                  <a:pt x="721" y="673"/>
                </a:cubicBezTo>
                <a:lnTo>
                  <a:pt x="725" y="674"/>
                </a:lnTo>
                <a:cubicBezTo>
                  <a:pt x="721" y="680"/>
                  <a:pt x="715" y="682"/>
                  <a:pt x="710" y="684"/>
                </a:cubicBezTo>
                <a:cubicBezTo>
                  <a:pt x="713" y="667"/>
                  <a:pt x="692" y="660"/>
                  <a:pt x="700" y="649"/>
                </a:cubicBezTo>
                <a:cubicBezTo>
                  <a:pt x="698" y="653"/>
                  <a:pt x="704" y="653"/>
                  <a:pt x="709" y="651"/>
                </a:cubicBezTo>
                <a:lnTo>
                  <a:pt x="711" y="643"/>
                </a:lnTo>
                <a:cubicBezTo>
                  <a:pt x="714" y="645"/>
                  <a:pt x="704" y="658"/>
                  <a:pt x="712" y="658"/>
                </a:cubicBezTo>
                <a:cubicBezTo>
                  <a:pt x="720" y="650"/>
                  <a:pt x="734" y="643"/>
                  <a:pt x="742" y="630"/>
                </a:cubicBezTo>
                <a:cubicBezTo>
                  <a:pt x="748" y="610"/>
                  <a:pt x="715" y="642"/>
                  <a:pt x="709" y="630"/>
                </a:cubicBezTo>
                <a:cubicBezTo>
                  <a:pt x="706" y="631"/>
                  <a:pt x="724" y="620"/>
                  <a:pt x="715" y="619"/>
                </a:cubicBezTo>
                <a:cubicBezTo>
                  <a:pt x="701" y="619"/>
                  <a:pt x="678" y="632"/>
                  <a:pt x="661" y="648"/>
                </a:cubicBezTo>
                <a:cubicBezTo>
                  <a:pt x="668" y="646"/>
                  <a:pt x="684" y="642"/>
                  <a:pt x="672" y="654"/>
                </a:cubicBezTo>
                <a:cubicBezTo>
                  <a:pt x="664" y="656"/>
                  <a:pt x="657" y="655"/>
                  <a:pt x="648" y="662"/>
                </a:cubicBezTo>
                <a:cubicBezTo>
                  <a:pt x="660" y="646"/>
                  <a:pt x="657" y="663"/>
                  <a:pt x="666" y="648"/>
                </a:cubicBezTo>
                <a:cubicBezTo>
                  <a:pt x="664" y="646"/>
                  <a:pt x="659" y="650"/>
                  <a:pt x="655" y="651"/>
                </a:cubicBezTo>
                <a:cubicBezTo>
                  <a:pt x="662" y="647"/>
                  <a:pt x="664" y="640"/>
                  <a:pt x="667" y="637"/>
                </a:cubicBezTo>
                <a:cubicBezTo>
                  <a:pt x="661" y="630"/>
                  <a:pt x="665" y="621"/>
                  <a:pt x="660" y="613"/>
                </a:cubicBezTo>
                <a:cubicBezTo>
                  <a:pt x="661" y="611"/>
                  <a:pt x="665" y="606"/>
                  <a:pt x="669" y="602"/>
                </a:cubicBezTo>
                <a:cubicBezTo>
                  <a:pt x="662" y="603"/>
                  <a:pt x="636" y="619"/>
                  <a:pt x="628" y="629"/>
                </a:cubicBezTo>
                <a:cubicBezTo>
                  <a:pt x="624" y="626"/>
                  <a:pt x="630" y="619"/>
                  <a:pt x="623" y="619"/>
                </a:cubicBezTo>
                <a:cubicBezTo>
                  <a:pt x="615" y="637"/>
                  <a:pt x="625" y="616"/>
                  <a:pt x="610" y="629"/>
                </a:cubicBezTo>
                <a:cubicBezTo>
                  <a:pt x="605" y="627"/>
                  <a:pt x="616" y="622"/>
                  <a:pt x="618" y="617"/>
                </a:cubicBezTo>
                <a:cubicBezTo>
                  <a:pt x="616" y="618"/>
                  <a:pt x="610" y="621"/>
                  <a:pt x="606" y="624"/>
                </a:cubicBezTo>
                <a:cubicBezTo>
                  <a:pt x="615" y="612"/>
                  <a:pt x="637" y="602"/>
                  <a:pt x="647" y="588"/>
                </a:cubicBezTo>
                <a:cubicBezTo>
                  <a:pt x="654" y="579"/>
                  <a:pt x="661" y="559"/>
                  <a:pt x="662" y="557"/>
                </a:cubicBezTo>
                <a:cubicBezTo>
                  <a:pt x="648" y="567"/>
                  <a:pt x="600" y="614"/>
                  <a:pt x="587" y="631"/>
                </a:cubicBezTo>
                <a:cubicBezTo>
                  <a:pt x="578" y="638"/>
                  <a:pt x="592" y="620"/>
                  <a:pt x="592" y="617"/>
                </a:cubicBezTo>
                <a:cubicBezTo>
                  <a:pt x="601" y="601"/>
                  <a:pt x="576" y="621"/>
                  <a:pt x="578" y="613"/>
                </a:cubicBezTo>
                <a:lnTo>
                  <a:pt x="587" y="608"/>
                </a:lnTo>
                <a:cubicBezTo>
                  <a:pt x="590" y="604"/>
                  <a:pt x="581" y="603"/>
                  <a:pt x="576" y="607"/>
                </a:cubicBezTo>
                <a:cubicBezTo>
                  <a:pt x="580" y="603"/>
                  <a:pt x="602" y="587"/>
                  <a:pt x="606" y="580"/>
                </a:cubicBezTo>
                <a:cubicBezTo>
                  <a:pt x="602" y="572"/>
                  <a:pt x="571" y="591"/>
                  <a:pt x="558" y="604"/>
                </a:cubicBezTo>
                <a:lnTo>
                  <a:pt x="581" y="600"/>
                </a:lnTo>
                <a:cubicBezTo>
                  <a:pt x="570" y="611"/>
                  <a:pt x="564" y="604"/>
                  <a:pt x="550" y="618"/>
                </a:cubicBezTo>
                <a:lnTo>
                  <a:pt x="546" y="605"/>
                </a:lnTo>
                <a:cubicBezTo>
                  <a:pt x="547" y="606"/>
                  <a:pt x="554" y="606"/>
                  <a:pt x="559" y="599"/>
                </a:cubicBezTo>
                <a:cubicBezTo>
                  <a:pt x="555" y="596"/>
                  <a:pt x="559" y="595"/>
                  <a:pt x="562" y="587"/>
                </a:cubicBezTo>
                <a:cubicBezTo>
                  <a:pt x="580" y="578"/>
                  <a:pt x="625" y="550"/>
                  <a:pt x="646" y="535"/>
                </a:cubicBezTo>
                <a:lnTo>
                  <a:pt x="633" y="538"/>
                </a:lnTo>
                <a:lnTo>
                  <a:pt x="639" y="531"/>
                </a:lnTo>
                <a:cubicBezTo>
                  <a:pt x="624" y="534"/>
                  <a:pt x="575" y="571"/>
                  <a:pt x="562" y="581"/>
                </a:cubicBezTo>
                <a:cubicBezTo>
                  <a:pt x="561" y="575"/>
                  <a:pt x="587" y="553"/>
                  <a:pt x="592" y="549"/>
                </a:cubicBezTo>
                <a:cubicBezTo>
                  <a:pt x="587" y="541"/>
                  <a:pt x="552" y="576"/>
                  <a:pt x="549" y="566"/>
                </a:cubicBezTo>
                <a:lnTo>
                  <a:pt x="546" y="574"/>
                </a:lnTo>
                <a:cubicBezTo>
                  <a:pt x="542" y="574"/>
                  <a:pt x="541" y="564"/>
                  <a:pt x="537" y="569"/>
                </a:cubicBezTo>
                <a:cubicBezTo>
                  <a:pt x="542" y="562"/>
                  <a:pt x="555" y="548"/>
                  <a:pt x="561" y="544"/>
                </a:cubicBezTo>
                <a:lnTo>
                  <a:pt x="534" y="559"/>
                </a:lnTo>
                <a:cubicBezTo>
                  <a:pt x="539" y="556"/>
                  <a:pt x="556" y="538"/>
                  <a:pt x="560" y="535"/>
                </a:cubicBezTo>
                <a:cubicBezTo>
                  <a:pt x="558" y="532"/>
                  <a:pt x="536" y="551"/>
                  <a:pt x="532" y="557"/>
                </a:cubicBezTo>
                <a:cubicBezTo>
                  <a:pt x="541" y="540"/>
                  <a:pt x="535" y="548"/>
                  <a:pt x="547" y="528"/>
                </a:cubicBezTo>
                <a:cubicBezTo>
                  <a:pt x="545" y="528"/>
                  <a:pt x="527" y="549"/>
                  <a:pt x="526" y="552"/>
                </a:cubicBezTo>
                <a:cubicBezTo>
                  <a:pt x="518" y="554"/>
                  <a:pt x="518" y="550"/>
                  <a:pt x="519" y="546"/>
                </a:cubicBezTo>
                <a:cubicBezTo>
                  <a:pt x="532" y="543"/>
                  <a:pt x="564" y="505"/>
                  <a:pt x="579" y="491"/>
                </a:cubicBezTo>
                <a:lnTo>
                  <a:pt x="511" y="537"/>
                </a:lnTo>
                <a:cubicBezTo>
                  <a:pt x="515" y="534"/>
                  <a:pt x="534" y="517"/>
                  <a:pt x="536" y="515"/>
                </a:cubicBezTo>
                <a:cubicBezTo>
                  <a:pt x="518" y="531"/>
                  <a:pt x="504" y="521"/>
                  <a:pt x="500" y="512"/>
                </a:cubicBezTo>
                <a:lnTo>
                  <a:pt x="501" y="513"/>
                </a:lnTo>
                <a:cubicBezTo>
                  <a:pt x="508" y="509"/>
                  <a:pt x="508" y="499"/>
                  <a:pt x="500" y="503"/>
                </a:cubicBezTo>
                <a:cubicBezTo>
                  <a:pt x="504" y="499"/>
                  <a:pt x="503" y="501"/>
                  <a:pt x="504" y="502"/>
                </a:cubicBezTo>
                <a:cubicBezTo>
                  <a:pt x="513" y="485"/>
                  <a:pt x="473" y="523"/>
                  <a:pt x="484" y="503"/>
                </a:cubicBezTo>
                <a:cubicBezTo>
                  <a:pt x="486" y="509"/>
                  <a:pt x="494" y="502"/>
                  <a:pt x="500" y="495"/>
                </a:cubicBezTo>
                <a:cubicBezTo>
                  <a:pt x="491" y="499"/>
                  <a:pt x="491" y="485"/>
                  <a:pt x="472" y="507"/>
                </a:cubicBezTo>
                <a:cubicBezTo>
                  <a:pt x="475" y="500"/>
                  <a:pt x="470" y="501"/>
                  <a:pt x="481" y="491"/>
                </a:cubicBezTo>
                <a:lnTo>
                  <a:pt x="461" y="496"/>
                </a:lnTo>
                <a:cubicBezTo>
                  <a:pt x="464" y="494"/>
                  <a:pt x="470" y="489"/>
                  <a:pt x="469" y="485"/>
                </a:cubicBezTo>
                <a:cubicBezTo>
                  <a:pt x="471" y="492"/>
                  <a:pt x="494" y="477"/>
                  <a:pt x="483" y="493"/>
                </a:cubicBezTo>
                <a:cubicBezTo>
                  <a:pt x="495" y="480"/>
                  <a:pt x="500" y="472"/>
                  <a:pt x="512" y="463"/>
                </a:cubicBezTo>
                <a:cubicBezTo>
                  <a:pt x="498" y="461"/>
                  <a:pt x="473" y="479"/>
                  <a:pt x="454" y="488"/>
                </a:cubicBezTo>
                <a:lnTo>
                  <a:pt x="455" y="472"/>
                </a:lnTo>
                <a:lnTo>
                  <a:pt x="449" y="478"/>
                </a:lnTo>
                <a:lnTo>
                  <a:pt x="462" y="462"/>
                </a:lnTo>
                <a:cubicBezTo>
                  <a:pt x="458" y="464"/>
                  <a:pt x="455" y="467"/>
                  <a:pt x="456" y="465"/>
                </a:cubicBezTo>
                <a:cubicBezTo>
                  <a:pt x="457" y="464"/>
                  <a:pt x="459" y="462"/>
                  <a:pt x="461" y="460"/>
                </a:cubicBezTo>
                <a:cubicBezTo>
                  <a:pt x="460" y="460"/>
                  <a:pt x="458" y="461"/>
                  <a:pt x="456" y="462"/>
                </a:cubicBezTo>
                <a:cubicBezTo>
                  <a:pt x="463" y="454"/>
                  <a:pt x="473" y="447"/>
                  <a:pt x="482" y="440"/>
                </a:cubicBezTo>
                <a:cubicBezTo>
                  <a:pt x="480" y="443"/>
                  <a:pt x="478" y="447"/>
                  <a:pt x="476" y="450"/>
                </a:cubicBezTo>
                <a:cubicBezTo>
                  <a:pt x="485" y="444"/>
                  <a:pt x="493" y="437"/>
                  <a:pt x="496" y="431"/>
                </a:cubicBezTo>
                <a:cubicBezTo>
                  <a:pt x="494" y="431"/>
                  <a:pt x="493" y="432"/>
                  <a:pt x="492" y="433"/>
                </a:cubicBezTo>
                <a:cubicBezTo>
                  <a:pt x="498" y="428"/>
                  <a:pt x="503" y="424"/>
                  <a:pt x="504" y="422"/>
                </a:cubicBezTo>
                <a:lnTo>
                  <a:pt x="492" y="423"/>
                </a:lnTo>
                <a:cubicBezTo>
                  <a:pt x="490" y="426"/>
                  <a:pt x="487" y="431"/>
                  <a:pt x="484" y="437"/>
                </a:cubicBezTo>
                <a:cubicBezTo>
                  <a:pt x="471" y="443"/>
                  <a:pt x="456" y="451"/>
                  <a:pt x="450" y="463"/>
                </a:cubicBezTo>
                <a:lnTo>
                  <a:pt x="454" y="451"/>
                </a:lnTo>
                <a:cubicBezTo>
                  <a:pt x="435" y="460"/>
                  <a:pt x="439" y="458"/>
                  <a:pt x="423" y="463"/>
                </a:cubicBezTo>
                <a:cubicBezTo>
                  <a:pt x="427" y="458"/>
                  <a:pt x="433" y="455"/>
                  <a:pt x="435" y="450"/>
                </a:cubicBezTo>
                <a:cubicBezTo>
                  <a:pt x="415" y="463"/>
                  <a:pt x="443" y="421"/>
                  <a:pt x="428" y="435"/>
                </a:cubicBezTo>
                <a:cubicBezTo>
                  <a:pt x="421" y="435"/>
                  <a:pt x="415" y="446"/>
                  <a:pt x="409" y="448"/>
                </a:cubicBezTo>
                <a:cubicBezTo>
                  <a:pt x="410" y="446"/>
                  <a:pt x="413" y="443"/>
                  <a:pt x="413" y="442"/>
                </a:cubicBezTo>
                <a:lnTo>
                  <a:pt x="400" y="450"/>
                </a:lnTo>
                <a:cubicBezTo>
                  <a:pt x="403" y="446"/>
                  <a:pt x="410" y="445"/>
                  <a:pt x="411" y="438"/>
                </a:cubicBezTo>
                <a:cubicBezTo>
                  <a:pt x="398" y="441"/>
                  <a:pt x="390" y="444"/>
                  <a:pt x="391" y="434"/>
                </a:cubicBezTo>
                <a:cubicBezTo>
                  <a:pt x="382" y="431"/>
                  <a:pt x="374" y="458"/>
                  <a:pt x="370" y="451"/>
                </a:cubicBezTo>
                <a:cubicBezTo>
                  <a:pt x="378" y="442"/>
                  <a:pt x="387" y="431"/>
                  <a:pt x="385" y="426"/>
                </a:cubicBezTo>
                <a:cubicBezTo>
                  <a:pt x="377" y="431"/>
                  <a:pt x="371" y="438"/>
                  <a:pt x="365" y="439"/>
                </a:cubicBezTo>
                <a:lnTo>
                  <a:pt x="377" y="426"/>
                </a:lnTo>
                <a:cubicBezTo>
                  <a:pt x="374" y="424"/>
                  <a:pt x="370" y="424"/>
                  <a:pt x="379" y="414"/>
                </a:cubicBezTo>
                <a:cubicBezTo>
                  <a:pt x="371" y="418"/>
                  <a:pt x="371" y="415"/>
                  <a:pt x="372" y="412"/>
                </a:cubicBezTo>
                <a:cubicBezTo>
                  <a:pt x="361" y="415"/>
                  <a:pt x="350" y="442"/>
                  <a:pt x="346" y="448"/>
                </a:cubicBezTo>
                <a:cubicBezTo>
                  <a:pt x="351" y="434"/>
                  <a:pt x="343" y="438"/>
                  <a:pt x="355" y="419"/>
                </a:cubicBezTo>
                <a:lnTo>
                  <a:pt x="362" y="419"/>
                </a:lnTo>
                <a:cubicBezTo>
                  <a:pt x="370" y="396"/>
                  <a:pt x="338" y="431"/>
                  <a:pt x="360" y="400"/>
                </a:cubicBezTo>
                <a:cubicBezTo>
                  <a:pt x="362" y="403"/>
                  <a:pt x="371" y="399"/>
                  <a:pt x="377" y="390"/>
                </a:cubicBezTo>
                <a:lnTo>
                  <a:pt x="366" y="394"/>
                </a:lnTo>
                <a:cubicBezTo>
                  <a:pt x="369" y="390"/>
                  <a:pt x="371" y="393"/>
                  <a:pt x="373" y="387"/>
                </a:cubicBezTo>
                <a:cubicBezTo>
                  <a:pt x="369" y="389"/>
                  <a:pt x="360" y="394"/>
                  <a:pt x="355" y="398"/>
                </a:cubicBezTo>
                <a:lnTo>
                  <a:pt x="356" y="397"/>
                </a:lnTo>
                <a:lnTo>
                  <a:pt x="348" y="393"/>
                </a:lnTo>
                <a:cubicBezTo>
                  <a:pt x="350" y="393"/>
                  <a:pt x="353" y="390"/>
                  <a:pt x="352" y="388"/>
                </a:cubicBezTo>
                <a:lnTo>
                  <a:pt x="341" y="391"/>
                </a:lnTo>
                <a:cubicBezTo>
                  <a:pt x="346" y="389"/>
                  <a:pt x="348" y="384"/>
                  <a:pt x="348" y="380"/>
                </a:cubicBezTo>
                <a:cubicBezTo>
                  <a:pt x="346" y="370"/>
                  <a:pt x="316" y="406"/>
                  <a:pt x="324" y="388"/>
                </a:cubicBezTo>
                <a:cubicBezTo>
                  <a:pt x="324" y="389"/>
                  <a:pt x="326" y="387"/>
                  <a:pt x="326" y="388"/>
                </a:cubicBezTo>
                <a:lnTo>
                  <a:pt x="329" y="380"/>
                </a:lnTo>
                <a:cubicBezTo>
                  <a:pt x="303" y="408"/>
                  <a:pt x="313" y="371"/>
                  <a:pt x="287" y="399"/>
                </a:cubicBezTo>
                <a:cubicBezTo>
                  <a:pt x="294" y="384"/>
                  <a:pt x="293" y="392"/>
                  <a:pt x="309" y="382"/>
                </a:cubicBezTo>
                <a:lnTo>
                  <a:pt x="313" y="371"/>
                </a:lnTo>
                <a:moveTo>
                  <a:pt x="347" y="393"/>
                </a:moveTo>
                <a:lnTo>
                  <a:pt x="348" y="393"/>
                </a:lnTo>
                <a:lnTo>
                  <a:pt x="347" y="393"/>
                </a:lnTo>
                <a:moveTo>
                  <a:pt x="532" y="558"/>
                </a:moveTo>
                <a:lnTo>
                  <a:pt x="532" y="557"/>
                </a:lnTo>
                <a:lnTo>
                  <a:pt x="532" y="558"/>
                </a:lnTo>
                <a:moveTo>
                  <a:pt x="534" y="559"/>
                </a:moveTo>
                <a:lnTo>
                  <a:pt x="534" y="559"/>
                </a:lnTo>
                <a:moveTo>
                  <a:pt x="562" y="543"/>
                </a:moveTo>
                <a:cubicBezTo>
                  <a:pt x="562" y="543"/>
                  <a:pt x="561" y="543"/>
                  <a:pt x="561" y="544"/>
                </a:cubicBezTo>
                <a:lnTo>
                  <a:pt x="562" y="543"/>
                </a:lnTo>
                <a:moveTo>
                  <a:pt x="749" y="673"/>
                </a:moveTo>
                <a:lnTo>
                  <a:pt x="749" y="672"/>
                </a:lnTo>
                <a:lnTo>
                  <a:pt x="749" y="673"/>
                </a:lnTo>
                <a:moveTo>
                  <a:pt x="597" y="495"/>
                </a:moveTo>
                <a:lnTo>
                  <a:pt x="597" y="495"/>
                </a:lnTo>
                <a:moveTo>
                  <a:pt x="593" y="498"/>
                </a:moveTo>
                <a:cubicBezTo>
                  <a:pt x="595" y="497"/>
                  <a:pt x="596" y="496"/>
                  <a:pt x="597" y="495"/>
                </a:cubicBezTo>
                <a:cubicBezTo>
                  <a:pt x="596" y="494"/>
                  <a:pt x="596" y="496"/>
                  <a:pt x="593" y="498"/>
                </a:cubicBezTo>
                <a:moveTo>
                  <a:pt x="183" y="91"/>
                </a:moveTo>
                <a:cubicBezTo>
                  <a:pt x="183" y="91"/>
                  <a:pt x="183" y="92"/>
                  <a:pt x="182" y="92"/>
                </a:cubicBezTo>
                <a:cubicBezTo>
                  <a:pt x="183" y="92"/>
                  <a:pt x="183" y="91"/>
                  <a:pt x="183" y="91"/>
                </a:cubicBezTo>
                <a:moveTo>
                  <a:pt x="65" y="165"/>
                </a:moveTo>
                <a:lnTo>
                  <a:pt x="65" y="164"/>
                </a:lnTo>
                <a:lnTo>
                  <a:pt x="65" y="165"/>
                </a:lnTo>
                <a:moveTo>
                  <a:pt x="171" y="230"/>
                </a:moveTo>
                <a:lnTo>
                  <a:pt x="171" y="230"/>
                </a:lnTo>
                <a:moveTo>
                  <a:pt x="372" y="412"/>
                </a:moveTo>
                <a:cubicBezTo>
                  <a:pt x="373" y="407"/>
                  <a:pt x="377" y="401"/>
                  <a:pt x="365" y="411"/>
                </a:cubicBezTo>
                <a:cubicBezTo>
                  <a:pt x="361" y="418"/>
                  <a:pt x="369" y="413"/>
                  <a:pt x="372" y="412"/>
                </a:cubicBezTo>
                <a:moveTo>
                  <a:pt x="473" y="463"/>
                </a:moveTo>
                <a:cubicBezTo>
                  <a:pt x="475" y="459"/>
                  <a:pt x="474" y="458"/>
                  <a:pt x="472" y="458"/>
                </a:cubicBezTo>
                <a:cubicBezTo>
                  <a:pt x="470" y="463"/>
                  <a:pt x="469" y="465"/>
                  <a:pt x="473" y="463"/>
                </a:cubicBezTo>
                <a:moveTo>
                  <a:pt x="756" y="618"/>
                </a:moveTo>
                <a:cubicBezTo>
                  <a:pt x="756" y="614"/>
                  <a:pt x="757" y="612"/>
                  <a:pt x="755" y="618"/>
                </a:cubicBezTo>
                <a:lnTo>
                  <a:pt x="756" y="618"/>
                </a:lnTo>
                <a:moveTo>
                  <a:pt x="756" y="627"/>
                </a:moveTo>
                <a:cubicBezTo>
                  <a:pt x="758" y="626"/>
                  <a:pt x="759" y="625"/>
                  <a:pt x="760" y="623"/>
                </a:cubicBezTo>
                <a:cubicBezTo>
                  <a:pt x="757" y="625"/>
                  <a:pt x="756" y="624"/>
                  <a:pt x="756" y="622"/>
                </a:cubicBezTo>
                <a:cubicBezTo>
                  <a:pt x="753" y="625"/>
                  <a:pt x="752" y="627"/>
                  <a:pt x="756" y="627"/>
                </a:cubicBezTo>
                <a:moveTo>
                  <a:pt x="241" y="144"/>
                </a:moveTo>
                <a:cubicBezTo>
                  <a:pt x="237" y="147"/>
                  <a:pt x="235" y="149"/>
                  <a:pt x="239" y="148"/>
                </a:cubicBezTo>
                <a:lnTo>
                  <a:pt x="241" y="144"/>
                </a:ln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960" name=""/>
          <p:cNvSpPr/>
          <p:nvPr/>
        </p:nvSpPr>
        <p:spPr>
          <a:xfrm>
            <a:off x="4539600" y="782640"/>
            <a:ext cx="1800" cy="2520"/>
          </a:xfrm>
          <a:custGeom>
            <a:avLst/>
            <a:gdLst/>
            <a:ahLst/>
            <a:rect l="0" t="0" r="r" b="b"/>
            <a:pathLst>
              <a:path w="5" h="7">
                <a:moveTo>
                  <a:pt x="0" y="7"/>
                </a:moveTo>
                <a:cubicBezTo>
                  <a:pt x="0" y="3"/>
                  <a:pt x="2" y="1"/>
                  <a:pt x="5" y="0"/>
                </a:cubicBezTo>
                <a:cubicBezTo>
                  <a:pt x="3" y="2"/>
                  <a:pt x="1" y="5"/>
                  <a:pt x="0" y="7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961" name=""/>
          <p:cNvSpPr/>
          <p:nvPr/>
        </p:nvSpPr>
        <p:spPr>
          <a:xfrm>
            <a:off x="4475160" y="740880"/>
            <a:ext cx="1440" cy="1440"/>
          </a:xfrm>
          <a:custGeom>
            <a:avLst/>
            <a:gdLst/>
            <a:ahLst/>
            <a:rect l="0" t="0" r="r" b="b"/>
            <a:pathLst>
              <a:path w="4" h="4">
                <a:moveTo>
                  <a:pt x="4" y="2"/>
                </a:moveTo>
                <a:lnTo>
                  <a:pt x="0" y="4"/>
                </a:lnTo>
                <a:cubicBezTo>
                  <a:pt x="2" y="2"/>
                  <a:pt x="2" y="2"/>
                  <a:pt x="4" y="0"/>
                </a:cubicBezTo>
                <a:lnTo>
                  <a:pt x="4" y="2"/>
                </a:ln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962" name=""/>
          <p:cNvSpPr/>
          <p:nvPr/>
        </p:nvSpPr>
        <p:spPr>
          <a:xfrm>
            <a:off x="4593600" y="841320"/>
            <a:ext cx="2160" cy="2520"/>
          </a:xfrm>
          <a:custGeom>
            <a:avLst/>
            <a:gdLst/>
            <a:ahLst/>
            <a:rect l="0" t="0" r="r" b="b"/>
            <a:pathLst>
              <a:path w="6" h="7">
                <a:moveTo>
                  <a:pt x="0" y="7"/>
                </a:moveTo>
                <a:cubicBezTo>
                  <a:pt x="0" y="4"/>
                  <a:pt x="2" y="2"/>
                  <a:pt x="6" y="0"/>
                </a:cubicBezTo>
                <a:cubicBezTo>
                  <a:pt x="3" y="2"/>
                  <a:pt x="2" y="4"/>
                  <a:pt x="0" y="7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963" name=""/>
          <p:cNvSpPr/>
          <p:nvPr/>
        </p:nvSpPr>
        <p:spPr>
          <a:xfrm>
            <a:off x="4661280" y="845280"/>
            <a:ext cx="2520" cy="2520"/>
          </a:xfrm>
          <a:custGeom>
            <a:avLst/>
            <a:gdLst/>
            <a:ahLst/>
            <a:rect l="0" t="0" r="r" b="b"/>
            <a:pathLst>
              <a:path w="7" h="7">
                <a:moveTo>
                  <a:pt x="7" y="1"/>
                </a:moveTo>
                <a:lnTo>
                  <a:pt x="7" y="1"/>
                </a:lnTo>
                <a:moveTo>
                  <a:pt x="1" y="0"/>
                </a:moveTo>
                <a:lnTo>
                  <a:pt x="7" y="1"/>
                </a:lnTo>
                <a:cubicBezTo>
                  <a:pt x="5" y="2"/>
                  <a:pt x="2" y="4"/>
                  <a:pt x="0" y="7"/>
                </a:cubicBezTo>
                <a:cubicBezTo>
                  <a:pt x="1" y="4"/>
                  <a:pt x="4" y="2"/>
                  <a:pt x="1" y="0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964" name=""/>
          <p:cNvSpPr/>
          <p:nvPr/>
        </p:nvSpPr>
        <p:spPr>
          <a:xfrm>
            <a:off x="4649400" y="874080"/>
            <a:ext cx="3240" cy="2520"/>
          </a:xfrm>
          <a:custGeom>
            <a:avLst/>
            <a:gdLst/>
            <a:ahLst/>
            <a:rect l="0" t="0" r="r" b="b"/>
            <a:pathLst>
              <a:path w="9" h="7">
                <a:moveTo>
                  <a:pt x="0" y="5"/>
                </a:moveTo>
                <a:cubicBezTo>
                  <a:pt x="1" y="2"/>
                  <a:pt x="7" y="-1"/>
                  <a:pt x="9" y="1"/>
                </a:cubicBezTo>
                <a:lnTo>
                  <a:pt x="3" y="7"/>
                </a:lnTo>
                <a:cubicBezTo>
                  <a:pt x="1" y="7"/>
                  <a:pt x="2" y="5"/>
                  <a:pt x="0" y="5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965" name=""/>
          <p:cNvSpPr/>
          <p:nvPr/>
        </p:nvSpPr>
        <p:spPr>
          <a:xfrm>
            <a:off x="4650480" y="857520"/>
            <a:ext cx="4680" cy="3600"/>
          </a:xfrm>
          <a:custGeom>
            <a:avLst/>
            <a:gdLst/>
            <a:ahLst/>
            <a:rect l="0" t="0" r="r" b="b"/>
            <a:pathLst>
              <a:path w="13" h="10">
                <a:moveTo>
                  <a:pt x="5" y="1"/>
                </a:moveTo>
                <a:cubicBezTo>
                  <a:pt x="11" y="0"/>
                  <a:pt x="18" y="-1"/>
                  <a:pt x="5" y="10"/>
                </a:cubicBezTo>
                <a:cubicBezTo>
                  <a:pt x="0" y="10"/>
                  <a:pt x="-4" y="10"/>
                  <a:pt x="5" y="1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966" name=""/>
          <p:cNvSpPr/>
          <p:nvPr/>
        </p:nvSpPr>
        <p:spPr>
          <a:xfrm>
            <a:off x="4652640" y="860400"/>
            <a:ext cx="2160" cy="1080"/>
          </a:xfrm>
          <a:custGeom>
            <a:avLst/>
            <a:gdLst/>
            <a:ahLst/>
            <a:rect l="0" t="0" r="r" b="b"/>
            <a:pathLst>
              <a:path w="6" h="3">
                <a:moveTo>
                  <a:pt x="0" y="2"/>
                </a:moveTo>
                <a:cubicBezTo>
                  <a:pt x="3" y="2"/>
                  <a:pt x="9" y="-3"/>
                  <a:pt x="3" y="3"/>
                </a:cubicBezTo>
                <a:cubicBezTo>
                  <a:pt x="3" y="2"/>
                  <a:pt x="1" y="2"/>
                  <a:pt x="0" y="2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967" name=""/>
          <p:cNvSpPr/>
          <p:nvPr/>
        </p:nvSpPr>
        <p:spPr>
          <a:xfrm>
            <a:off x="4652280" y="839160"/>
            <a:ext cx="5400" cy="3600"/>
          </a:xfrm>
          <a:custGeom>
            <a:avLst/>
            <a:gdLst/>
            <a:ahLst/>
            <a:rect l="0" t="0" r="r" b="b"/>
            <a:pathLst>
              <a:path w="15" h="10">
                <a:moveTo>
                  <a:pt x="3" y="10"/>
                </a:moveTo>
                <a:cubicBezTo>
                  <a:pt x="-9" y="8"/>
                  <a:pt x="26" y="-6"/>
                  <a:pt x="13" y="3"/>
                </a:cubicBezTo>
                <a:cubicBezTo>
                  <a:pt x="16" y="-1"/>
                  <a:pt x="2" y="13"/>
                  <a:pt x="3" y="10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968" name=""/>
          <p:cNvSpPr/>
          <p:nvPr/>
        </p:nvSpPr>
        <p:spPr>
          <a:xfrm>
            <a:off x="4642560" y="863640"/>
            <a:ext cx="3960" cy="3960"/>
          </a:xfrm>
          <a:custGeom>
            <a:avLst/>
            <a:gdLst/>
            <a:ahLst/>
            <a:rect l="0" t="0" r="r" b="b"/>
            <a:pathLst>
              <a:path w="11" h="11">
                <a:moveTo>
                  <a:pt x="0" y="11"/>
                </a:moveTo>
                <a:lnTo>
                  <a:pt x="1" y="7"/>
                </a:lnTo>
                <a:lnTo>
                  <a:pt x="11" y="0"/>
                </a:lnTo>
                <a:lnTo>
                  <a:pt x="0" y="11"/>
                </a:ln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969" name=""/>
          <p:cNvSpPr/>
          <p:nvPr/>
        </p:nvSpPr>
        <p:spPr>
          <a:xfrm>
            <a:off x="4640040" y="858240"/>
            <a:ext cx="1800" cy="2880"/>
          </a:xfrm>
          <a:custGeom>
            <a:avLst/>
            <a:gdLst/>
            <a:ahLst/>
            <a:rect l="0" t="0" r="r" b="b"/>
            <a:pathLst>
              <a:path w="5" h="8">
                <a:moveTo>
                  <a:pt x="0" y="1"/>
                </a:moveTo>
                <a:cubicBezTo>
                  <a:pt x="4" y="-3"/>
                  <a:pt x="4" y="2"/>
                  <a:pt x="5" y="5"/>
                </a:cubicBezTo>
                <a:cubicBezTo>
                  <a:pt x="4" y="5"/>
                  <a:pt x="3" y="6"/>
                  <a:pt x="0" y="8"/>
                </a:cubicBezTo>
                <a:lnTo>
                  <a:pt x="0" y="1"/>
                </a:ln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970" name=""/>
          <p:cNvSpPr/>
          <p:nvPr/>
        </p:nvSpPr>
        <p:spPr>
          <a:xfrm>
            <a:off x="4641480" y="860040"/>
            <a:ext cx="2520" cy="1080"/>
          </a:xfrm>
          <a:custGeom>
            <a:avLst/>
            <a:gdLst/>
            <a:ahLst/>
            <a:rect l="0" t="0" r="r" b="b"/>
            <a:pathLst>
              <a:path w="7" h="3">
                <a:moveTo>
                  <a:pt x="0" y="0"/>
                </a:moveTo>
                <a:cubicBezTo>
                  <a:pt x="4" y="0"/>
                  <a:pt x="5" y="2"/>
                  <a:pt x="7" y="2"/>
                </a:cubicBezTo>
                <a:cubicBezTo>
                  <a:pt x="3" y="4"/>
                  <a:pt x="2" y="2"/>
                  <a:pt x="0" y="0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971" name=""/>
          <p:cNvSpPr/>
          <p:nvPr/>
        </p:nvSpPr>
        <p:spPr>
          <a:xfrm>
            <a:off x="4640040" y="864360"/>
            <a:ext cx="720" cy="2520"/>
          </a:xfrm>
          <a:custGeom>
            <a:avLst/>
            <a:gdLst/>
            <a:ahLst/>
            <a:rect l="0" t="0" r="r" b="b"/>
            <a:pathLst>
              <a:path w="2" h="7">
                <a:moveTo>
                  <a:pt x="0" y="7"/>
                </a:moveTo>
                <a:lnTo>
                  <a:pt x="0" y="0"/>
                </a:lnTo>
                <a:lnTo>
                  <a:pt x="2" y="4"/>
                </a:lnTo>
                <a:lnTo>
                  <a:pt x="0" y="7"/>
                </a:ln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972" name=""/>
          <p:cNvSpPr/>
          <p:nvPr/>
        </p:nvSpPr>
        <p:spPr>
          <a:xfrm>
            <a:off x="4624920" y="844200"/>
            <a:ext cx="3960" cy="2520"/>
          </a:xfrm>
          <a:custGeom>
            <a:avLst/>
            <a:gdLst/>
            <a:ahLst/>
            <a:rect l="0" t="0" r="r" b="b"/>
            <a:pathLst>
              <a:path w="11" h="7">
                <a:moveTo>
                  <a:pt x="11" y="1"/>
                </a:moveTo>
                <a:cubicBezTo>
                  <a:pt x="7" y="6"/>
                  <a:pt x="5" y="6"/>
                  <a:pt x="1" y="7"/>
                </a:cubicBezTo>
                <a:cubicBezTo>
                  <a:pt x="-1" y="7"/>
                  <a:pt x="0" y="3"/>
                  <a:pt x="4" y="0"/>
                </a:cubicBezTo>
                <a:lnTo>
                  <a:pt x="11" y="1"/>
                </a:ln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973" name=""/>
          <p:cNvSpPr/>
          <p:nvPr/>
        </p:nvSpPr>
        <p:spPr>
          <a:xfrm>
            <a:off x="4619520" y="855000"/>
            <a:ext cx="5040" cy="4320"/>
          </a:xfrm>
          <a:custGeom>
            <a:avLst/>
            <a:gdLst/>
            <a:ahLst/>
            <a:rect l="0" t="0" r="r" b="b"/>
            <a:pathLst>
              <a:path w="14" h="12">
                <a:moveTo>
                  <a:pt x="8" y="10"/>
                </a:moveTo>
                <a:lnTo>
                  <a:pt x="0" y="12"/>
                </a:lnTo>
                <a:lnTo>
                  <a:pt x="14" y="0"/>
                </a:lnTo>
                <a:cubicBezTo>
                  <a:pt x="11" y="3"/>
                  <a:pt x="9" y="6"/>
                  <a:pt x="8" y="10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974" name=""/>
          <p:cNvSpPr/>
          <p:nvPr/>
        </p:nvSpPr>
        <p:spPr>
          <a:xfrm>
            <a:off x="4613040" y="855000"/>
            <a:ext cx="4320" cy="3240"/>
          </a:xfrm>
          <a:custGeom>
            <a:avLst/>
            <a:gdLst/>
            <a:ahLst/>
            <a:rect l="0" t="0" r="r" b="b"/>
            <a:pathLst>
              <a:path w="12" h="9">
                <a:moveTo>
                  <a:pt x="12" y="0"/>
                </a:moveTo>
                <a:cubicBezTo>
                  <a:pt x="12" y="8"/>
                  <a:pt x="5" y="7"/>
                  <a:pt x="1" y="9"/>
                </a:cubicBezTo>
                <a:cubicBezTo>
                  <a:pt x="-4" y="6"/>
                  <a:pt x="8" y="3"/>
                  <a:pt x="12" y="0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975" name=""/>
          <p:cNvSpPr/>
          <p:nvPr/>
        </p:nvSpPr>
        <p:spPr>
          <a:xfrm>
            <a:off x="4604400" y="822600"/>
            <a:ext cx="8280" cy="7560"/>
          </a:xfrm>
          <a:custGeom>
            <a:avLst/>
            <a:gdLst/>
            <a:ahLst/>
            <a:rect l="0" t="0" r="r" b="b"/>
            <a:pathLst>
              <a:path w="23" h="21">
                <a:moveTo>
                  <a:pt x="0" y="20"/>
                </a:moveTo>
                <a:lnTo>
                  <a:pt x="23" y="0"/>
                </a:lnTo>
                <a:lnTo>
                  <a:pt x="1" y="21"/>
                </a:lnTo>
                <a:lnTo>
                  <a:pt x="0" y="20"/>
                </a:ln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976" name=""/>
          <p:cNvSpPr/>
          <p:nvPr/>
        </p:nvSpPr>
        <p:spPr>
          <a:xfrm>
            <a:off x="4569840" y="824760"/>
            <a:ext cx="6840" cy="5760"/>
          </a:xfrm>
          <a:custGeom>
            <a:avLst/>
            <a:gdLst/>
            <a:ahLst/>
            <a:rect l="0" t="0" r="r" b="b"/>
            <a:pathLst>
              <a:path w="19" h="16">
                <a:moveTo>
                  <a:pt x="0" y="14"/>
                </a:moveTo>
                <a:cubicBezTo>
                  <a:pt x="13" y="-1"/>
                  <a:pt x="12" y="3"/>
                  <a:pt x="19" y="0"/>
                </a:cubicBezTo>
                <a:cubicBezTo>
                  <a:pt x="14" y="3"/>
                  <a:pt x="18" y="8"/>
                  <a:pt x="12" y="11"/>
                </a:cubicBezTo>
                <a:cubicBezTo>
                  <a:pt x="15" y="2"/>
                  <a:pt x="-1" y="23"/>
                  <a:pt x="0" y="14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977" name=""/>
          <p:cNvSpPr/>
          <p:nvPr/>
        </p:nvSpPr>
        <p:spPr>
          <a:xfrm>
            <a:off x="4576680" y="824400"/>
            <a:ext cx="1800" cy="720"/>
          </a:xfrm>
          <a:custGeom>
            <a:avLst/>
            <a:gdLst/>
            <a:ahLst/>
            <a:rect l="0" t="0" r="r" b="b"/>
            <a:pathLst>
              <a:path w="5" h="2">
                <a:moveTo>
                  <a:pt x="0" y="2"/>
                </a:moveTo>
                <a:cubicBezTo>
                  <a:pt x="2" y="2"/>
                  <a:pt x="3" y="0"/>
                  <a:pt x="5" y="0"/>
                </a:cubicBezTo>
                <a:cubicBezTo>
                  <a:pt x="3" y="0"/>
                  <a:pt x="2" y="2"/>
                  <a:pt x="0" y="2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978" name=""/>
          <p:cNvSpPr/>
          <p:nvPr/>
        </p:nvSpPr>
        <p:spPr>
          <a:xfrm>
            <a:off x="4397400" y="608760"/>
            <a:ext cx="1440" cy="3600"/>
          </a:xfrm>
          <a:custGeom>
            <a:avLst/>
            <a:gdLst/>
            <a:ahLst/>
            <a:rect l="0" t="0" r="r" b="b"/>
            <a:pathLst>
              <a:path w="4" h="10">
                <a:moveTo>
                  <a:pt x="4" y="8"/>
                </a:moveTo>
                <a:lnTo>
                  <a:pt x="0" y="10"/>
                </a:lnTo>
                <a:lnTo>
                  <a:pt x="4" y="0"/>
                </a:lnTo>
                <a:lnTo>
                  <a:pt x="4" y="8"/>
                </a:ln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979" name=""/>
          <p:cNvSpPr/>
          <p:nvPr/>
        </p:nvSpPr>
        <p:spPr>
          <a:xfrm>
            <a:off x="4391280" y="610200"/>
            <a:ext cx="4320" cy="5760"/>
          </a:xfrm>
          <a:custGeom>
            <a:avLst/>
            <a:gdLst/>
            <a:ahLst/>
            <a:rect l="0" t="0" r="r" b="b"/>
            <a:pathLst>
              <a:path w="12" h="16">
                <a:moveTo>
                  <a:pt x="1" y="16"/>
                </a:moveTo>
                <a:cubicBezTo>
                  <a:pt x="3" y="13"/>
                  <a:pt x="1" y="13"/>
                  <a:pt x="0" y="13"/>
                </a:cubicBezTo>
                <a:lnTo>
                  <a:pt x="12" y="0"/>
                </a:lnTo>
                <a:lnTo>
                  <a:pt x="1" y="16"/>
                </a:ln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980" name=""/>
          <p:cNvSpPr/>
          <p:nvPr/>
        </p:nvSpPr>
        <p:spPr>
          <a:xfrm>
            <a:off x="4504320" y="773640"/>
            <a:ext cx="2520" cy="3600"/>
          </a:xfrm>
          <a:custGeom>
            <a:avLst/>
            <a:gdLst/>
            <a:ahLst/>
            <a:rect l="0" t="0" r="r" b="b"/>
            <a:pathLst>
              <a:path w="7" h="10">
                <a:moveTo>
                  <a:pt x="0" y="10"/>
                </a:moveTo>
                <a:lnTo>
                  <a:pt x="6" y="0"/>
                </a:lnTo>
                <a:cubicBezTo>
                  <a:pt x="8" y="1"/>
                  <a:pt x="8" y="2"/>
                  <a:pt x="4" y="6"/>
                </a:cubicBezTo>
                <a:lnTo>
                  <a:pt x="0" y="10"/>
                </a:ln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981" name=""/>
          <p:cNvSpPr/>
          <p:nvPr/>
        </p:nvSpPr>
        <p:spPr>
          <a:xfrm>
            <a:off x="4494240" y="756360"/>
            <a:ext cx="3960" cy="5040"/>
          </a:xfrm>
          <a:custGeom>
            <a:avLst/>
            <a:gdLst/>
            <a:ahLst/>
            <a:rect l="0" t="0" r="r" b="b"/>
            <a:pathLst>
              <a:path w="11" h="14">
                <a:moveTo>
                  <a:pt x="0" y="13"/>
                </a:moveTo>
                <a:lnTo>
                  <a:pt x="11" y="0"/>
                </a:lnTo>
                <a:lnTo>
                  <a:pt x="0" y="14"/>
                </a:lnTo>
                <a:lnTo>
                  <a:pt x="0" y="13"/>
                </a:ln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982" name=""/>
          <p:cNvSpPr/>
          <p:nvPr/>
        </p:nvSpPr>
        <p:spPr>
          <a:xfrm>
            <a:off x="4477320" y="753840"/>
            <a:ext cx="2880" cy="3600"/>
          </a:xfrm>
          <a:custGeom>
            <a:avLst/>
            <a:gdLst/>
            <a:ahLst/>
            <a:rect l="0" t="0" r="r" b="b"/>
            <a:pathLst>
              <a:path w="8" h="10">
                <a:moveTo>
                  <a:pt x="0" y="8"/>
                </a:moveTo>
                <a:cubicBezTo>
                  <a:pt x="14" y="-8"/>
                  <a:pt x="5" y="5"/>
                  <a:pt x="6" y="10"/>
                </a:cubicBezTo>
                <a:cubicBezTo>
                  <a:pt x="3" y="9"/>
                  <a:pt x="1" y="10"/>
                  <a:pt x="0" y="8"/>
                </a:cubicBezTo>
                <a:moveTo>
                  <a:pt x="7" y="10"/>
                </a:moveTo>
                <a:cubicBezTo>
                  <a:pt x="6" y="10"/>
                  <a:pt x="6" y="10"/>
                  <a:pt x="6" y="10"/>
                </a:cubicBezTo>
                <a:lnTo>
                  <a:pt x="7" y="10"/>
                </a:ln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983" name=""/>
          <p:cNvSpPr/>
          <p:nvPr/>
        </p:nvSpPr>
        <p:spPr>
          <a:xfrm>
            <a:off x="-360" y="2653560"/>
            <a:ext cx="679680" cy="964800"/>
          </a:xfrm>
          <a:custGeom>
            <a:avLst/>
            <a:gdLst/>
            <a:ahLst/>
            <a:rect l="0" t="0" r="r" b="b"/>
            <a:pathLst>
              <a:path w="1888" h="2680">
                <a:moveTo>
                  <a:pt x="452" y="343"/>
                </a:moveTo>
                <a:cubicBezTo>
                  <a:pt x="450" y="312"/>
                  <a:pt x="445" y="281"/>
                  <a:pt x="445" y="251"/>
                </a:cubicBezTo>
                <a:cubicBezTo>
                  <a:pt x="446" y="199"/>
                  <a:pt x="452" y="149"/>
                  <a:pt x="478" y="103"/>
                </a:cubicBezTo>
                <a:cubicBezTo>
                  <a:pt x="487" y="88"/>
                  <a:pt x="498" y="73"/>
                  <a:pt x="514" y="65"/>
                </a:cubicBezTo>
                <a:cubicBezTo>
                  <a:pt x="529" y="58"/>
                  <a:pt x="542" y="48"/>
                  <a:pt x="560" y="47"/>
                </a:cubicBezTo>
                <a:cubicBezTo>
                  <a:pt x="589" y="47"/>
                  <a:pt x="617" y="38"/>
                  <a:pt x="646" y="42"/>
                </a:cubicBezTo>
                <a:cubicBezTo>
                  <a:pt x="663" y="45"/>
                  <a:pt x="679" y="48"/>
                  <a:pt x="697" y="46"/>
                </a:cubicBezTo>
                <a:cubicBezTo>
                  <a:pt x="704" y="45"/>
                  <a:pt x="717" y="51"/>
                  <a:pt x="718" y="42"/>
                </a:cubicBezTo>
                <a:cubicBezTo>
                  <a:pt x="720" y="32"/>
                  <a:pt x="706" y="35"/>
                  <a:pt x="699" y="32"/>
                </a:cubicBezTo>
                <a:cubicBezTo>
                  <a:pt x="670" y="23"/>
                  <a:pt x="640" y="21"/>
                  <a:pt x="610" y="21"/>
                </a:cubicBezTo>
                <a:cubicBezTo>
                  <a:pt x="588" y="21"/>
                  <a:pt x="567" y="22"/>
                  <a:pt x="546" y="26"/>
                </a:cubicBezTo>
                <a:cubicBezTo>
                  <a:pt x="558" y="15"/>
                  <a:pt x="573" y="11"/>
                  <a:pt x="587" y="8"/>
                </a:cubicBezTo>
                <a:cubicBezTo>
                  <a:pt x="645" y="-4"/>
                  <a:pt x="702" y="-2"/>
                  <a:pt x="759" y="13"/>
                </a:cubicBezTo>
                <a:cubicBezTo>
                  <a:pt x="811" y="26"/>
                  <a:pt x="853" y="57"/>
                  <a:pt x="891" y="95"/>
                </a:cubicBezTo>
                <a:cubicBezTo>
                  <a:pt x="909" y="112"/>
                  <a:pt x="926" y="131"/>
                  <a:pt x="941" y="152"/>
                </a:cubicBezTo>
                <a:cubicBezTo>
                  <a:pt x="945" y="156"/>
                  <a:pt x="950" y="161"/>
                  <a:pt x="950" y="167"/>
                </a:cubicBezTo>
                <a:cubicBezTo>
                  <a:pt x="949" y="168"/>
                  <a:pt x="947" y="169"/>
                  <a:pt x="946" y="170"/>
                </a:cubicBezTo>
                <a:cubicBezTo>
                  <a:pt x="930" y="152"/>
                  <a:pt x="915" y="134"/>
                  <a:pt x="900" y="116"/>
                </a:cubicBezTo>
                <a:cubicBezTo>
                  <a:pt x="862" y="71"/>
                  <a:pt x="814" y="43"/>
                  <a:pt x="761" y="21"/>
                </a:cubicBezTo>
                <a:cubicBezTo>
                  <a:pt x="759" y="20"/>
                  <a:pt x="757" y="19"/>
                  <a:pt x="754" y="23"/>
                </a:cubicBezTo>
                <a:cubicBezTo>
                  <a:pt x="762" y="28"/>
                  <a:pt x="770" y="34"/>
                  <a:pt x="779" y="40"/>
                </a:cubicBezTo>
                <a:cubicBezTo>
                  <a:pt x="811" y="60"/>
                  <a:pt x="835" y="90"/>
                  <a:pt x="863" y="115"/>
                </a:cubicBezTo>
                <a:cubicBezTo>
                  <a:pt x="956" y="199"/>
                  <a:pt x="1017" y="304"/>
                  <a:pt x="1070" y="415"/>
                </a:cubicBezTo>
                <a:cubicBezTo>
                  <a:pt x="1116" y="510"/>
                  <a:pt x="1152" y="608"/>
                  <a:pt x="1189" y="707"/>
                </a:cubicBezTo>
                <a:cubicBezTo>
                  <a:pt x="1221" y="794"/>
                  <a:pt x="1252" y="881"/>
                  <a:pt x="1284" y="967"/>
                </a:cubicBezTo>
                <a:cubicBezTo>
                  <a:pt x="1319" y="1063"/>
                  <a:pt x="1348" y="1161"/>
                  <a:pt x="1372" y="1261"/>
                </a:cubicBezTo>
                <a:cubicBezTo>
                  <a:pt x="1398" y="1368"/>
                  <a:pt x="1422" y="1475"/>
                  <a:pt x="1442" y="1584"/>
                </a:cubicBezTo>
                <a:cubicBezTo>
                  <a:pt x="1443" y="1592"/>
                  <a:pt x="1444" y="1600"/>
                  <a:pt x="1453" y="1604"/>
                </a:cubicBezTo>
                <a:cubicBezTo>
                  <a:pt x="1498" y="1627"/>
                  <a:pt x="1542" y="1651"/>
                  <a:pt x="1593" y="1658"/>
                </a:cubicBezTo>
                <a:cubicBezTo>
                  <a:pt x="1607" y="1660"/>
                  <a:pt x="1622" y="1666"/>
                  <a:pt x="1634" y="1651"/>
                </a:cubicBezTo>
                <a:cubicBezTo>
                  <a:pt x="1636" y="1649"/>
                  <a:pt x="1640" y="1649"/>
                  <a:pt x="1642" y="1652"/>
                </a:cubicBezTo>
                <a:cubicBezTo>
                  <a:pt x="1648" y="1658"/>
                  <a:pt x="1653" y="1654"/>
                  <a:pt x="1657" y="1650"/>
                </a:cubicBezTo>
                <a:cubicBezTo>
                  <a:pt x="1701" y="1616"/>
                  <a:pt x="1735" y="1576"/>
                  <a:pt x="1746" y="1519"/>
                </a:cubicBezTo>
                <a:cubicBezTo>
                  <a:pt x="1751" y="1490"/>
                  <a:pt x="1747" y="1461"/>
                  <a:pt x="1741" y="1433"/>
                </a:cubicBezTo>
                <a:cubicBezTo>
                  <a:pt x="1727" y="1367"/>
                  <a:pt x="1706" y="1304"/>
                  <a:pt x="1674" y="1245"/>
                </a:cubicBezTo>
                <a:cubicBezTo>
                  <a:pt x="1666" y="1232"/>
                  <a:pt x="1663" y="1217"/>
                  <a:pt x="1662" y="1202"/>
                </a:cubicBezTo>
                <a:cubicBezTo>
                  <a:pt x="1718" y="1274"/>
                  <a:pt x="1742" y="1359"/>
                  <a:pt x="1765" y="1449"/>
                </a:cubicBezTo>
                <a:cubicBezTo>
                  <a:pt x="1772" y="1435"/>
                  <a:pt x="1773" y="1424"/>
                  <a:pt x="1772" y="1413"/>
                </a:cubicBezTo>
                <a:cubicBezTo>
                  <a:pt x="1767" y="1342"/>
                  <a:pt x="1749" y="1276"/>
                  <a:pt x="1709" y="1217"/>
                </a:cubicBezTo>
                <a:cubicBezTo>
                  <a:pt x="1703" y="1208"/>
                  <a:pt x="1698" y="1198"/>
                  <a:pt x="1693" y="1188"/>
                </a:cubicBezTo>
                <a:cubicBezTo>
                  <a:pt x="1703" y="1185"/>
                  <a:pt x="1712" y="1186"/>
                  <a:pt x="1720" y="1177"/>
                </a:cubicBezTo>
                <a:cubicBezTo>
                  <a:pt x="1728" y="1167"/>
                  <a:pt x="1743" y="1172"/>
                  <a:pt x="1754" y="1177"/>
                </a:cubicBezTo>
                <a:cubicBezTo>
                  <a:pt x="1757" y="1178"/>
                  <a:pt x="1762" y="1181"/>
                  <a:pt x="1763" y="1177"/>
                </a:cubicBezTo>
                <a:cubicBezTo>
                  <a:pt x="1765" y="1156"/>
                  <a:pt x="1777" y="1170"/>
                  <a:pt x="1783" y="1172"/>
                </a:cubicBezTo>
                <a:cubicBezTo>
                  <a:pt x="1803" y="1182"/>
                  <a:pt x="1815" y="1200"/>
                  <a:pt x="1826" y="1219"/>
                </a:cubicBezTo>
                <a:cubicBezTo>
                  <a:pt x="1846" y="1255"/>
                  <a:pt x="1859" y="1293"/>
                  <a:pt x="1870" y="1333"/>
                </a:cubicBezTo>
                <a:cubicBezTo>
                  <a:pt x="1878" y="1366"/>
                  <a:pt x="1884" y="1400"/>
                  <a:pt x="1887" y="1434"/>
                </a:cubicBezTo>
                <a:cubicBezTo>
                  <a:pt x="1892" y="1482"/>
                  <a:pt x="1879" y="1525"/>
                  <a:pt x="1841" y="1558"/>
                </a:cubicBezTo>
                <a:cubicBezTo>
                  <a:pt x="1837" y="1562"/>
                  <a:pt x="1832" y="1566"/>
                  <a:pt x="1828" y="1570"/>
                </a:cubicBezTo>
                <a:cubicBezTo>
                  <a:pt x="1807" y="1589"/>
                  <a:pt x="1788" y="1610"/>
                  <a:pt x="1771" y="1634"/>
                </a:cubicBezTo>
                <a:cubicBezTo>
                  <a:pt x="1726" y="1698"/>
                  <a:pt x="1663" y="1735"/>
                  <a:pt x="1587" y="1753"/>
                </a:cubicBezTo>
                <a:cubicBezTo>
                  <a:pt x="1529" y="1766"/>
                  <a:pt x="1471" y="1767"/>
                  <a:pt x="1414" y="1749"/>
                </a:cubicBezTo>
                <a:cubicBezTo>
                  <a:pt x="1397" y="1743"/>
                  <a:pt x="1396" y="1744"/>
                  <a:pt x="1394" y="1761"/>
                </a:cubicBezTo>
                <a:cubicBezTo>
                  <a:pt x="1386" y="1810"/>
                  <a:pt x="1378" y="1859"/>
                  <a:pt x="1364" y="1906"/>
                </a:cubicBezTo>
                <a:cubicBezTo>
                  <a:pt x="1322" y="2051"/>
                  <a:pt x="1243" y="2172"/>
                  <a:pt x="1123" y="2264"/>
                </a:cubicBezTo>
                <a:cubicBezTo>
                  <a:pt x="1085" y="2294"/>
                  <a:pt x="1042" y="2318"/>
                  <a:pt x="993" y="2328"/>
                </a:cubicBezTo>
                <a:cubicBezTo>
                  <a:pt x="946" y="2337"/>
                  <a:pt x="899" y="2333"/>
                  <a:pt x="854" y="2316"/>
                </a:cubicBezTo>
                <a:cubicBezTo>
                  <a:pt x="803" y="2297"/>
                  <a:pt x="754" y="2271"/>
                  <a:pt x="706" y="2243"/>
                </a:cubicBezTo>
                <a:cubicBezTo>
                  <a:pt x="693" y="2235"/>
                  <a:pt x="689" y="2236"/>
                  <a:pt x="684" y="2252"/>
                </a:cubicBezTo>
                <a:cubicBezTo>
                  <a:pt x="655" y="2340"/>
                  <a:pt x="600" y="2412"/>
                  <a:pt x="541" y="2480"/>
                </a:cubicBezTo>
                <a:cubicBezTo>
                  <a:pt x="483" y="2548"/>
                  <a:pt x="409" y="2586"/>
                  <a:pt x="322" y="2600"/>
                </a:cubicBezTo>
                <a:cubicBezTo>
                  <a:pt x="272" y="2608"/>
                  <a:pt x="223" y="2602"/>
                  <a:pt x="174" y="2592"/>
                </a:cubicBezTo>
                <a:cubicBezTo>
                  <a:pt x="145" y="2586"/>
                  <a:pt x="117" y="2575"/>
                  <a:pt x="89" y="2563"/>
                </a:cubicBezTo>
                <a:cubicBezTo>
                  <a:pt x="86" y="2562"/>
                  <a:pt x="83" y="2562"/>
                  <a:pt x="80" y="2561"/>
                </a:cubicBezTo>
                <a:cubicBezTo>
                  <a:pt x="61" y="2555"/>
                  <a:pt x="60" y="2556"/>
                  <a:pt x="53" y="2574"/>
                </a:cubicBezTo>
                <a:cubicBezTo>
                  <a:pt x="50" y="2583"/>
                  <a:pt x="48" y="2591"/>
                  <a:pt x="44" y="2599"/>
                </a:cubicBezTo>
                <a:cubicBezTo>
                  <a:pt x="33" y="2629"/>
                  <a:pt x="18" y="2656"/>
                  <a:pt x="1" y="2680"/>
                </a:cubicBezTo>
                <a:lnTo>
                  <a:pt x="1" y="2051"/>
                </a:lnTo>
                <a:cubicBezTo>
                  <a:pt x="25" y="2128"/>
                  <a:pt x="44" y="2208"/>
                  <a:pt x="59" y="2289"/>
                </a:cubicBezTo>
                <a:cubicBezTo>
                  <a:pt x="65" y="2325"/>
                  <a:pt x="70" y="2362"/>
                  <a:pt x="70" y="2399"/>
                </a:cubicBezTo>
                <a:cubicBezTo>
                  <a:pt x="70" y="2401"/>
                  <a:pt x="70" y="2403"/>
                  <a:pt x="70" y="2405"/>
                </a:cubicBezTo>
                <a:cubicBezTo>
                  <a:pt x="71" y="2428"/>
                  <a:pt x="79" y="2444"/>
                  <a:pt x="102" y="2455"/>
                </a:cubicBezTo>
                <a:cubicBezTo>
                  <a:pt x="168" y="2485"/>
                  <a:pt x="235" y="2509"/>
                  <a:pt x="308" y="2517"/>
                </a:cubicBezTo>
                <a:cubicBezTo>
                  <a:pt x="339" y="2521"/>
                  <a:pt x="370" y="2519"/>
                  <a:pt x="401" y="2515"/>
                </a:cubicBezTo>
                <a:cubicBezTo>
                  <a:pt x="425" y="2511"/>
                  <a:pt x="444" y="2497"/>
                  <a:pt x="461" y="2480"/>
                </a:cubicBezTo>
                <a:cubicBezTo>
                  <a:pt x="505" y="2435"/>
                  <a:pt x="541" y="2384"/>
                  <a:pt x="567" y="2327"/>
                </a:cubicBezTo>
                <a:cubicBezTo>
                  <a:pt x="587" y="2285"/>
                  <a:pt x="600" y="2240"/>
                  <a:pt x="611" y="2194"/>
                </a:cubicBezTo>
                <a:cubicBezTo>
                  <a:pt x="614" y="2181"/>
                  <a:pt x="612" y="2171"/>
                  <a:pt x="600" y="2161"/>
                </a:cubicBezTo>
                <a:cubicBezTo>
                  <a:pt x="497" y="2077"/>
                  <a:pt x="410" y="1976"/>
                  <a:pt x="328" y="1872"/>
                </a:cubicBezTo>
                <a:cubicBezTo>
                  <a:pt x="288" y="1821"/>
                  <a:pt x="248" y="1769"/>
                  <a:pt x="208" y="1718"/>
                </a:cubicBezTo>
                <a:cubicBezTo>
                  <a:pt x="205" y="1714"/>
                  <a:pt x="203" y="1710"/>
                  <a:pt x="197" y="1709"/>
                </a:cubicBezTo>
                <a:cubicBezTo>
                  <a:pt x="191" y="1717"/>
                  <a:pt x="194" y="1724"/>
                  <a:pt x="200" y="1732"/>
                </a:cubicBezTo>
                <a:cubicBezTo>
                  <a:pt x="211" y="1747"/>
                  <a:pt x="222" y="1763"/>
                  <a:pt x="234" y="1778"/>
                </a:cubicBezTo>
                <a:cubicBezTo>
                  <a:pt x="241" y="1786"/>
                  <a:pt x="247" y="1794"/>
                  <a:pt x="251" y="1807"/>
                </a:cubicBezTo>
                <a:cubicBezTo>
                  <a:pt x="241" y="1804"/>
                  <a:pt x="237" y="1798"/>
                  <a:pt x="231" y="1793"/>
                </a:cubicBezTo>
                <a:cubicBezTo>
                  <a:pt x="185" y="1750"/>
                  <a:pt x="146" y="1702"/>
                  <a:pt x="109" y="1652"/>
                </a:cubicBezTo>
                <a:cubicBezTo>
                  <a:pt x="71" y="1602"/>
                  <a:pt x="35" y="1552"/>
                  <a:pt x="1" y="1499"/>
                </a:cubicBezTo>
                <a:lnTo>
                  <a:pt x="1" y="522"/>
                </a:lnTo>
                <a:cubicBezTo>
                  <a:pt x="5" y="522"/>
                  <a:pt x="10" y="523"/>
                  <a:pt x="14" y="524"/>
                </a:cubicBezTo>
                <a:cubicBezTo>
                  <a:pt x="84" y="534"/>
                  <a:pt x="144" y="567"/>
                  <a:pt x="198" y="611"/>
                </a:cubicBezTo>
                <a:cubicBezTo>
                  <a:pt x="246" y="650"/>
                  <a:pt x="284" y="697"/>
                  <a:pt x="318" y="748"/>
                </a:cubicBezTo>
                <a:cubicBezTo>
                  <a:pt x="370" y="829"/>
                  <a:pt x="415" y="915"/>
                  <a:pt x="457" y="1001"/>
                </a:cubicBezTo>
                <a:cubicBezTo>
                  <a:pt x="543" y="1173"/>
                  <a:pt x="619" y="1349"/>
                  <a:pt x="679" y="1532"/>
                </a:cubicBezTo>
                <a:cubicBezTo>
                  <a:pt x="706" y="1614"/>
                  <a:pt x="728" y="1698"/>
                  <a:pt x="738" y="1784"/>
                </a:cubicBezTo>
                <a:cubicBezTo>
                  <a:pt x="750" y="1881"/>
                  <a:pt x="748" y="1977"/>
                  <a:pt x="730" y="2073"/>
                </a:cubicBezTo>
                <a:cubicBezTo>
                  <a:pt x="727" y="2089"/>
                  <a:pt x="731" y="2097"/>
                  <a:pt x="743" y="2106"/>
                </a:cubicBezTo>
                <a:cubicBezTo>
                  <a:pt x="811" y="2152"/>
                  <a:pt x="882" y="2191"/>
                  <a:pt x="964" y="2211"/>
                </a:cubicBezTo>
                <a:cubicBezTo>
                  <a:pt x="996" y="2218"/>
                  <a:pt x="1029" y="2222"/>
                  <a:pt x="1063" y="2218"/>
                </a:cubicBezTo>
                <a:cubicBezTo>
                  <a:pt x="1081" y="2217"/>
                  <a:pt x="1097" y="2211"/>
                  <a:pt x="1112" y="2200"/>
                </a:cubicBezTo>
                <a:cubicBezTo>
                  <a:pt x="1183" y="2145"/>
                  <a:pt x="1228" y="2074"/>
                  <a:pt x="1249" y="1987"/>
                </a:cubicBezTo>
                <a:cubicBezTo>
                  <a:pt x="1267" y="1912"/>
                  <a:pt x="1279" y="1837"/>
                  <a:pt x="1283" y="1761"/>
                </a:cubicBezTo>
                <a:cubicBezTo>
                  <a:pt x="1284" y="1741"/>
                  <a:pt x="1283" y="1721"/>
                  <a:pt x="1284" y="1701"/>
                </a:cubicBezTo>
                <a:cubicBezTo>
                  <a:pt x="1284" y="1690"/>
                  <a:pt x="1280" y="1684"/>
                  <a:pt x="1271" y="1679"/>
                </a:cubicBezTo>
                <a:cubicBezTo>
                  <a:pt x="1193" y="1634"/>
                  <a:pt x="1128" y="1572"/>
                  <a:pt x="1063" y="1510"/>
                </a:cubicBezTo>
                <a:cubicBezTo>
                  <a:pt x="1027" y="1476"/>
                  <a:pt x="994" y="1439"/>
                  <a:pt x="960" y="1403"/>
                </a:cubicBezTo>
                <a:cubicBezTo>
                  <a:pt x="954" y="1397"/>
                  <a:pt x="947" y="1391"/>
                  <a:pt x="948" y="1380"/>
                </a:cubicBezTo>
                <a:cubicBezTo>
                  <a:pt x="949" y="1373"/>
                  <a:pt x="941" y="1369"/>
                  <a:pt x="937" y="1364"/>
                </a:cubicBezTo>
                <a:cubicBezTo>
                  <a:pt x="870" y="1281"/>
                  <a:pt x="804" y="1198"/>
                  <a:pt x="743" y="1110"/>
                </a:cubicBezTo>
                <a:cubicBezTo>
                  <a:pt x="728" y="1087"/>
                  <a:pt x="710" y="1066"/>
                  <a:pt x="702" y="1039"/>
                </a:cubicBezTo>
                <a:cubicBezTo>
                  <a:pt x="712" y="1053"/>
                  <a:pt x="723" y="1067"/>
                  <a:pt x="734" y="1081"/>
                </a:cubicBezTo>
                <a:cubicBezTo>
                  <a:pt x="734" y="1065"/>
                  <a:pt x="726" y="1052"/>
                  <a:pt x="718" y="1040"/>
                </a:cubicBezTo>
                <a:cubicBezTo>
                  <a:pt x="691" y="999"/>
                  <a:pt x="665" y="958"/>
                  <a:pt x="643" y="914"/>
                </a:cubicBezTo>
                <a:cubicBezTo>
                  <a:pt x="603" y="839"/>
                  <a:pt x="566" y="763"/>
                  <a:pt x="536" y="683"/>
                </a:cubicBezTo>
                <a:cubicBezTo>
                  <a:pt x="515" y="627"/>
                  <a:pt x="490" y="572"/>
                  <a:pt x="474" y="514"/>
                </a:cubicBezTo>
                <a:cubicBezTo>
                  <a:pt x="471" y="504"/>
                  <a:pt x="464" y="494"/>
                  <a:pt x="472" y="481"/>
                </a:cubicBezTo>
                <a:cubicBezTo>
                  <a:pt x="475" y="475"/>
                  <a:pt x="469" y="463"/>
                  <a:pt x="467" y="454"/>
                </a:cubicBezTo>
                <a:cubicBezTo>
                  <a:pt x="461" y="425"/>
                  <a:pt x="453" y="396"/>
                  <a:pt x="452" y="366"/>
                </a:cubicBezTo>
                <a:lnTo>
                  <a:pt x="451" y="366"/>
                </a:lnTo>
                <a:cubicBezTo>
                  <a:pt x="457" y="359"/>
                  <a:pt x="455" y="351"/>
                  <a:pt x="451" y="343"/>
                </a:cubicBezTo>
                <a:lnTo>
                  <a:pt x="452" y="343"/>
                </a:lnTo>
                <a:moveTo>
                  <a:pt x="487" y="107"/>
                </a:moveTo>
                <a:cubicBezTo>
                  <a:pt x="493" y="106"/>
                  <a:pt x="494" y="101"/>
                  <a:pt x="495" y="95"/>
                </a:cubicBezTo>
                <a:cubicBezTo>
                  <a:pt x="488" y="98"/>
                  <a:pt x="487" y="103"/>
                  <a:pt x="487" y="108"/>
                </a:cubicBezTo>
                <a:cubicBezTo>
                  <a:pt x="480" y="112"/>
                  <a:pt x="478" y="118"/>
                  <a:pt x="478" y="126"/>
                </a:cubicBezTo>
                <a:cubicBezTo>
                  <a:pt x="466" y="139"/>
                  <a:pt x="465" y="154"/>
                  <a:pt x="465" y="171"/>
                </a:cubicBezTo>
                <a:cubicBezTo>
                  <a:pt x="471" y="156"/>
                  <a:pt x="479" y="142"/>
                  <a:pt x="478" y="126"/>
                </a:cubicBezTo>
                <a:cubicBezTo>
                  <a:pt x="485" y="121"/>
                  <a:pt x="487" y="115"/>
                  <a:pt x="487" y="107"/>
                </a:cubicBezTo>
                <a:moveTo>
                  <a:pt x="927" y="376"/>
                </a:moveTo>
                <a:cubicBezTo>
                  <a:pt x="920" y="360"/>
                  <a:pt x="909" y="348"/>
                  <a:pt x="902" y="333"/>
                </a:cubicBezTo>
                <a:cubicBezTo>
                  <a:pt x="881" y="290"/>
                  <a:pt x="863" y="246"/>
                  <a:pt x="833" y="207"/>
                </a:cubicBezTo>
                <a:cubicBezTo>
                  <a:pt x="790" y="149"/>
                  <a:pt x="737" y="104"/>
                  <a:pt x="670" y="75"/>
                </a:cubicBezTo>
                <a:cubicBezTo>
                  <a:pt x="654" y="68"/>
                  <a:pt x="638" y="66"/>
                  <a:pt x="620" y="71"/>
                </a:cubicBezTo>
                <a:cubicBezTo>
                  <a:pt x="593" y="77"/>
                  <a:pt x="575" y="94"/>
                  <a:pt x="562" y="118"/>
                </a:cubicBezTo>
                <a:cubicBezTo>
                  <a:pt x="549" y="143"/>
                  <a:pt x="543" y="171"/>
                  <a:pt x="540" y="199"/>
                </a:cubicBezTo>
                <a:cubicBezTo>
                  <a:pt x="531" y="268"/>
                  <a:pt x="545" y="335"/>
                  <a:pt x="563" y="401"/>
                </a:cubicBezTo>
                <a:cubicBezTo>
                  <a:pt x="605" y="546"/>
                  <a:pt x="668" y="682"/>
                  <a:pt x="743" y="813"/>
                </a:cubicBezTo>
                <a:cubicBezTo>
                  <a:pt x="836" y="976"/>
                  <a:pt x="941" y="1131"/>
                  <a:pt x="1066" y="1273"/>
                </a:cubicBezTo>
                <a:cubicBezTo>
                  <a:pt x="1126" y="1341"/>
                  <a:pt x="1187" y="1409"/>
                  <a:pt x="1256" y="1469"/>
                </a:cubicBezTo>
                <a:cubicBezTo>
                  <a:pt x="1260" y="1473"/>
                  <a:pt x="1264" y="1480"/>
                  <a:pt x="1272" y="1477"/>
                </a:cubicBezTo>
                <a:cubicBezTo>
                  <a:pt x="1274" y="1474"/>
                  <a:pt x="1273" y="1470"/>
                  <a:pt x="1273" y="1466"/>
                </a:cubicBezTo>
                <a:cubicBezTo>
                  <a:pt x="1269" y="1412"/>
                  <a:pt x="1261" y="1359"/>
                  <a:pt x="1252" y="1306"/>
                </a:cubicBezTo>
                <a:cubicBezTo>
                  <a:pt x="1225" y="1133"/>
                  <a:pt x="1168" y="968"/>
                  <a:pt x="1102" y="807"/>
                </a:cubicBezTo>
                <a:cubicBezTo>
                  <a:pt x="1089" y="777"/>
                  <a:pt x="1074" y="748"/>
                  <a:pt x="1063" y="717"/>
                </a:cubicBezTo>
                <a:cubicBezTo>
                  <a:pt x="1046" y="666"/>
                  <a:pt x="1026" y="616"/>
                  <a:pt x="1008" y="565"/>
                </a:cubicBezTo>
                <a:cubicBezTo>
                  <a:pt x="988" y="513"/>
                  <a:pt x="961" y="463"/>
                  <a:pt x="942" y="410"/>
                </a:cubicBezTo>
                <a:cubicBezTo>
                  <a:pt x="941" y="405"/>
                  <a:pt x="939" y="400"/>
                  <a:pt x="935" y="397"/>
                </a:cubicBezTo>
                <a:cubicBezTo>
                  <a:pt x="935" y="388"/>
                  <a:pt x="935" y="381"/>
                  <a:pt x="927" y="376"/>
                </a:cubicBezTo>
                <a:moveTo>
                  <a:pt x="406" y="1105"/>
                </a:moveTo>
                <a:cubicBezTo>
                  <a:pt x="408" y="1096"/>
                  <a:pt x="404" y="1089"/>
                  <a:pt x="401" y="1081"/>
                </a:cubicBezTo>
                <a:cubicBezTo>
                  <a:pt x="382" y="1031"/>
                  <a:pt x="357" y="983"/>
                  <a:pt x="336" y="934"/>
                </a:cubicBezTo>
                <a:cubicBezTo>
                  <a:pt x="306" y="863"/>
                  <a:pt x="271" y="795"/>
                  <a:pt x="231" y="731"/>
                </a:cubicBezTo>
                <a:cubicBezTo>
                  <a:pt x="207" y="693"/>
                  <a:pt x="181" y="658"/>
                  <a:pt x="148" y="629"/>
                </a:cubicBezTo>
                <a:cubicBezTo>
                  <a:pt x="116" y="601"/>
                  <a:pt x="81" y="581"/>
                  <a:pt x="41" y="568"/>
                </a:cubicBezTo>
                <a:cubicBezTo>
                  <a:pt x="21" y="562"/>
                  <a:pt x="10" y="566"/>
                  <a:pt x="1" y="582"/>
                </a:cubicBezTo>
                <a:lnTo>
                  <a:pt x="0" y="1059"/>
                </a:lnTo>
                <a:cubicBezTo>
                  <a:pt x="18" y="1102"/>
                  <a:pt x="38" y="1144"/>
                  <a:pt x="60" y="1186"/>
                </a:cubicBezTo>
                <a:cubicBezTo>
                  <a:pt x="136" y="1330"/>
                  <a:pt x="223" y="1468"/>
                  <a:pt x="307" y="1607"/>
                </a:cubicBezTo>
                <a:cubicBezTo>
                  <a:pt x="315" y="1620"/>
                  <a:pt x="325" y="1633"/>
                  <a:pt x="334" y="1645"/>
                </a:cubicBezTo>
                <a:cubicBezTo>
                  <a:pt x="374" y="1697"/>
                  <a:pt x="415" y="1749"/>
                  <a:pt x="455" y="1802"/>
                </a:cubicBezTo>
                <a:cubicBezTo>
                  <a:pt x="506" y="1868"/>
                  <a:pt x="558" y="1933"/>
                  <a:pt x="616" y="1994"/>
                </a:cubicBezTo>
                <a:cubicBezTo>
                  <a:pt x="621" y="1999"/>
                  <a:pt x="626" y="2011"/>
                  <a:pt x="634" y="2007"/>
                </a:cubicBezTo>
                <a:cubicBezTo>
                  <a:pt x="643" y="2004"/>
                  <a:pt x="639" y="1992"/>
                  <a:pt x="639" y="1984"/>
                </a:cubicBezTo>
                <a:cubicBezTo>
                  <a:pt x="637" y="1891"/>
                  <a:pt x="624" y="1801"/>
                  <a:pt x="602" y="1711"/>
                </a:cubicBezTo>
                <a:cubicBezTo>
                  <a:pt x="584" y="1635"/>
                  <a:pt x="563" y="1560"/>
                  <a:pt x="541" y="1486"/>
                </a:cubicBezTo>
                <a:cubicBezTo>
                  <a:pt x="516" y="1404"/>
                  <a:pt x="489" y="1322"/>
                  <a:pt x="457" y="1243"/>
                </a:cubicBezTo>
                <a:cubicBezTo>
                  <a:pt x="441" y="1204"/>
                  <a:pt x="425" y="1165"/>
                  <a:pt x="409" y="1126"/>
                </a:cubicBezTo>
                <a:cubicBezTo>
                  <a:pt x="407" y="1119"/>
                  <a:pt x="402" y="1113"/>
                  <a:pt x="406" y="1105"/>
                </a:cubicBezTo>
                <a:moveTo>
                  <a:pt x="726" y="68"/>
                </a:moveTo>
                <a:cubicBezTo>
                  <a:pt x="748" y="81"/>
                  <a:pt x="770" y="95"/>
                  <a:pt x="792" y="108"/>
                </a:cubicBezTo>
                <a:cubicBezTo>
                  <a:pt x="777" y="85"/>
                  <a:pt x="754" y="74"/>
                  <a:pt x="726" y="68"/>
                </a:cubicBezTo>
                <a:moveTo>
                  <a:pt x="856" y="162"/>
                </a:moveTo>
                <a:cubicBezTo>
                  <a:pt x="857" y="168"/>
                  <a:pt x="859" y="172"/>
                  <a:pt x="865" y="173"/>
                </a:cubicBezTo>
                <a:cubicBezTo>
                  <a:pt x="864" y="168"/>
                  <a:pt x="861" y="165"/>
                  <a:pt x="856" y="162"/>
                </a:cubicBezTo>
                <a:moveTo>
                  <a:pt x="457" y="230"/>
                </a:moveTo>
                <a:cubicBezTo>
                  <a:pt x="459" y="231"/>
                  <a:pt x="460" y="230"/>
                  <a:pt x="460" y="228"/>
                </a:cubicBezTo>
                <a:cubicBezTo>
                  <a:pt x="460" y="226"/>
                  <a:pt x="459" y="224"/>
                  <a:pt x="459" y="222"/>
                </a:cubicBezTo>
                <a:cubicBezTo>
                  <a:pt x="458" y="223"/>
                  <a:pt x="457" y="224"/>
                  <a:pt x="457" y="225"/>
                </a:cubicBezTo>
                <a:cubicBezTo>
                  <a:pt x="456" y="227"/>
                  <a:pt x="457" y="229"/>
                  <a:pt x="457" y="230"/>
                </a:cubicBezTo>
                <a:moveTo>
                  <a:pt x="959" y="246"/>
                </a:moveTo>
                <a:cubicBezTo>
                  <a:pt x="956" y="246"/>
                  <a:pt x="955" y="248"/>
                  <a:pt x="956" y="250"/>
                </a:cubicBezTo>
                <a:cubicBezTo>
                  <a:pt x="956" y="252"/>
                  <a:pt x="958" y="254"/>
                  <a:pt x="960" y="255"/>
                </a:cubicBezTo>
                <a:cubicBezTo>
                  <a:pt x="962" y="256"/>
                  <a:pt x="964" y="254"/>
                  <a:pt x="964" y="252"/>
                </a:cubicBezTo>
                <a:cubicBezTo>
                  <a:pt x="964" y="249"/>
                  <a:pt x="962" y="247"/>
                  <a:pt x="959" y="246"/>
                </a:cubicBezTo>
                <a:moveTo>
                  <a:pt x="978" y="275"/>
                </a:moveTo>
                <a:cubicBezTo>
                  <a:pt x="976" y="276"/>
                  <a:pt x="974" y="276"/>
                  <a:pt x="974" y="277"/>
                </a:cubicBezTo>
                <a:cubicBezTo>
                  <a:pt x="973" y="280"/>
                  <a:pt x="975" y="283"/>
                  <a:pt x="977" y="284"/>
                </a:cubicBezTo>
                <a:cubicBezTo>
                  <a:pt x="980" y="286"/>
                  <a:pt x="982" y="284"/>
                  <a:pt x="982" y="282"/>
                </a:cubicBezTo>
                <a:cubicBezTo>
                  <a:pt x="983" y="278"/>
                  <a:pt x="980" y="277"/>
                  <a:pt x="978" y="275"/>
                </a:cubicBezTo>
                <a:moveTo>
                  <a:pt x="461" y="204"/>
                </a:moveTo>
                <a:cubicBezTo>
                  <a:pt x="463" y="204"/>
                  <a:pt x="464" y="204"/>
                  <a:pt x="464" y="202"/>
                </a:cubicBezTo>
                <a:cubicBezTo>
                  <a:pt x="464" y="200"/>
                  <a:pt x="463" y="198"/>
                  <a:pt x="463" y="196"/>
                </a:cubicBezTo>
                <a:cubicBezTo>
                  <a:pt x="462" y="197"/>
                  <a:pt x="461" y="197"/>
                  <a:pt x="460" y="198"/>
                </a:cubicBezTo>
                <a:cubicBezTo>
                  <a:pt x="460" y="200"/>
                  <a:pt x="459" y="202"/>
                  <a:pt x="461" y="204"/>
                </a:cubicBezTo>
                <a:moveTo>
                  <a:pt x="992" y="304"/>
                </a:moveTo>
                <a:cubicBezTo>
                  <a:pt x="993" y="301"/>
                  <a:pt x="992" y="300"/>
                  <a:pt x="990" y="299"/>
                </a:cubicBezTo>
                <a:cubicBezTo>
                  <a:pt x="989" y="298"/>
                  <a:pt x="987" y="298"/>
                  <a:pt x="987" y="299"/>
                </a:cubicBezTo>
                <a:cubicBezTo>
                  <a:pt x="986" y="301"/>
                  <a:pt x="987" y="303"/>
                  <a:pt x="989" y="304"/>
                </a:cubicBezTo>
                <a:cubicBezTo>
                  <a:pt x="990" y="305"/>
                  <a:pt x="991" y="304"/>
                  <a:pt x="992" y="304"/>
                </a:cubicBezTo>
                <a:moveTo>
                  <a:pt x="1011" y="337"/>
                </a:moveTo>
                <a:cubicBezTo>
                  <a:pt x="1009" y="337"/>
                  <a:pt x="1008" y="338"/>
                  <a:pt x="1009" y="340"/>
                </a:cubicBezTo>
                <a:cubicBezTo>
                  <a:pt x="1009" y="341"/>
                  <a:pt x="1010" y="343"/>
                  <a:pt x="1011" y="343"/>
                </a:cubicBezTo>
                <a:cubicBezTo>
                  <a:pt x="1013" y="344"/>
                  <a:pt x="1014" y="342"/>
                  <a:pt x="1014" y="341"/>
                </a:cubicBezTo>
                <a:cubicBezTo>
                  <a:pt x="1013" y="339"/>
                  <a:pt x="1012" y="338"/>
                  <a:pt x="1011" y="337"/>
                </a:cubicBezTo>
                <a:moveTo>
                  <a:pt x="882" y="1318"/>
                </a:moveTo>
                <a:cubicBezTo>
                  <a:pt x="878" y="1307"/>
                  <a:pt x="870" y="1299"/>
                  <a:pt x="864" y="1290"/>
                </a:cubicBezTo>
                <a:cubicBezTo>
                  <a:pt x="822" y="1235"/>
                  <a:pt x="779" y="1180"/>
                  <a:pt x="740" y="1123"/>
                </a:cubicBezTo>
                <a:cubicBezTo>
                  <a:pt x="671" y="1021"/>
                  <a:pt x="604" y="918"/>
                  <a:pt x="547" y="809"/>
                </a:cubicBezTo>
                <a:cubicBezTo>
                  <a:pt x="545" y="805"/>
                  <a:pt x="544" y="799"/>
                  <a:pt x="536" y="798"/>
                </a:cubicBezTo>
                <a:cubicBezTo>
                  <a:pt x="538" y="803"/>
                  <a:pt x="540" y="806"/>
                  <a:pt x="541" y="808"/>
                </a:cubicBezTo>
                <a:cubicBezTo>
                  <a:pt x="572" y="875"/>
                  <a:pt x="612" y="938"/>
                  <a:pt x="649" y="1002"/>
                </a:cubicBezTo>
                <a:cubicBezTo>
                  <a:pt x="700" y="1092"/>
                  <a:pt x="760" y="1177"/>
                  <a:pt x="826" y="1258"/>
                </a:cubicBezTo>
                <a:cubicBezTo>
                  <a:pt x="842" y="1278"/>
                  <a:pt x="857" y="1301"/>
                  <a:pt x="878" y="1318"/>
                </a:cubicBezTo>
                <a:cubicBezTo>
                  <a:pt x="879" y="1318"/>
                  <a:pt x="880" y="1318"/>
                  <a:pt x="882" y="1318"/>
                </a:cubicBezTo>
                <a:moveTo>
                  <a:pt x="972" y="202"/>
                </a:moveTo>
                <a:cubicBezTo>
                  <a:pt x="967" y="185"/>
                  <a:pt x="961" y="174"/>
                  <a:pt x="950" y="167"/>
                </a:cubicBezTo>
                <a:cubicBezTo>
                  <a:pt x="949" y="168"/>
                  <a:pt x="947" y="169"/>
                  <a:pt x="946" y="170"/>
                </a:cubicBezTo>
                <a:cubicBezTo>
                  <a:pt x="952" y="181"/>
                  <a:pt x="958" y="192"/>
                  <a:pt x="972" y="202"/>
                </a:cubicBezTo>
                <a:moveTo>
                  <a:pt x="903" y="1344"/>
                </a:moveTo>
                <a:cubicBezTo>
                  <a:pt x="897" y="1330"/>
                  <a:pt x="889" y="1324"/>
                  <a:pt x="882" y="1318"/>
                </a:cubicBezTo>
                <a:cubicBezTo>
                  <a:pt x="880" y="1318"/>
                  <a:pt x="879" y="1318"/>
                  <a:pt x="878" y="1318"/>
                </a:cubicBezTo>
                <a:cubicBezTo>
                  <a:pt x="883" y="1328"/>
                  <a:pt x="889" y="1337"/>
                  <a:pt x="903" y="1344"/>
                </a:cubicBezTo>
                <a:moveTo>
                  <a:pt x="980" y="222"/>
                </a:moveTo>
                <a:cubicBezTo>
                  <a:pt x="981" y="224"/>
                  <a:pt x="983" y="226"/>
                  <a:pt x="984" y="226"/>
                </a:cubicBezTo>
                <a:cubicBezTo>
                  <a:pt x="987" y="227"/>
                  <a:pt x="988" y="224"/>
                  <a:pt x="987" y="222"/>
                </a:cubicBezTo>
                <a:cubicBezTo>
                  <a:pt x="986" y="221"/>
                  <a:pt x="984" y="220"/>
                  <a:pt x="982" y="219"/>
                </a:cubicBezTo>
                <a:cubicBezTo>
                  <a:pt x="980" y="220"/>
                  <a:pt x="979" y="221"/>
                  <a:pt x="980" y="222"/>
                </a:cubicBezTo>
                <a:moveTo>
                  <a:pt x="451" y="366"/>
                </a:moveTo>
                <a:cubicBezTo>
                  <a:pt x="451" y="359"/>
                  <a:pt x="451" y="351"/>
                  <a:pt x="451" y="343"/>
                </a:cubicBezTo>
                <a:lnTo>
                  <a:pt x="452" y="343"/>
                </a:lnTo>
                <a:cubicBezTo>
                  <a:pt x="447" y="351"/>
                  <a:pt x="450" y="359"/>
                  <a:pt x="452" y="366"/>
                </a:cubicBezTo>
                <a:lnTo>
                  <a:pt x="451" y="366"/>
                </a:ln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984" name=""/>
          <p:cNvSpPr/>
          <p:nvPr/>
        </p:nvSpPr>
        <p:spPr>
          <a:xfrm>
            <a:off x="-360" y="2653560"/>
            <a:ext cx="679680" cy="964800"/>
          </a:xfrm>
          <a:custGeom>
            <a:avLst/>
            <a:gdLst/>
            <a:ahLst/>
            <a:rect l="0" t="0" r="r" b="b"/>
            <a:pathLst>
              <a:path w="1888" h="2680">
                <a:moveTo>
                  <a:pt x="452" y="343"/>
                </a:moveTo>
                <a:cubicBezTo>
                  <a:pt x="450" y="312"/>
                  <a:pt x="445" y="281"/>
                  <a:pt x="445" y="251"/>
                </a:cubicBezTo>
                <a:cubicBezTo>
                  <a:pt x="446" y="199"/>
                  <a:pt x="452" y="149"/>
                  <a:pt x="478" y="103"/>
                </a:cubicBezTo>
                <a:cubicBezTo>
                  <a:pt x="487" y="88"/>
                  <a:pt x="498" y="73"/>
                  <a:pt x="514" y="65"/>
                </a:cubicBezTo>
                <a:cubicBezTo>
                  <a:pt x="529" y="58"/>
                  <a:pt x="542" y="48"/>
                  <a:pt x="560" y="47"/>
                </a:cubicBezTo>
                <a:cubicBezTo>
                  <a:pt x="589" y="47"/>
                  <a:pt x="617" y="38"/>
                  <a:pt x="646" y="42"/>
                </a:cubicBezTo>
                <a:cubicBezTo>
                  <a:pt x="663" y="45"/>
                  <a:pt x="679" y="48"/>
                  <a:pt x="697" y="46"/>
                </a:cubicBezTo>
                <a:cubicBezTo>
                  <a:pt x="704" y="45"/>
                  <a:pt x="717" y="51"/>
                  <a:pt x="718" y="42"/>
                </a:cubicBezTo>
                <a:cubicBezTo>
                  <a:pt x="720" y="32"/>
                  <a:pt x="706" y="35"/>
                  <a:pt x="699" y="32"/>
                </a:cubicBezTo>
                <a:cubicBezTo>
                  <a:pt x="670" y="23"/>
                  <a:pt x="640" y="21"/>
                  <a:pt x="610" y="21"/>
                </a:cubicBezTo>
                <a:cubicBezTo>
                  <a:pt x="588" y="21"/>
                  <a:pt x="567" y="22"/>
                  <a:pt x="546" y="26"/>
                </a:cubicBezTo>
                <a:cubicBezTo>
                  <a:pt x="558" y="15"/>
                  <a:pt x="573" y="11"/>
                  <a:pt x="587" y="8"/>
                </a:cubicBezTo>
                <a:cubicBezTo>
                  <a:pt x="645" y="-4"/>
                  <a:pt x="702" y="-2"/>
                  <a:pt x="759" y="13"/>
                </a:cubicBezTo>
                <a:cubicBezTo>
                  <a:pt x="811" y="26"/>
                  <a:pt x="853" y="57"/>
                  <a:pt x="891" y="95"/>
                </a:cubicBezTo>
                <a:cubicBezTo>
                  <a:pt x="909" y="112"/>
                  <a:pt x="926" y="131"/>
                  <a:pt x="941" y="152"/>
                </a:cubicBezTo>
                <a:cubicBezTo>
                  <a:pt x="945" y="156"/>
                  <a:pt x="950" y="161"/>
                  <a:pt x="950" y="167"/>
                </a:cubicBezTo>
                <a:cubicBezTo>
                  <a:pt x="949" y="168"/>
                  <a:pt x="947" y="169"/>
                  <a:pt x="946" y="170"/>
                </a:cubicBezTo>
                <a:cubicBezTo>
                  <a:pt x="930" y="152"/>
                  <a:pt x="915" y="134"/>
                  <a:pt x="900" y="116"/>
                </a:cubicBezTo>
                <a:cubicBezTo>
                  <a:pt x="862" y="71"/>
                  <a:pt x="814" y="43"/>
                  <a:pt x="761" y="21"/>
                </a:cubicBezTo>
                <a:cubicBezTo>
                  <a:pt x="759" y="20"/>
                  <a:pt x="757" y="19"/>
                  <a:pt x="754" y="23"/>
                </a:cubicBezTo>
                <a:cubicBezTo>
                  <a:pt x="762" y="28"/>
                  <a:pt x="770" y="34"/>
                  <a:pt x="779" y="40"/>
                </a:cubicBezTo>
                <a:cubicBezTo>
                  <a:pt x="811" y="60"/>
                  <a:pt x="835" y="90"/>
                  <a:pt x="863" y="115"/>
                </a:cubicBezTo>
                <a:cubicBezTo>
                  <a:pt x="956" y="199"/>
                  <a:pt x="1017" y="304"/>
                  <a:pt x="1070" y="415"/>
                </a:cubicBezTo>
                <a:cubicBezTo>
                  <a:pt x="1116" y="510"/>
                  <a:pt x="1152" y="608"/>
                  <a:pt x="1189" y="707"/>
                </a:cubicBezTo>
                <a:cubicBezTo>
                  <a:pt x="1221" y="794"/>
                  <a:pt x="1252" y="881"/>
                  <a:pt x="1284" y="967"/>
                </a:cubicBezTo>
                <a:cubicBezTo>
                  <a:pt x="1319" y="1063"/>
                  <a:pt x="1348" y="1161"/>
                  <a:pt x="1372" y="1261"/>
                </a:cubicBezTo>
                <a:cubicBezTo>
                  <a:pt x="1398" y="1368"/>
                  <a:pt x="1422" y="1475"/>
                  <a:pt x="1442" y="1584"/>
                </a:cubicBezTo>
                <a:cubicBezTo>
                  <a:pt x="1443" y="1592"/>
                  <a:pt x="1444" y="1600"/>
                  <a:pt x="1453" y="1604"/>
                </a:cubicBezTo>
                <a:cubicBezTo>
                  <a:pt x="1498" y="1627"/>
                  <a:pt x="1542" y="1651"/>
                  <a:pt x="1593" y="1658"/>
                </a:cubicBezTo>
                <a:cubicBezTo>
                  <a:pt x="1607" y="1660"/>
                  <a:pt x="1622" y="1666"/>
                  <a:pt x="1634" y="1651"/>
                </a:cubicBezTo>
                <a:cubicBezTo>
                  <a:pt x="1636" y="1649"/>
                  <a:pt x="1640" y="1649"/>
                  <a:pt x="1642" y="1652"/>
                </a:cubicBezTo>
                <a:cubicBezTo>
                  <a:pt x="1648" y="1658"/>
                  <a:pt x="1653" y="1654"/>
                  <a:pt x="1657" y="1650"/>
                </a:cubicBezTo>
                <a:cubicBezTo>
                  <a:pt x="1701" y="1616"/>
                  <a:pt x="1735" y="1576"/>
                  <a:pt x="1746" y="1519"/>
                </a:cubicBezTo>
                <a:cubicBezTo>
                  <a:pt x="1751" y="1490"/>
                  <a:pt x="1747" y="1461"/>
                  <a:pt x="1741" y="1433"/>
                </a:cubicBezTo>
                <a:cubicBezTo>
                  <a:pt x="1727" y="1367"/>
                  <a:pt x="1706" y="1304"/>
                  <a:pt x="1674" y="1245"/>
                </a:cubicBezTo>
                <a:cubicBezTo>
                  <a:pt x="1666" y="1232"/>
                  <a:pt x="1663" y="1217"/>
                  <a:pt x="1662" y="1202"/>
                </a:cubicBezTo>
                <a:cubicBezTo>
                  <a:pt x="1718" y="1274"/>
                  <a:pt x="1742" y="1359"/>
                  <a:pt x="1765" y="1449"/>
                </a:cubicBezTo>
                <a:cubicBezTo>
                  <a:pt x="1772" y="1435"/>
                  <a:pt x="1773" y="1424"/>
                  <a:pt x="1772" y="1413"/>
                </a:cubicBezTo>
                <a:cubicBezTo>
                  <a:pt x="1767" y="1342"/>
                  <a:pt x="1749" y="1276"/>
                  <a:pt x="1709" y="1217"/>
                </a:cubicBezTo>
                <a:cubicBezTo>
                  <a:pt x="1703" y="1208"/>
                  <a:pt x="1698" y="1198"/>
                  <a:pt x="1693" y="1188"/>
                </a:cubicBezTo>
                <a:cubicBezTo>
                  <a:pt x="1703" y="1185"/>
                  <a:pt x="1712" y="1186"/>
                  <a:pt x="1720" y="1177"/>
                </a:cubicBezTo>
                <a:cubicBezTo>
                  <a:pt x="1728" y="1167"/>
                  <a:pt x="1743" y="1172"/>
                  <a:pt x="1754" y="1177"/>
                </a:cubicBezTo>
                <a:cubicBezTo>
                  <a:pt x="1757" y="1178"/>
                  <a:pt x="1762" y="1181"/>
                  <a:pt x="1763" y="1177"/>
                </a:cubicBezTo>
                <a:cubicBezTo>
                  <a:pt x="1765" y="1156"/>
                  <a:pt x="1777" y="1170"/>
                  <a:pt x="1783" y="1172"/>
                </a:cubicBezTo>
                <a:cubicBezTo>
                  <a:pt x="1803" y="1182"/>
                  <a:pt x="1815" y="1200"/>
                  <a:pt x="1826" y="1219"/>
                </a:cubicBezTo>
                <a:cubicBezTo>
                  <a:pt x="1846" y="1255"/>
                  <a:pt x="1859" y="1293"/>
                  <a:pt x="1870" y="1333"/>
                </a:cubicBezTo>
                <a:cubicBezTo>
                  <a:pt x="1878" y="1366"/>
                  <a:pt x="1884" y="1400"/>
                  <a:pt x="1887" y="1434"/>
                </a:cubicBezTo>
                <a:cubicBezTo>
                  <a:pt x="1892" y="1482"/>
                  <a:pt x="1879" y="1525"/>
                  <a:pt x="1841" y="1558"/>
                </a:cubicBezTo>
                <a:cubicBezTo>
                  <a:pt x="1837" y="1562"/>
                  <a:pt x="1832" y="1566"/>
                  <a:pt x="1828" y="1570"/>
                </a:cubicBezTo>
                <a:cubicBezTo>
                  <a:pt x="1807" y="1589"/>
                  <a:pt x="1788" y="1610"/>
                  <a:pt x="1771" y="1634"/>
                </a:cubicBezTo>
                <a:cubicBezTo>
                  <a:pt x="1726" y="1698"/>
                  <a:pt x="1663" y="1735"/>
                  <a:pt x="1587" y="1753"/>
                </a:cubicBezTo>
                <a:cubicBezTo>
                  <a:pt x="1529" y="1766"/>
                  <a:pt x="1471" y="1767"/>
                  <a:pt x="1414" y="1749"/>
                </a:cubicBezTo>
                <a:cubicBezTo>
                  <a:pt x="1397" y="1743"/>
                  <a:pt x="1396" y="1744"/>
                  <a:pt x="1394" y="1761"/>
                </a:cubicBezTo>
                <a:cubicBezTo>
                  <a:pt x="1386" y="1810"/>
                  <a:pt x="1378" y="1859"/>
                  <a:pt x="1364" y="1906"/>
                </a:cubicBezTo>
                <a:cubicBezTo>
                  <a:pt x="1322" y="2051"/>
                  <a:pt x="1243" y="2172"/>
                  <a:pt x="1123" y="2264"/>
                </a:cubicBezTo>
                <a:cubicBezTo>
                  <a:pt x="1085" y="2294"/>
                  <a:pt x="1042" y="2318"/>
                  <a:pt x="993" y="2328"/>
                </a:cubicBezTo>
                <a:cubicBezTo>
                  <a:pt x="946" y="2337"/>
                  <a:pt x="899" y="2333"/>
                  <a:pt x="854" y="2316"/>
                </a:cubicBezTo>
                <a:cubicBezTo>
                  <a:pt x="803" y="2297"/>
                  <a:pt x="754" y="2271"/>
                  <a:pt x="706" y="2243"/>
                </a:cubicBezTo>
                <a:cubicBezTo>
                  <a:pt x="693" y="2235"/>
                  <a:pt x="689" y="2236"/>
                  <a:pt x="684" y="2252"/>
                </a:cubicBezTo>
                <a:cubicBezTo>
                  <a:pt x="655" y="2340"/>
                  <a:pt x="600" y="2412"/>
                  <a:pt x="541" y="2480"/>
                </a:cubicBezTo>
                <a:cubicBezTo>
                  <a:pt x="483" y="2548"/>
                  <a:pt x="409" y="2586"/>
                  <a:pt x="322" y="2600"/>
                </a:cubicBezTo>
                <a:cubicBezTo>
                  <a:pt x="272" y="2608"/>
                  <a:pt x="223" y="2602"/>
                  <a:pt x="174" y="2592"/>
                </a:cubicBezTo>
                <a:cubicBezTo>
                  <a:pt x="145" y="2586"/>
                  <a:pt x="117" y="2575"/>
                  <a:pt x="89" y="2563"/>
                </a:cubicBezTo>
                <a:cubicBezTo>
                  <a:pt x="86" y="2562"/>
                  <a:pt x="83" y="2562"/>
                  <a:pt x="80" y="2561"/>
                </a:cubicBezTo>
                <a:cubicBezTo>
                  <a:pt x="61" y="2555"/>
                  <a:pt x="60" y="2556"/>
                  <a:pt x="53" y="2574"/>
                </a:cubicBezTo>
                <a:cubicBezTo>
                  <a:pt x="50" y="2583"/>
                  <a:pt x="48" y="2591"/>
                  <a:pt x="44" y="2599"/>
                </a:cubicBezTo>
                <a:cubicBezTo>
                  <a:pt x="33" y="2629"/>
                  <a:pt x="18" y="2656"/>
                  <a:pt x="1" y="2680"/>
                </a:cubicBezTo>
                <a:lnTo>
                  <a:pt x="1" y="2051"/>
                </a:lnTo>
                <a:cubicBezTo>
                  <a:pt x="25" y="2128"/>
                  <a:pt x="44" y="2208"/>
                  <a:pt x="59" y="2289"/>
                </a:cubicBezTo>
                <a:cubicBezTo>
                  <a:pt x="65" y="2325"/>
                  <a:pt x="70" y="2362"/>
                  <a:pt x="70" y="2399"/>
                </a:cubicBezTo>
                <a:cubicBezTo>
                  <a:pt x="70" y="2401"/>
                  <a:pt x="70" y="2403"/>
                  <a:pt x="70" y="2405"/>
                </a:cubicBezTo>
                <a:cubicBezTo>
                  <a:pt x="71" y="2428"/>
                  <a:pt x="79" y="2444"/>
                  <a:pt x="102" y="2455"/>
                </a:cubicBezTo>
                <a:cubicBezTo>
                  <a:pt x="168" y="2485"/>
                  <a:pt x="235" y="2509"/>
                  <a:pt x="308" y="2517"/>
                </a:cubicBezTo>
                <a:cubicBezTo>
                  <a:pt x="339" y="2521"/>
                  <a:pt x="370" y="2519"/>
                  <a:pt x="401" y="2515"/>
                </a:cubicBezTo>
                <a:cubicBezTo>
                  <a:pt x="425" y="2511"/>
                  <a:pt x="444" y="2497"/>
                  <a:pt x="461" y="2480"/>
                </a:cubicBezTo>
                <a:cubicBezTo>
                  <a:pt x="505" y="2435"/>
                  <a:pt x="541" y="2384"/>
                  <a:pt x="567" y="2327"/>
                </a:cubicBezTo>
                <a:cubicBezTo>
                  <a:pt x="587" y="2285"/>
                  <a:pt x="600" y="2240"/>
                  <a:pt x="611" y="2194"/>
                </a:cubicBezTo>
                <a:cubicBezTo>
                  <a:pt x="614" y="2181"/>
                  <a:pt x="612" y="2171"/>
                  <a:pt x="600" y="2161"/>
                </a:cubicBezTo>
                <a:cubicBezTo>
                  <a:pt x="497" y="2077"/>
                  <a:pt x="410" y="1976"/>
                  <a:pt x="328" y="1872"/>
                </a:cubicBezTo>
                <a:cubicBezTo>
                  <a:pt x="288" y="1821"/>
                  <a:pt x="248" y="1769"/>
                  <a:pt x="208" y="1718"/>
                </a:cubicBezTo>
                <a:cubicBezTo>
                  <a:pt x="205" y="1714"/>
                  <a:pt x="203" y="1710"/>
                  <a:pt x="197" y="1709"/>
                </a:cubicBezTo>
                <a:cubicBezTo>
                  <a:pt x="191" y="1717"/>
                  <a:pt x="194" y="1724"/>
                  <a:pt x="200" y="1732"/>
                </a:cubicBezTo>
                <a:cubicBezTo>
                  <a:pt x="211" y="1747"/>
                  <a:pt x="222" y="1763"/>
                  <a:pt x="234" y="1778"/>
                </a:cubicBezTo>
                <a:cubicBezTo>
                  <a:pt x="241" y="1786"/>
                  <a:pt x="247" y="1794"/>
                  <a:pt x="251" y="1807"/>
                </a:cubicBezTo>
                <a:cubicBezTo>
                  <a:pt x="241" y="1804"/>
                  <a:pt x="237" y="1798"/>
                  <a:pt x="231" y="1793"/>
                </a:cubicBezTo>
                <a:cubicBezTo>
                  <a:pt x="185" y="1750"/>
                  <a:pt x="146" y="1702"/>
                  <a:pt x="109" y="1652"/>
                </a:cubicBezTo>
                <a:cubicBezTo>
                  <a:pt x="71" y="1602"/>
                  <a:pt x="35" y="1552"/>
                  <a:pt x="1" y="1499"/>
                </a:cubicBezTo>
                <a:lnTo>
                  <a:pt x="1" y="522"/>
                </a:lnTo>
                <a:cubicBezTo>
                  <a:pt x="5" y="522"/>
                  <a:pt x="10" y="523"/>
                  <a:pt x="14" y="524"/>
                </a:cubicBezTo>
                <a:cubicBezTo>
                  <a:pt x="84" y="534"/>
                  <a:pt x="144" y="567"/>
                  <a:pt x="198" y="611"/>
                </a:cubicBezTo>
                <a:cubicBezTo>
                  <a:pt x="246" y="650"/>
                  <a:pt x="284" y="697"/>
                  <a:pt x="318" y="748"/>
                </a:cubicBezTo>
                <a:cubicBezTo>
                  <a:pt x="370" y="829"/>
                  <a:pt x="415" y="915"/>
                  <a:pt x="457" y="1001"/>
                </a:cubicBezTo>
                <a:cubicBezTo>
                  <a:pt x="543" y="1173"/>
                  <a:pt x="619" y="1349"/>
                  <a:pt x="679" y="1532"/>
                </a:cubicBezTo>
                <a:cubicBezTo>
                  <a:pt x="706" y="1614"/>
                  <a:pt x="728" y="1698"/>
                  <a:pt x="738" y="1784"/>
                </a:cubicBezTo>
                <a:cubicBezTo>
                  <a:pt x="750" y="1881"/>
                  <a:pt x="748" y="1977"/>
                  <a:pt x="730" y="2073"/>
                </a:cubicBezTo>
                <a:cubicBezTo>
                  <a:pt x="727" y="2089"/>
                  <a:pt x="731" y="2097"/>
                  <a:pt x="743" y="2106"/>
                </a:cubicBezTo>
                <a:cubicBezTo>
                  <a:pt x="811" y="2152"/>
                  <a:pt x="882" y="2191"/>
                  <a:pt x="964" y="2211"/>
                </a:cubicBezTo>
                <a:cubicBezTo>
                  <a:pt x="996" y="2218"/>
                  <a:pt x="1029" y="2222"/>
                  <a:pt x="1063" y="2218"/>
                </a:cubicBezTo>
                <a:cubicBezTo>
                  <a:pt x="1081" y="2217"/>
                  <a:pt x="1097" y="2211"/>
                  <a:pt x="1112" y="2200"/>
                </a:cubicBezTo>
                <a:cubicBezTo>
                  <a:pt x="1183" y="2145"/>
                  <a:pt x="1228" y="2074"/>
                  <a:pt x="1249" y="1987"/>
                </a:cubicBezTo>
                <a:cubicBezTo>
                  <a:pt x="1267" y="1912"/>
                  <a:pt x="1279" y="1837"/>
                  <a:pt x="1283" y="1761"/>
                </a:cubicBezTo>
                <a:cubicBezTo>
                  <a:pt x="1284" y="1741"/>
                  <a:pt x="1283" y="1721"/>
                  <a:pt x="1284" y="1701"/>
                </a:cubicBezTo>
                <a:cubicBezTo>
                  <a:pt x="1284" y="1690"/>
                  <a:pt x="1280" y="1684"/>
                  <a:pt x="1271" y="1679"/>
                </a:cubicBezTo>
                <a:cubicBezTo>
                  <a:pt x="1193" y="1634"/>
                  <a:pt x="1128" y="1572"/>
                  <a:pt x="1063" y="1510"/>
                </a:cubicBezTo>
                <a:cubicBezTo>
                  <a:pt x="1027" y="1476"/>
                  <a:pt x="994" y="1439"/>
                  <a:pt x="960" y="1403"/>
                </a:cubicBezTo>
                <a:cubicBezTo>
                  <a:pt x="954" y="1397"/>
                  <a:pt x="947" y="1391"/>
                  <a:pt x="948" y="1380"/>
                </a:cubicBezTo>
                <a:cubicBezTo>
                  <a:pt x="949" y="1373"/>
                  <a:pt x="941" y="1369"/>
                  <a:pt x="937" y="1364"/>
                </a:cubicBezTo>
                <a:cubicBezTo>
                  <a:pt x="870" y="1281"/>
                  <a:pt x="804" y="1198"/>
                  <a:pt x="743" y="1110"/>
                </a:cubicBezTo>
                <a:cubicBezTo>
                  <a:pt x="728" y="1087"/>
                  <a:pt x="710" y="1066"/>
                  <a:pt x="702" y="1039"/>
                </a:cubicBezTo>
                <a:cubicBezTo>
                  <a:pt x="712" y="1053"/>
                  <a:pt x="723" y="1067"/>
                  <a:pt x="734" y="1081"/>
                </a:cubicBezTo>
                <a:cubicBezTo>
                  <a:pt x="734" y="1065"/>
                  <a:pt x="726" y="1052"/>
                  <a:pt x="718" y="1040"/>
                </a:cubicBezTo>
                <a:cubicBezTo>
                  <a:pt x="691" y="999"/>
                  <a:pt x="665" y="958"/>
                  <a:pt x="643" y="914"/>
                </a:cubicBezTo>
                <a:cubicBezTo>
                  <a:pt x="603" y="839"/>
                  <a:pt x="566" y="763"/>
                  <a:pt x="536" y="683"/>
                </a:cubicBezTo>
                <a:cubicBezTo>
                  <a:pt x="515" y="627"/>
                  <a:pt x="490" y="572"/>
                  <a:pt x="474" y="514"/>
                </a:cubicBezTo>
                <a:cubicBezTo>
                  <a:pt x="471" y="504"/>
                  <a:pt x="464" y="494"/>
                  <a:pt x="472" y="481"/>
                </a:cubicBezTo>
                <a:cubicBezTo>
                  <a:pt x="475" y="475"/>
                  <a:pt x="469" y="463"/>
                  <a:pt x="467" y="454"/>
                </a:cubicBezTo>
                <a:cubicBezTo>
                  <a:pt x="461" y="425"/>
                  <a:pt x="453" y="396"/>
                  <a:pt x="452" y="366"/>
                </a:cubicBezTo>
                <a:lnTo>
                  <a:pt x="451" y="366"/>
                </a:lnTo>
                <a:cubicBezTo>
                  <a:pt x="457" y="359"/>
                  <a:pt x="455" y="351"/>
                  <a:pt x="451" y="343"/>
                </a:cubicBezTo>
                <a:lnTo>
                  <a:pt x="452" y="343"/>
                </a:lnTo>
                <a:moveTo>
                  <a:pt x="487" y="107"/>
                </a:moveTo>
                <a:cubicBezTo>
                  <a:pt x="493" y="106"/>
                  <a:pt x="494" y="101"/>
                  <a:pt x="495" y="95"/>
                </a:cubicBezTo>
                <a:cubicBezTo>
                  <a:pt x="488" y="98"/>
                  <a:pt x="487" y="103"/>
                  <a:pt x="487" y="108"/>
                </a:cubicBezTo>
                <a:cubicBezTo>
                  <a:pt x="480" y="112"/>
                  <a:pt x="478" y="118"/>
                  <a:pt x="478" y="126"/>
                </a:cubicBezTo>
                <a:cubicBezTo>
                  <a:pt x="466" y="139"/>
                  <a:pt x="465" y="154"/>
                  <a:pt x="465" y="171"/>
                </a:cubicBezTo>
                <a:cubicBezTo>
                  <a:pt x="471" y="156"/>
                  <a:pt x="479" y="142"/>
                  <a:pt x="478" y="126"/>
                </a:cubicBezTo>
                <a:cubicBezTo>
                  <a:pt x="485" y="121"/>
                  <a:pt x="487" y="115"/>
                  <a:pt x="487" y="107"/>
                </a:cubicBezTo>
                <a:moveTo>
                  <a:pt x="927" y="376"/>
                </a:moveTo>
                <a:cubicBezTo>
                  <a:pt x="920" y="360"/>
                  <a:pt x="909" y="348"/>
                  <a:pt x="902" y="333"/>
                </a:cubicBezTo>
                <a:cubicBezTo>
                  <a:pt x="881" y="290"/>
                  <a:pt x="863" y="246"/>
                  <a:pt x="833" y="207"/>
                </a:cubicBezTo>
                <a:cubicBezTo>
                  <a:pt x="790" y="149"/>
                  <a:pt x="737" y="104"/>
                  <a:pt x="670" y="75"/>
                </a:cubicBezTo>
                <a:cubicBezTo>
                  <a:pt x="654" y="68"/>
                  <a:pt x="638" y="66"/>
                  <a:pt x="620" y="71"/>
                </a:cubicBezTo>
                <a:cubicBezTo>
                  <a:pt x="593" y="77"/>
                  <a:pt x="575" y="94"/>
                  <a:pt x="562" y="118"/>
                </a:cubicBezTo>
                <a:cubicBezTo>
                  <a:pt x="549" y="143"/>
                  <a:pt x="543" y="171"/>
                  <a:pt x="540" y="199"/>
                </a:cubicBezTo>
                <a:cubicBezTo>
                  <a:pt x="531" y="268"/>
                  <a:pt x="545" y="335"/>
                  <a:pt x="563" y="401"/>
                </a:cubicBezTo>
                <a:cubicBezTo>
                  <a:pt x="605" y="546"/>
                  <a:pt x="668" y="682"/>
                  <a:pt x="743" y="813"/>
                </a:cubicBezTo>
                <a:cubicBezTo>
                  <a:pt x="836" y="976"/>
                  <a:pt x="941" y="1131"/>
                  <a:pt x="1066" y="1273"/>
                </a:cubicBezTo>
                <a:cubicBezTo>
                  <a:pt x="1126" y="1341"/>
                  <a:pt x="1187" y="1409"/>
                  <a:pt x="1256" y="1469"/>
                </a:cubicBezTo>
                <a:cubicBezTo>
                  <a:pt x="1260" y="1473"/>
                  <a:pt x="1264" y="1480"/>
                  <a:pt x="1272" y="1477"/>
                </a:cubicBezTo>
                <a:cubicBezTo>
                  <a:pt x="1274" y="1474"/>
                  <a:pt x="1273" y="1470"/>
                  <a:pt x="1273" y="1466"/>
                </a:cubicBezTo>
                <a:cubicBezTo>
                  <a:pt x="1269" y="1412"/>
                  <a:pt x="1261" y="1359"/>
                  <a:pt x="1252" y="1306"/>
                </a:cubicBezTo>
                <a:cubicBezTo>
                  <a:pt x="1225" y="1133"/>
                  <a:pt x="1168" y="968"/>
                  <a:pt x="1102" y="807"/>
                </a:cubicBezTo>
                <a:cubicBezTo>
                  <a:pt x="1089" y="777"/>
                  <a:pt x="1074" y="748"/>
                  <a:pt x="1063" y="717"/>
                </a:cubicBezTo>
                <a:cubicBezTo>
                  <a:pt x="1046" y="666"/>
                  <a:pt x="1026" y="616"/>
                  <a:pt x="1008" y="565"/>
                </a:cubicBezTo>
                <a:cubicBezTo>
                  <a:pt x="988" y="513"/>
                  <a:pt x="961" y="463"/>
                  <a:pt x="942" y="410"/>
                </a:cubicBezTo>
                <a:cubicBezTo>
                  <a:pt x="941" y="405"/>
                  <a:pt x="939" y="400"/>
                  <a:pt x="935" y="397"/>
                </a:cubicBezTo>
                <a:cubicBezTo>
                  <a:pt x="935" y="388"/>
                  <a:pt x="935" y="381"/>
                  <a:pt x="927" y="376"/>
                </a:cubicBezTo>
                <a:moveTo>
                  <a:pt x="406" y="1105"/>
                </a:moveTo>
                <a:cubicBezTo>
                  <a:pt x="408" y="1096"/>
                  <a:pt x="404" y="1089"/>
                  <a:pt x="401" y="1081"/>
                </a:cubicBezTo>
                <a:cubicBezTo>
                  <a:pt x="382" y="1031"/>
                  <a:pt x="357" y="983"/>
                  <a:pt x="336" y="934"/>
                </a:cubicBezTo>
                <a:cubicBezTo>
                  <a:pt x="306" y="863"/>
                  <a:pt x="271" y="795"/>
                  <a:pt x="231" y="731"/>
                </a:cubicBezTo>
                <a:cubicBezTo>
                  <a:pt x="207" y="693"/>
                  <a:pt x="181" y="658"/>
                  <a:pt x="148" y="629"/>
                </a:cubicBezTo>
                <a:cubicBezTo>
                  <a:pt x="116" y="601"/>
                  <a:pt x="81" y="581"/>
                  <a:pt x="41" y="568"/>
                </a:cubicBezTo>
                <a:cubicBezTo>
                  <a:pt x="21" y="562"/>
                  <a:pt x="10" y="566"/>
                  <a:pt x="1" y="582"/>
                </a:cubicBezTo>
                <a:lnTo>
                  <a:pt x="0" y="1059"/>
                </a:lnTo>
                <a:cubicBezTo>
                  <a:pt x="18" y="1102"/>
                  <a:pt x="38" y="1144"/>
                  <a:pt x="60" y="1186"/>
                </a:cubicBezTo>
                <a:cubicBezTo>
                  <a:pt x="136" y="1330"/>
                  <a:pt x="223" y="1468"/>
                  <a:pt x="307" y="1607"/>
                </a:cubicBezTo>
                <a:cubicBezTo>
                  <a:pt x="315" y="1620"/>
                  <a:pt x="325" y="1633"/>
                  <a:pt x="334" y="1645"/>
                </a:cubicBezTo>
                <a:cubicBezTo>
                  <a:pt x="374" y="1697"/>
                  <a:pt x="415" y="1749"/>
                  <a:pt x="455" y="1802"/>
                </a:cubicBezTo>
                <a:cubicBezTo>
                  <a:pt x="506" y="1868"/>
                  <a:pt x="558" y="1933"/>
                  <a:pt x="616" y="1994"/>
                </a:cubicBezTo>
                <a:cubicBezTo>
                  <a:pt x="621" y="1999"/>
                  <a:pt x="626" y="2011"/>
                  <a:pt x="634" y="2007"/>
                </a:cubicBezTo>
                <a:cubicBezTo>
                  <a:pt x="643" y="2004"/>
                  <a:pt x="639" y="1992"/>
                  <a:pt x="639" y="1984"/>
                </a:cubicBezTo>
                <a:cubicBezTo>
                  <a:pt x="637" y="1891"/>
                  <a:pt x="624" y="1801"/>
                  <a:pt x="602" y="1711"/>
                </a:cubicBezTo>
                <a:cubicBezTo>
                  <a:pt x="584" y="1635"/>
                  <a:pt x="563" y="1560"/>
                  <a:pt x="541" y="1486"/>
                </a:cubicBezTo>
                <a:cubicBezTo>
                  <a:pt x="516" y="1404"/>
                  <a:pt x="489" y="1322"/>
                  <a:pt x="457" y="1243"/>
                </a:cubicBezTo>
                <a:cubicBezTo>
                  <a:pt x="441" y="1204"/>
                  <a:pt x="425" y="1165"/>
                  <a:pt x="409" y="1126"/>
                </a:cubicBezTo>
                <a:cubicBezTo>
                  <a:pt x="407" y="1119"/>
                  <a:pt x="402" y="1113"/>
                  <a:pt x="406" y="1105"/>
                </a:cubicBezTo>
                <a:moveTo>
                  <a:pt x="726" y="68"/>
                </a:moveTo>
                <a:cubicBezTo>
                  <a:pt x="748" y="81"/>
                  <a:pt x="770" y="95"/>
                  <a:pt x="792" y="108"/>
                </a:cubicBezTo>
                <a:cubicBezTo>
                  <a:pt x="777" y="85"/>
                  <a:pt x="754" y="74"/>
                  <a:pt x="726" y="68"/>
                </a:cubicBezTo>
                <a:moveTo>
                  <a:pt x="856" y="162"/>
                </a:moveTo>
                <a:cubicBezTo>
                  <a:pt x="857" y="168"/>
                  <a:pt x="859" y="172"/>
                  <a:pt x="865" y="173"/>
                </a:cubicBezTo>
                <a:cubicBezTo>
                  <a:pt x="864" y="168"/>
                  <a:pt x="861" y="165"/>
                  <a:pt x="856" y="162"/>
                </a:cubicBezTo>
                <a:moveTo>
                  <a:pt x="457" y="230"/>
                </a:moveTo>
                <a:cubicBezTo>
                  <a:pt x="459" y="231"/>
                  <a:pt x="460" y="230"/>
                  <a:pt x="460" y="228"/>
                </a:cubicBezTo>
                <a:cubicBezTo>
                  <a:pt x="460" y="226"/>
                  <a:pt x="459" y="224"/>
                  <a:pt x="459" y="222"/>
                </a:cubicBezTo>
                <a:cubicBezTo>
                  <a:pt x="458" y="223"/>
                  <a:pt x="457" y="224"/>
                  <a:pt x="457" y="225"/>
                </a:cubicBezTo>
                <a:cubicBezTo>
                  <a:pt x="456" y="227"/>
                  <a:pt x="457" y="229"/>
                  <a:pt x="457" y="230"/>
                </a:cubicBezTo>
                <a:moveTo>
                  <a:pt x="959" y="246"/>
                </a:moveTo>
                <a:cubicBezTo>
                  <a:pt x="956" y="246"/>
                  <a:pt x="955" y="248"/>
                  <a:pt x="956" y="250"/>
                </a:cubicBezTo>
                <a:cubicBezTo>
                  <a:pt x="956" y="252"/>
                  <a:pt x="958" y="254"/>
                  <a:pt x="960" y="255"/>
                </a:cubicBezTo>
                <a:cubicBezTo>
                  <a:pt x="962" y="256"/>
                  <a:pt x="964" y="254"/>
                  <a:pt x="964" y="252"/>
                </a:cubicBezTo>
                <a:cubicBezTo>
                  <a:pt x="964" y="249"/>
                  <a:pt x="962" y="247"/>
                  <a:pt x="959" y="246"/>
                </a:cubicBezTo>
                <a:moveTo>
                  <a:pt x="978" y="275"/>
                </a:moveTo>
                <a:cubicBezTo>
                  <a:pt x="976" y="276"/>
                  <a:pt x="974" y="276"/>
                  <a:pt x="974" y="277"/>
                </a:cubicBezTo>
                <a:cubicBezTo>
                  <a:pt x="973" y="280"/>
                  <a:pt x="975" y="283"/>
                  <a:pt x="977" y="284"/>
                </a:cubicBezTo>
                <a:cubicBezTo>
                  <a:pt x="980" y="286"/>
                  <a:pt x="982" y="284"/>
                  <a:pt x="982" y="282"/>
                </a:cubicBezTo>
                <a:cubicBezTo>
                  <a:pt x="983" y="278"/>
                  <a:pt x="980" y="277"/>
                  <a:pt x="978" y="275"/>
                </a:cubicBezTo>
                <a:moveTo>
                  <a:pt x="461" y="204"/>
                </a:moveTo>
                <a:cubicBezTo>
                  <a:pt x="463" y="204"/>
                  <a:pt x="464" y="204"/>
                  <a:pt x="464" y="202"/>
                </a:cubicBezTo>
                <a:cubicBezTo>
                  <a:pt x="464" y="200"/>
                  <a:pt x="463" y="198"/>
                  <a:pt x="463" y="196"/>
                </a:cubicBezTo>
                <a:cubicBezTo>
                  <a:pt x="462" y="197"/>
                  <a:pt x="461" y="197"/>
                  <a:pt x="460" y="198"/>
                </a:cubicBezTo>
                <a:cubicBezTo>
                  <a:pt x="460" y="200"/>
                  <a:pt x="459" y="202"/>
                  <a:pt x="461" y="204"/>
                </a:cubicBezTo>
                <a:moveTo>
                  <a:pt x="992" y="304"/>
                </a:moveTo>
                <a:cubicBezTo>
                  <a:pt x="993" y="301"/>
                  <a:pt x="992" y="300"/>
                  <a:pt x="990" y="299"/>
                </a:cubicBezTo>
                <a:cubicBezTo>
                  <a:pt x="989" y="298"/>
                  <a:pt x="987" y="298"/>
                  <a:pt x="987" y="299"/>
                </a:cubicBezTo>
                <a:cubicBezTo>
                  <a:pt x="986" y="301"/>
                  <a:pt x="987" y="303"/>
                  <a:pt x="989" y="304"/>
                </a:cubicBezTo>
                <a:cubicBezTo>
                  <a:pt x="990" y="305"/>
                  <a:pt x="991" y="304"/>
                  <a:pt x="992" y="304"/>
                </a:cubicBezTo>
                <a:moveTo>
                  <a:pt x="1011" y="337"/>
                </a:moveTo>
                <a:cubicBezTo>
                  <a:pt x="1009" y="337"/>
                  <a:pt x="1008" y="338"/>
                  <a:pt x="1009" y="340"/>
                </a:cubicBezTo>
                <a:cubicBezTo>
                  <a:pt x="1009" y="341"/>
                  <a:pt x="1010" y="343"/>
                  <a:pt x="1011" y="343"/>
                </a:cubicBezTo>
                <a:cubicBezTo>
                  <a:pt x="1013" y="344"/>
                  <a:pt x="1014" y="342"/>
                  <a:pt x="1014" y="341"/>
                </a:cubicBezTo>
                <a:cubicBezTo>
                  <a:pt x="1013" y="339"/>
                  <a:pt x="1012" y="338"/>
                  <a:pt x="1011" y="337"/>
                </a:cubicBezTo>
                <a:moveTo>
                  <a:pt x="882" y="1318"/>
                </a:moveTo>
                <a:cubicBezTo>
                  <a:pt x="878" y="1307"/>
                  <a:pt x="870" y="1299"/>
                  <a:pt x="864" y="1290"/>
                </a:cubicBezTo>
                <a:cubicBezTo>
                  <a:pt x="822" y="1235"/>
                  <a:pt x="779" y="1180"/>
                  <a:pt x="740" y="1123"/>
                </a:cubicBezTo>
                <a:cubicBezTo>
                  <a:pt x="671" y="1021"/>
                  <a:pt x="604" y="918"/>
                  <a:pt x="547" y="809"/>
                </a:cubicBezTo>
                <a:cubicBezTo>
                  <a:pt x="545" y="805"/>
                  <a:pt x="544" y="799"/>
                  <a:pt x="536" y="798"/>
                </a:cubicBezTo>
                <a:cubicBezTo>
                  <a:pt x="538" y="803"/>
                  <a:pt x="540" y="806"/>
                  <a:pt x="541" y="808"/>
                </a:cubicBezTo>
                <a:cubicBezTo>
                  <a:pt x="572" y="875"/>
                  <a:pt x="612" y="938"/>
                  <a:pt x="649" y="1002"/>
                </a:cubicBezTo>
                <a:cubicBezTo>
                  <a:pt x="700" y="1092"/>
                  <a:pt x="760" y="1177"/>
                  <a:pt x="826" y="1258"/>
                </a:cubicBezTo>
                <a:cubicBezTo>
                  <a:pt x="842" y="1278"/>
                  <a:pt x="857" y="1301"/>
                  <a:pt x="878" y="1318"/>
                </a:cubicBezTo>
                <a:cubicBezTo>
                  <a:pt x="879" y="1318"/>
                  <a:pt x="880" y="1318"/>
                  <a:pt x="882" y="1318"/>
                </a:cubicBezTo>
                <a:moveTo>
                  <a:pt x="972" y="202"/>
                </a:moveTo>
                <a:cubicBezTo>
                  <a:pt x="967" y="185"/>
                  <a:pt x="961" y="174"/>
                  <a:pt x="950" y="167"/>
                </a:cubicBezTo>
                <a:cubicBezTo>
                  <a:pt x="949" y="168"/>
                  <a:pt x="947" y="169"/>
                  <a:pt x="946" y="170"/>
                </a:cubicBezTo>
                <a:cubicBezTo>
                  <a:pt x="952" y="181"/>
                  <a:pt x="958" y="192"/>
                  <a:pt x="972" y="202"/>
                </a:cubicBezTo>
                <a:moveTo>
                  <a:pt x="903" y="1344"/>
                </a:moveTo>
                <a:cubicBezTo>
                  <a:pt x="897" y="1330"/>
                  <a:pt x="889" y="1324"/>
                  <a:pt x="882" y="1318"/>
                </a:cubicBezTo>
                <a:cubicBezTo>
                  <a:pt x="880" y="1318"/>
                  <a:pt x="879" y="1318"/>
                  <a:pt x="878" y="1318"/>
                </a:cubicBezTo>
                <a:cubicBezTo>
                  <a:pt x="883" y="1328"/>
                  <a:pt x="889" y="1337"/>
                  <a:pt x="903" y="1344"/>
                </a:cubicBezTo>
                <a:moveTo>
                  <a:pt x="980" y="222"/>
                </a:moveTo>
                <a:cubicBezTo>
                  <a:pt x="981" y="224"/>
                  <a:pt x="983" y="226"/>
                  <a:pt x="984" y="226"/>
                </a:cubicBezTo>
                <a:cubicBezTo>
                  <a:pt x="987" y="227"/>
                  <a:pt x="988" y="224"/>
                  <a:pt x="987" y="222"/>
                </a:cubicBezTo>
                <a:cubicBezTo>
                  <a:pt x="986" y="221"/>
                  <a:pt x="984" y="220"/>
                  <a:pt x="982" y="219"/>
                </a:cubicBezTo>
                <a:cubicBezTo>
                  <a:pt x="980" y="220"/>
                  <a:pt x="979" y="221"/>
                  <a:pt x="980" y="222"/>
                </a:cubicBezTo>
                <a:moveTo>
                  <a:pt x="451" y="366"/>
                </a:moveTo>
                <a:cubicBezTo>
                  <a:pt x="451" y="359"/>
                  <a:pt x="451" y="351"/>
                  <a:pt x="451" y="343"/>
                </a:cubicBezTo>
                <a:lnTo>
                  <a:pt x="452" y="343"/>
                </a:lnTo>
                <a:cubicBezTo>
                  <a:pt x="447" y="351"/>
                  <a:pt x="450" y="359"/>
                  <a:pt x="452" y="366"/>
                </a:cubicBezTo>
                <a:lnTo>
                  <a:pt x="451" y="366"/>
                </a:ln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985" name=""/>
          <p:cNvSpPr/>
          <p:nvPr/>
        </p:nvSpPr>
        <p:spPr>
          <a:xfrm>
            <a:off x="6267240" y="741600"/>
            <a:ext cx="938160" cy="602280"/>
          </a:xfrm>
          <a:custGeom>
            <a:avLst/>
            <a:gdLst/>
            <a:ahLst/>
            <a:rect l="0" t="0" r="r" b="b"/>
            <a:pathLst>
              <a:path w="2606" h="1673">
                <a:moveTo>
                  <a:pt x="2107" y="1672"/>
                </a:moveTo>
                <a:cubicBezTo>
                  <a:pt x="2094" y="1674"/>
                  <a:pt x="2080" y="1673"/>
                  <a:pt x="2065" y="1669"/>
                </a:cubicBezTo>
                <a:cubicBezTo>
                  <a:pt x="2061" y="1668"/>
                  <a:pt x="2057" y="1666"/>
                  <a:pt x="2052" y="1665"/>
                </a:cubicBezTo>
                <a:cubicBezTo>
                  <a:pt x="2031" y="1660"/>
                  <a:pt x="2011" y="1656"/>
                  <a:pt x="1989" y="1655"/>
                </a:cubicBezTo>
                <a:cubicBezTo>
                  <a:pt x="1930" y="1654"/>
                  <a:pt x="1881" y="1629"/>
                  <a:pt x="1839" y="1588"/>
                </a:cubicBezTo>
                <a:cubicBezTo>
                  <a:pt x="1806" y="1557"/>
                  <a:pt x="1783" y="1521"/>
                  <a:pt x="1771" y="1478"/>
                </a:cubicBezTo>
                <a:cubicBezTo>
                  <a:pt x="1767" y="1465"/>
                  <a:pt x="1766" y="1465"/>
                  <a:pt x="1755" y="1470"/>
                </a:cubicBezTo>
                <a:cubicBezTo>
                  <a:pt x="1721" y="1485"/>
                  <a:pt x="1687" y="1500"/>
                  <a:pt x="1651" y="1511"/>
                </a:cubicBezTo>
                <a:cubicBezTo>
                  <a:pt x="1543" y="1543"/>
                  <a:pt x="1435" y="1542"/>
                  <a:pt x="1329" y="1505"/>
                </a:cubicBezTo>
                <a:cubicBezTo>
                  <a:pt x="1294" y="1493"/>
                  <a:pt x="1261" y="1476"/>
                  <a:pt x="1235" y="1449"/>
                </a:cubicBezTo>
                <a:cubicBezTo>
                  <a:pt x="1210" y="1423"/>
                  <a:pt x="1194" y="1393"/>
                  <a:pt x="1186" y="1358"/>
                </a:cubicBezTo>
                <a:cubicBezTo>
                  <a:pt x="1178" y="1317"/>
                  <a:pt x="1173" y="1276"/>
                  <a:pt x="1172" y="1235"/>
                </a:cubicBezTo>
                <a:cubicBezTo>
                  <a:pt x="1171" y="1223"/>
                  <a:pt x="1169" y="1221"/>
                  <a:pt x="1157" y="1224"/>
                </a:cubicBezTo>
                <a:cubicBezTo>
                  <a:pt x="1090" y="1242"/>
                  <a:pt x="1023" y="1237"/>
                  <a:pt x="955" y="1228"/>
                </a:cubicBezTo>
                <a:cubicBezTo>
                  <a:pt x="889" y="1219"/>
                  <a:pt x="835" y="1188"/>
                  <a:pt x="790" y="1139"/>
                </a:cubicBezTo>
                <a:cubicBezTo>
                  <a:pt x="765" y="1111"/>
                  <a:pt x="749" y="1077"/>
                  <a:pt x="735" y="1042"/>
                </a:cubicBezTo>
                <a:cubicBezTo>
                  <a:pt x="727" y="1021"/>
                  <a:pt x="723" y="999"/>
                  <a:pt x="719" y="977"/>
                </a:cubicBezTo>
                <a:cubicBezTo>
                  <a:pt x="718" y="975"/>
                  <a:pt x="718" y="973"/>
                  <a:pt x="717" y="971"/>
                </a:cubicBezTo>
                <a:cubicBezTo>
                  <a:pt x="713" y="956"/>
                  <a:pt x="712" y="955"/>
                  <a:pt x="697" y="959"/>
                </a:cubicBezTo>
                <a:cubicBezTo>
                  <a:pt x="691" y="961"/>
                  <a:pt x="684" y="962"/>
                  <a:pt x="678" y="964"/>
                </a:cubicBezTo>
                <a:cubicBezTo>
                  <a:pt x="603" y="980"/>
                  <a:pt x="535" y="962"/>
                  <a:pt x="474" y="920"/>
                </a:cubicBezTo>
                <a:cubicBezTo>
                  <a:pt x="431" y="892"/>
                  <a:pt x="393" y="857"/>
                  <a:pt x="368" y="811"/>
                </a:cubicBezTo>
                <a:cubicBezTo>
                  <a:pt x="356" y="792"/>
                  <a:pt x="348" y="771"/>
                  <a:pt x="343" y="748"/>
                </a:cubicBezTo>
                <a:cubicBezTo>
                  <a:pt x="340" y="734"/>
                  <a:pt x="339" y="734"/>
                  <a:pt x="325" y="739"/>
                </a:cubicBezTo>
                <a:cubicBezTo>
                  <a:pt x="267" y="762"/>
                  <a:pt x="205" y="772"/>
                  <a:pt x="144" y="778"/>
                </a:cubicBezTo>
                <a:cubicBezTo>
                  <a:pt x="130" y="780"/>
                  <a:pt x="118" y="775"/>
                  <a:pt x="106" y="775"/>
                </a:cubicBezTo>
                <a:cubicBezTo>
                  <a:pt x="74" y="774"/>
                  <a:pt x="42" y="773"/>
                  <a:pt x="12" y="765"/>
                </a:cubicBezTo>
                <a:cubicBezTo>
                  <a:pt x="9" y="764"/>
                  <a:pt x="7" y="763"/>
                  <a:pt x="5" y="763"/>
                </a:cubicBezTo>
                <a:lnTo>
                  <a:pt x="0" y="756"/>
                </a:lnTo>
                <a:cubicBezTo>
                  <a:pt x="3" y="756"/>
                  <a:pt x="6" y="756"/>
                  <a:pt x="9" y="757"/>
                </a:cubicBezTo>
                <a:cubicBezTo>
                  <a:pt x="36" y="760"/>
                  <a:pt x="64" y="761"/>
                  <a:pt x="92" y="761"/>
                </a:cubicBezTo>
                <a:cubicBezTo>
                  <a:pt x="171" y="760"/>
                  <a:pt x="246" y="739"/>
                  <a:pt x="318" y="706"/>
                </a:cubicBezTo>
                <a:cubicBezTo>
                  <a:pt x="330" y="701"/>
                  <a:pt x="335" y="693"/>
                  <a:pt x="336" y="679"/>
                </a:cubicBezTo>
                <a:cubicBezTo>
                  <a:pt x="338" y="615"/>
                  <a:pt x="359" y="557"/>
                  <a:pt x="392" y="502"/>
                </a:cubicBezTo>
                <a:cubicBezTo>
                  <a:pt x="405" y="482"/>
                  <a:pt x="418" y="461"/>
                  <a:pt x="433" y="440"/>
                </a:cubicBezTo>
                <a:cubicBezTo>
                  <a:pt x="435" y="438"/>
                  <a:pt x="438" y="435"/>
                  <a:pt x="438" y="432"/>
                </a:cubicBezTo>
                <a:cubicBezTo>
                  <a:pt x="438" y="423"/>
                  <a:pt x="445" y="420"/>
                  <a:pt x="451" y="417"/>
                </a:cubicBezTo>
                <a:cubicBezTo>
                  <a:pt x="462" y="410"/>
                  <a:pt x="473" y="403"/>
                  <a:pt x="481" y="394"/>
                </a:cubicBezTo>
                <a:cubicBezTo>
                  <a:pt x="485" y="389"/>
                  <a:pt x="488" y="391"/>
                  <a:pt x="493" y="391"/>
                </a:cubicBezTo>
                <a:cubicBezTo>
                  <a:pt x="509" y="390"/>
                  <a:pt x="520" y="397"/>
                  <a:pt x="530" y="408"/>
                </a:cubicBezTo>
                <a:cubicBezTo>
                  <a:pt x="549" y="430"/>
                  <a:pt x="560" y="456"/>
                  <a:pt x="566" y="484"/>
                </a:cubicBezTo>
                <a:cubicBezTo>
                  <a:pt x="569" y="499"/>
                  <a:pt x="566" y="515"/>
                  <a:pt x="561" y="529"/>
                </a:cubicBezTo>
                <a:cubicBezTo>
                  <a:pt x="552" y="555"/>
                  <a:pt x="538" y="578"/>
                  <a:pt x="521" y="598"/>
                </a:cubicBezTo>
                <a:cubicBezTo>
                  <a:pt x="490" y="634"/>
                  <a:pt x="456" y="665"/>
                  <a:pt x="416" y="691"/>
                </a:cubicBezTo>
                <a:cubicBezTo>
                  <a:pt x="406" y="697"/>
                  <a:pt x="402" y="705"/>
                  <a:pt x="402" y="716"/>
                </a:cubicBezTo>
                <a:cubicBezTo>
                  <a:pt x="402" y="755"/>
                  <a:pt x="410" y="793"/>
                  <a:pt x="427" y="827"/>
                </a:cubicBezTo>
                <a:cubicBezTo>
                  <a:pt x="433" y="838"/>
                  <a:pt x="439" y="848"/>
                  <a:pt x="447" y="856"/>
                </a:cubicBezTo>
                <a:cubicBezTo>
                  <a:pt x="496" y="907"/>
                  <a:pt x="556" y="926"/>
                  <a:pt x="626" y="913"/>
                </a:cubicBezTo>
                <a:cubicBezTo>
                  <a:pt x="650" y="909"/>
                  <a:pt x="673" y="900"/>
                  <a:pt x="696" y="891"/>
                </a:cubicBezTo>
                <a:cubicBezTo>
                  <a:pt x="706" y="888"/>
                  <a:pt x="709" y="882"/>
                  <a:pt x="708" y="871"/>
                </a:cubicBezTo>
                <a:cubicBezTo>
                  <a:pt x="707" y="834"/>
                  <a:pt x="707" y="796"/>
                  <a:pt x="709" y="758"/>
                </a:cubicBezTo>
                <a:cubicBezTo>
                  <a:pt x="712" y="694"/>
                  <a:pt x="721" y="631"/>
                  <a:pt x="731" y="568"/>
                </a:cubicBezTo>
                <a:cubicBezTo>
                  <a:pt x="733" y="558"/>
                  <a:pt x="739" y="548"/>
                  <a:pt x="731" y="538"/>
                </a:cubicBezTo>
                <a:cubicBezTo>
                  <a:pt x="730" y="537"/>
                  <a:pt x="732" y="532"/>
                  <a:pt x="733" y="529"/>
                </a:cubicBezTo>
                <a:cubicBezTo>
                  <a:pt x="741" y="503"/>
                  <a:pt x="750" y="478"/>
                  <a:pt x="758" y="453"/>
                </a:cubicBezTo>
                <a:cubicBezTo>
                  <a:pt x="768" y="420"/>
                  <a:pt x="782" y="389"/>
                  <a:pt x="799" y="361"/>
                </a:cubicBezTo>
                <a:cubicBezTo>
                  <a:pt x="837" y="298"/>
                  <a:pt x="880" y="239"/>
                  <a:pt x="935" y="189"/>
                </a:cubicBezTo>
                <a:cubicBezTo>
                  <a:pt x="976" y="151"/>
                  <a:pt x="1021" y="118"/>
                  <a:pt x="1074" y="100"/>
                </a:cubicBezTo>
                <a:cubicBezTo>
                  <a:pt x="1093" y="94"/>
                  <a:pt x="1112" y="90"/>
                  <a:pt x="1132" y="90"/>
                </a:cubicBezTo>
                <a:cubicBezTo>
                  <a:pt x="1151" y="90"/>
                  <a:pt x="1169" y="95"/>
                  <a:pt x="1183" y="109"/>
                </a:cubicBezTo>
                <a:cubicBezTo>
                  <a:pt x="1213" y="137"/>
                  <a:pt x="1237" y="169"/>
                  <a:pt x="1242" y="212"/>
                </a:cubicBezTo>
                <a:cubicBezTo>
                  <a:pt x="1247" y="253"/>
                  <a:pt x="1242" y="293"/>
                  <a:pt x="1229" y="332"/>
                </a:cubicBezTo>
                <a:cubicBezTo>
                  <a:pt x="1208" y="393"/>
                  <a:pt x="1179" y="451"/>
                  <a:pt x="1148" y="506"/>
                </a:cubicBezTo>
                <a:cubicBezTo>
                  <a:pt x="1076" y="633"/>
                  <a:pt x="985" y="746"/>
                  <a:pt x="879" y="846"/>
                </a:cubicBezTo>
                <a:cubicBezTo>
                  <a:pt x="859" y="865"/>
                  <a:pt x="838" y="883"/>
                  <a:pt x="815" y="898"/>
                </a:cubicBezTo>
                <a:cubicBezTo>
                  <a:pt x="813" y="899"/>
                  <a:pt x="812" y="900"/>
                  <a:pt x="811" y="901"/>
                </a:cubicBezTo>
                <a:cubicBezTo>
                  <a:pt x="796" y="911"/>
                  <a:pt x="790" y="922"/>
                  <a:pt x="793" y="941"/>
                </a:cubicBezTo>
                <a:cubicBezTo>
                  <a:pt x="800" y="995"/>
                  <a:pt x="813" y="1047"/>
                  <a:pt x="837" y="1096"/>
                </a:cubicBezTo>
                <a:cubicBezTo>
                  <a:pt x="847" y="1117"/>
                  <a:pt x="861" y="1136"/>
                  <a:pt x="877" y="1153"/>
                </a:cubicBezTo>
                <a:cubicBezTo>
                  <a:pt x="889" y="1167"/>
                  <a:pt x="905" y="1174"/>
                  <a:pt x="923" y="1177"/>
                </a:cubicBezTo>
                <a:cubicBezTo>
                  <a:pt x="969" y="1187"/>
                  <a:pt x="1016" y="1189"/>
                  <a:pt x="1062" y="1182"/>
                </a:cubicBezTo>
                <a:cubicBezTo>
                  <a:pt x="1097" y="1176"/>
                  <a:pt x="1131" y="1167"/>
                  <a:pt x="1164" y="1155"/>
                </a:cubicBezTo>
                <a:cubicBezTo>
                  <a:pt x="1173" y="1151"/>
                  <a:pt x="1179" y="1146"/>
                  <a:pt x="1180" y="1135"/>
                </a:cubicBezTo>
                <a:cubicBezTo>
                  <a:pt x="1191" y="1035"/>
                  <a:pt x="1219" y="940"/>
                  <a:pt x="1251" y="846"/>
                </a:cubicBezTo>
                <a:cubicBezTo>
                  <a:pt x="1266" y="799"/>
                  <a:pt x="1283" y="753"/>
                  <a:pt x="1299" y="707"/>
                </a:cubicBezTo>
                <a:cubicBezTo>
                  <a:pt x="1300" y="704"/>
                  <a:pt x="1302" y="701"/>
                  <a:pt x="1300" y="697"/>
                </a:cubicBezTo>
                <a:cubicBezTo>
                  <a:pt x="1292" y="696"/>
                  <a:pt x="1289" y="701"/>
                  <a:pt x="1286" y="708"/>
                </a:cubicBezTo>
                <a:cubicBezTo>
                  <a:pt x="1281" y="721"/>
                  <a:pt x="1276" y="735"/>
                  <a:pt x="1271" y="748"/>
                </a:cubicBezTo>
                <a:cubicBezTo>
                  <a:pt x="1269" y="756"/>
                  <a:pt x="1266" y="763"/>
                  <a:pt x="1260" y="771"/>
                </a:cubicBezTo>
                <a:cubicBezTo>
                  <a:pt x="1258" y="764"/>
                  <a:pt x="1260" y="758"/>
                  <a:pt x="1261" y="753"/>
                </a:cubicBezTo>
                <a:cubicBezTo>
                  <a:pt x="1269" y="706"/>
                  <a:pt x="1283" y="662"/>
                  <a:pt x="1299" y="618"/>
                </a:cubicBezTo>
                <a:cubicBezTo>
                  <a:pt x="1329" y="536"/>
                  <a:pt x="1363" y="455"/>
                  <a:pt x="1405" y="377"/>
                </a:cubicBezTo>
                <a:cubicBezTo>
                  <a:pt x="1426" y="339"/>
                  <a:pt x="1449" y="303"/>
                  <a:pt x="1475" y="269"/>
                </a:cubicBezTo>
                <a:cubicBezTo>
                  <a:pt x="1485" y="255"/>
                  <a:pt x="1494" y="241"/>
                  <a:pt x="1504" y="226"/>
                </a:cubicBezTo>
                <a:cubicBezTo>
                  <a:pt x="1550" y="154"/>
                  <a:pt x="1606" y="90"/>
                  <a:pt x="1680" y="46"/>
                </a:cubicBezTo>
                <a:cubicBezTo>
                  <a:pt x="1739" y="10"/>
                  <a:pt x="1802" y="-8"/>
                  <a:pt x="1871" y="3"/>
                </a:cubicBezTo>
                <a:cubicBezTo>
                  <a:pt x="1901" y="7"/>
                  <a:pt x="1927" y="17"/>
                  <a:pt x="1946" y="41"/>
                </a:cubicBezTo>
                <a:cubicBezTo>
                  <a:pt x="1952" y="49"/>
                  <a:pt x="1958" y="56"/>
                  <a:pt x="1959" y="66"/>
                </a:cubicBezTo>
                <a:cubicBezTo>
                  <a:pt x="1961" y="77"/>
                  <a:pt x="1966" y="87"/>
                  <a:pt x="1970" y="97"/>
                </a:cubicBezTo>
                <a:cubicBezTo>
                  <a:pt x="1992" y="146"/>
                  <a:pt x="1996" y="197"/>
                  <a:pt x="1990" y="249"/>
                </a:cubicBezTo>
                <a:cubicBezTo>
                  <a:pt x="1985" y="295"/>
                  <a:pt x="1972" y="338"/>
                  <a:pt x="1953" y="380"/>
                </a:cubicBezTo>
                <a:cubicBezTo>
                  <a:pt x="1923" y="446"/>
                  <a:pt x="1888" y="510"/>
                  <a:pt x="1851" y="572"/>
                </a:cubicBezTo>
                <a:cubicBezTo>
                  <a:pt x="1778" y="696"/>
                  <a:pt x="1698" y="816"/>
                  <a:pt x="1608" y="928"/>
                </a:cubicBezTo>
                <a:cubicBezTo>
                  <a:pt x="1567" y="979"/>
                  <a:pt x="1523" y="1026"/>
                  <a:pt x="1473" y="1068"/>
                </a:cubicBezTo>
                <a:cubicBezTo>
                  <a:pt x="1417" y="1115"/>
                  <a:pt x="1356" y="1153"/>
                  <a:pt x="1289" y="1180"/>
                </a:cubicBezTo>
                <a:cubicBezTo>
                  <a:pt x="1277" y="1185"/>
                  <a:pt x="1274" y="1191"/>
                  <a:pt x="1273" y="1202"/>
                </a:cubicBezTo>
                <a:cubicBezTo>
                  <a:pt x="1272" y="1264"/>
                  <a:pt x="1276" y="1324"/>
                  <a:pt x="1297" y="1383"/>
                </a:cubicBezTo>
                <a:cubicBezTo>
                  <a:pt x="1305" y="1406"/>
                  <a:pt x="1317" y="1428"/>
                  <a:pt x="1333" y="1448"/>
                </a:cubicBezTo>
                <a:cubicBezTo>
                  <a:pt x="1341" y="1459"/>
                  <a:pt x="1351" y="1467"/>
                  <a:pt x="1364" y="1471"/>
                </a:cubicBezTo>
                <a:cubicBezTo>
                  <a:pt x="1428" y="1494"/>
                  <a:pt x="1491" y="1493"/>
                  <a:pt x="1554" y="1471"/>
                </a:cubicBezTo>
                <a:cubicBezTo>
                  <a:pt x="1608" y="1452"/>
                  <a:pt x="1660" y="1429"/>
                  <a:pt x="1710" y="1400"/>
                </a:cubicBezTo>
                <a:cubicBezTo>
                  <a:pt x="1723" y="1393"/>
                  <a:pt x="1735" y="1384"/>
                  <a:pt x="1748" y="1376"/>
                </a:cubicBezTo>
                <a:cubicBezTo>
                  <a:pt x="1754" y="1372"/>
                  <a:pt x="1756" y="1367"/>
                  <a:pt x="1756" y="1360"/>
                </a:cubicBezTo>
                <a:cubicBezTo>
                  <a:pt x="1753" y="1292"/>
                  <a:pt x="1765" y="1226"/>
                  <a:pt x="1778" y="1160"/>
                </a:cubicBezTo>
                <a:cubicBezTo>
                  <a:pt x="1784" y="1123"/>
                  <a:pt x="1794" y="1087"/>
                  <a:pt x="1803" y="1051"/>
                </a:cubicBezTo>
                <a:cubicBezTo>
                  <a:pt x="1804" y="1045"/>
                  <a:pt x="1805" y="1038"/>
                  <a:pt x="1812" y="1035"/>
                </a:cubicBezTo>
                <a:cubicBezTo>
                  <a:pt x="1817" y="1032"/>
                  <a:pt x="1817" y="1026"/>
                  <a:pt x="1819" y="1022"/>
                </a:cubicBezTo>
                <a:cubicBezTo>
                  <a:pt x="1844" y="946"/>
                  <a:pt x="1869" y="870"/>
                  <a:pt x="1899" y="796"/>
                </a:cubicBezTo>
                <a:cubicBezTo>
                  <a:pt x="1907" y="777"/>
                  <a:pt x="1913" y="757"/>
                  <a:pt x="1927" y="741"/>
                </a:cubicBezTo>
                <a:cubicBezTo>
                  <a:pt x="1923" y="753"/>
                  <a:pt x="1918" y="766"/>
                  <a:pt x="1914" y="778"/>
                </a:cubicBezTo>
                <a:cubicBezTo>
                  <a:pt x="1924" y="772"/>
                  <a:pt x="1929" y="762"/>
                  <a:pt x="1933" y="752"/>
                </a:cubicBezTo>
                <a:cubicBezTo>
                  <a:pt x="1947" y="718"/>
                  <a:pt x="1963" y="685"/>
                  <a:pt x="1981" y="653"/>
                </a:cubicBezTo>
                <a:cubicBezTo>
                  <a:pt x="2012" y="598"/>
                  <a:pt x="2045" y="543"/>
                  <a:pt x="2083" y="491"/>
                </a:cubicBezTo>
                <a:cubicBezTo>
                  <a:pt x="2110" y="455"/>
                  <a:pt x="2135" y="416"/>
                  <a:pt x="2165" y="382"/>
                </a:cubicBezTo>
                <a:cubicBezTo>
                  <a:pt x="2170" y="376"/>
                  <a:pt x="2173" y="368"/>
                  <a:pt x="2185" y="368"/>
                </a:cubicBezTo>
                <a:cubicBezTo>
                  <a:pt x="2190" y="368"/>
                  <a:pt x="2195" y="359"/>
                  <a:pt x="2200" y="354"/>
                </a:cubicBezTo>
                <a:cubicBezTo>
                  <a:pt x="2216" y="338"/>
                  <a:pt x="2231" y="321"/>
                  <a:pt x="2249" y="308"/>
                </a:cubicBezTo>
                <a:lnTo>
                  <a:pt x="2250" y="307"/>
                </a:lnTo>
                <a:cubicBezTo>
                  <a:pt x="2250" y="308"/>
                  <a:pt x="2249" y="308"/>
                  <a:pt x="2249" y="308"/>
                </a:cubicBezTo>
                <a:cubicBezTo>
                  <a:pt x="2256" y="308"/>
                  <a:pt x="2260" y="304"/>
                  <a:pt x="2263" y="299"/>
                </a:cubicBezTo>
                <a:cubicBezTo>
                  <a:pt x="2282" y="285"/>
                  <a:pt x="2300" y="270"/>
                  <a:pt x="2319" y="257"/>
                </a:cubicBezTo>
                <a:cubicBezTo>
                  <a:pt x="2352" y="236"/>
                  <a:pt x="2386" y="219"/>
                  <a:pt x="2425" y="218"/>
                </a:cubicBezTo>
                <a:cubicBezTo>
                  <a:pt x="2439" y="217"/>
                  <a:pt x="2452" y="217"/>
                  <a:pt x="2464" y="225"/>
                </a:cubicBezTo>
                <a:cubicBezTo>
                  <a:pt x="2474" y="231"/>
                  <a:pt x="2486" y="235"/>
                  <a:pt x="2494" y="246"/>
                </a:cubicBezTo>
                <a:cubicBezTo>
                  <a:pt x="2506" y="264"/>
                  <a:pt x="2523" y="278"/>
                  <a:pt x="2532" y="298"/>
                </a:cubicBezTo>
                <a:cubicBezTo>
                  <a:pt x="2537" y="310"/>
                  <a:pt x="2542" y="322"/>
                  <a:pt x="2550" y="332"/>
                </a:cubicBezTo>
                <a:cubicBezTo>
                  <a:pt x="2554" y="336"/>
                  <a:pt x="2555" y="346"/>
                  <a:pt x="2561" y="344"/>
                </a:cubicBezTo>
                <a:cubicBezTo>
                  <a:pt x="2568" y="340"/>
                  <a:pt x="2561" y="333"/>
                  <a:pt x="2560" y="328"/>
                </a:cubicBezTo>
                <a:cubicBezTo>
                  <a:pt x="2554" y="305"/>
                  <a:pt x="2543" y="286"/>
                  <a:pt x="2530" y="267"/>
                </a:cubicBezTo>
                <a:cubicBezTo>
                  <a:pt x="2522" y="254"/>
                  <a:pt x="2513" y="241"/>
                  <a:pt x="2501" y="229"/>
                </a:cubicBezTo>
                <a:cubicBezTo>
                  <a:pt x="2513" y="232"/>
                  <a:pt x="2522" y="239"/>
                  <a:pt x="2530" y="247"/>
                </a:cubicBezTo>
                <a:cubicBezTo>
                  <a:pt x="2561" y="279"/>
                  <a:pt x="2583" y="316"/>
                  <a:pt x="2597" y="357"/>
                </a:cubicBezTo>
                <a:cubicBezTo>
                  <a:pt x="2610" y="396"/>
                  <a:pt x="2607" y="435"/>
                  <a:pt x="2599" y="475"/>
                </a:cubicBezTo>
                <a:cubicBezTo>
                  <a:pt x="2595" y="494"/>
                  <a:pt x="2590" y="512"/>
                  <a:pt x="2584" y="529"/>
                </a:cubicBezTo>
                <a:cubicBezTo>
                  <a:pt x="2582" y="534"/>
                  <a:pt x="2581" y="538"/>
                  <a:pt x="2577" y="541"/>
                </a:cubicBezTo>
                <a:cubicBezTo>
                  <a:pt x="2576" y="540"/>
                  <a:pt x="2575" y="540"/>
                  <a:pt x="2574" y="540"/>
                </a:cubicBezTo>
                <a:cubicBezTo>
                  <a:pt x="2579" y="523"/>
                  <a:pt x="2584" y="506"/>
                  <a:pt x="2589" y="489"/>
                </a:cubicBezTo>
                <a:cubicBezTo>
                  <a:pt x="2602" y="446"/>
                  <a:pt x="2600" y="404"/>
                  <a:pt x="2592" y="362"/>
                </a:cubicBezTo>
                <a:cubicBezTo>
                  <a:pt x="2592" y="360"/>
                  <a:pt x="2592" y="359"/>
                  <a:pt x="2588" y="358"/>
                </a:cubicBezTo>
                <a:cubicBezTo>
                  <a:pt x="2588" y="366"/>
                  <a:pt x="2588" y="373"/>
                  <a:pt x="2588" y="381"/>
                </a:cubicBezTo>
                <a:cubicBezTo>
                  <a:pt x="2588" y="409"/>
                  <a:pt x="2579" y="436"/>
                  <a:pt x="2575" y="465"/>
                </a:cubicBezTo>
                <a:cubicBezTo>
                  <a:pt x="2560" y="558"/>
                  <a:pt x="2518" y="639"/>
                  <a:pt x="2470" y="717"/>
                </a:cubicBezTo>
                <a:cubicBezTo>
                  <a:pt x="2429" y="785"/>
                  <a:pt x="2382" y="848"/>
                  <a:pt x="2335" y="911"/>
                </a:cubicBezTo>
                <a:cubicBezTo>
                  <a:pt x="2294" y="967"/>
                  <a:pt x="2252" y="1022"/>
                  <a:pt x="2210" y="1078"/>
                </a:cubicBezTo>
                <a:cubicBezTo>
                  <a:pt x="2164" y="1139"/>
                  <a:pt x="2113" y="1197"/>
                  <a:pt x="2060" y="1252"/>
                </a:cubicBezTo>
                <a:cubicBezTo>
                  <a:pt x="2003" y="1312"/>
                  <a:pt x="1946" y="1372"/>
                  <a:pt x="1886" y="1428"/>
                </a:cubicBezTo>
                <a:cubicBezTo>
                  <a:pt x="1881" y="1432"/>
                  <a:pt x="1877" y="1436"/>
                  <a:pt x="1877" y="1443"/>
                </a:cubicBezTo>
                <a:cubicBezTo>
                  <a:pt x="1882" y="1481"/>
                  <a:pt x="1885" y="1519"/>
                  <a:pt x="1901" y="1554"/>
                </a:cubicBezTo>
                <a:cubicBezTo>
                  <a:pt x="1905" y="1563"/>
                  <a:pt x="1908" y="1575"/>
                  <a:pt x="1922" y="1577"/>
                </a:cubicBezTo>
                <a:cubicBezTo>
                  <a:pt x="1924" y="1577"/>
                  <a:pt x="1925" y="1579"/>
                  <a:pt x="1925" y="1582"/>
                </a:cubicBezTo>
                <a:cubicBezTo>
                  <a:pt x="1923" y="1588"/>
                  <a:pt x="1927" y="1589"/>
                  <a:pt x="1932" y="1591"/>
                </a:cubicBezTo>
                <a:cubicBezTo>
                  <a:pt x="1971" y="1604"/>
                  <a:pt x="2011" y="1609"/>
                  <a:pt x="2051" y="1593"/>
                </a:cubicBezTo>
                <a:cubicBezTo>
                  <a:pt x="2071" y="1584"/>
                  <a:pt x="2087" y="1570"/>
                  <a:pt x="2103" y="1555"/>
                </a:cubicBezTo>
                <a:cubicBezTo>
                  <a:pt x="2139" y="1519"/>
                  <a:pt x="2170" y="1480"/>
                  <a:pt x="2194" y="1436"/>
                </a:cubicBezTo>
                <a:cubicBezTo>
                  <a:pt x="2200" y="1426"/>
                  <a:pt x="2208" y="1418"/>
                  <a:pt x="2217" y="1411"/>
                </a:cubicBezTo>
                <a:cubicBezTo>
                  <a:pt x="2195" y="1475"/>
                  <a:pt x="2150" y="1525"/>
                  <a:pt x="2102" y="1577"/>
                </a:cubicBezTo>
                <a:cubicBezTo>
                  <a:pt x="2114" y="1575"/>
                  <a:pt x="2122" y="1571"/>
                  <a:pt x="2129" y="1566"/>
                </a:cubicBezTo>
                <a:cubicBezTo>
                  <a:pt x="2171" y="1534"/>
                  <a:pt x="2205" y="1496"/>
                  <a:pt x="2227" y="1446"/>
                </a:cubicBezTo>
                <a:cubicBezTo>
                  <a:pt x="2230" y="1439"/>
                  <a:pt x="2234" y="1432"/>
                  <a:pt x="2238" y="1424"/>
                </a:cubicBezTo>
                <a:cubicBezTo>
                  <a:pt x="2244" y="1430"/>
                  <a:pt x="2247" y="1436"/>
                  <a:pt x="2256" y="1437"/>
                </a:cubicBezTo>
                <a:cubicBezTo>
                  <a:pt x="2265" y="1438"/>
                  <a:pt x="2269" y="1449"/>
                  <a:pt x="2270" y="1458"/>
                </a:cubicBezTo>
                <a:cubicBezTo>
                  <a:pt x="2270" y="1461"/>
                  <a:pt x="2271" y="1466"/>
                  <a:pt x="2274" y="1464"/>
                </a:cubicBezTo>
                <a:cubicBezTo>
                  <a:pt x="2288" y="1457"/>
                  <a:pt x="2284" y="1470"/>
                  <a:pt x="2285" y="1475"/>
                </a:cubicBezTo>
                <a:cubicBezTo>
                  <a:pt x="2287" y="1492"/>
                  <a:pt x="2280" y="1507"/>
                  <a:pt x="2273" y="1521"/>
                </a:cubicBezTo>
                <a:cubicBezTo>
                  <a:pt x="2258" y="1548"/>
                  <a:pt x="2240" y="1572"/>
                  <a:pt x="2219" y="1595"/>
                </a:cubicBezTo>
                <a:cubicBezTo>
                  <a:pt x="2215" y="1600"/>
                  <a:pt x="2210" y="1604"/>
                  <a:pt x="2206" y="1609"/>
                </a:cubicBezTo>
                <a:lnTo>
                  <a:pt x="2107" y="1672"/>
                </a:lnTo>
                <a:moveTo>
                  <a:pt x="2577" y="541"/>
                </a:moveTo>
                <a:cubicBezTo>
                  <a:pt x="2577" y="550"/>
                  <a:pt x="2573" y="559"/>
                  <a:pt x="2564" y="569"/>
                </a:cubicBezTo>
                <a:cubicBezTo>
                  <a:pt x="2565" y="556"/>
                  <a:pt x="2569" y="548"/>
                  <a:pt x="2574" y="540"/>
                </a:cubicBezTo>
                <a:cubicBezTo>
                  <a:pt x="2575" y="540"/>
                  <a:pt x="2576" y="540"/>
                  <a:pt x="2577" y="541"/>
                </a:cubicBezTo>
                <a:moveTo>
                  <a:pt x="2249" y="308"/>
                </a:moveTo>
                <a:lnTo>
                  <a:pt x="2249" y="308"/>
                </a:lnTo>
                <a:moveTo>
                  <a:pt x="2263" y="299"/>
                </a:moveTo>
                <a:lnTo>
                  <a:pt x="2263" y="299"/>
                </a:lnTo>
                <a:moveTo>
                  <a:pt x="2426" y="225"/>
                </a:moveTo>
                <a:lnTo>
                  <a:pt x="2426" y="225"/>
                </a:lnTo>
                <a:moveTo>
                  <a:pt x="2437" y="225"/>
                </a:moveTo>
                <a:cubicBezTo>
                  <a:pt x="2433" y="222"/>
                  <a:pt x="2429" y="223"/>
                  <a:pt x="2426" y="225"/>
                </a:cubicBezTo>
                <a:cubicBezTo>
                  <a:pt x="2430" y="228"/>
                  <a:pt x="2433" y="227"/>
                  <a:pt x="2437" y="225"/>
                </a:cubicBezTo>
                <a:moveTo>
                  <a:pt x="2411" y="227"/>
                </a:moveTo>
                <a:cubicBezTo>
                  <a:pt x="2416" y="229"/>
                  <a:pt x="2421" y="228"/>
                  <a:pt x="2426" y="225"/>
                </a:cubicBezTo>
                <a:cubicBezTo>
                  <a:pt x="2420" y="222"/>
                  <a:pt x="2416" y="223"/>
                  <a:pt x="2411" y="227"/>
                </a:cubicBezTo>
                <a:moveTo>
                  <a:pt x="2411" y="227"/>
                </a:moveTo>
                <a:lnTo>
                  <a:pt x="2411" y="227"/>
                </a:lnTo>
                <a:moveTo>
                  <a:pt x="2378" y="237"/>
                </a:moveTo>
                <a:cubicBezTo>
                  <a:pt x="2389" y="234"/>
                  <a:pt x="2401" y="234"/>
                  <a:pt x="2411" y="227"/>
                </a:cubicBezTo>
                <a:cubicBezTo>
                  <a:pt x="2398" y="225"/>
                  <a:pt x="2388" y="230"/>
                  <a:pt x="2378" y="237"/>
                </a:cubicBezTo>
                <a:moveTo>
                  <a:pt x="2437" y="612"/>
                </a:moveTo>
                <a:cubicBezTo>
                  <a:pt x="2444" y="602"/>
                  <a:pt x="2447" y="590"/>
                  <a:pt x="2454" y="579"/>
                </a:cubicBezTo>
                <a:cubicBezTo>
                  <a:pt x="2472" y="548"/>
                  <a:pt x="2492" y="519"/>
                  <a:pt x="2505" y="485"/>
                </a:cubicBezTo>
                <a:cubicBezTo>
                  <a:pt x="2523" y="432"/>
                  <a:pt x="2530" y="381"/>
                  <a:pt x="2521" y="327"/>
                </a:cubicBezTo>
                <a:cubicBezTo>
                  <a:pt x="2519" y="313"/>
                  <a:pt x="2514" y="303"/>
                  <a:pt x="2504" y="294"/>
                </a:cubicBezTo>
                <a:cubicBezTo>
                  <a:pt x="2488" y="280"/>
                  <a:pt x="2470" y="274"/>
                  <a:pt x="2450" y="276"/>
                </a:cubicBezTo>
                <a:cubicBezTo>
                  <a:pt x="2429" y="278"/>
                  <a:pt x="2409" y="286"/>
                  <a:pt x="2390" y="295"/>
                </a:cubicBezTo>
                <a:cubicBezTo>
                  <a:pt x="2343" y="318"/>
                  <a:pt x="2307" y="354"/>
                  <a:pt x="2273" y="393"/>
                </a:cubicBezTo>
                <a:cubicBezTo>
                  <a:pt x="2198" y="479"/>
                  <a:pt x="2139" y="574"/>
                  <a:pt x="2086" y="675"/>
                </a:cubicBezTo>
                <a:cubicBezTo>
                  <a:pt x="2021" y="800"/>
                  <a:pt x="1967" y="929"/>
                  <a:pt x="1928" y="1065"/>
                </a:cubicBezTo>
                <a:cubicBezTo>
                  <a:pt x="1909" y="1131"/>
                  <a:pt x="1891" y="1196"/>
                  <a:pt x="1882" y="1264"/>
                </a:cubicBezTo>
                <a:cubicBezTo>
                  <a:pt x="1881" y="1269"/>
                  <a:pt x="1878" y="1274"/>
                  <a:pt x="1883" y="1278"/>
                </a:cubicBezTo>
                <a:cubicBezTo>
                  <a:pt x="1887" y="1278"/>
                  <a:pt x="1888" y="1276"/>
                  <a:pt x="1891" y="1274"/>
                </a:cubicBezTo>
                <a:cubicBezTo>
                  <a:pt x="1923" y="1250"/>
                  <a:pt x="1953" y="1223"/>
                  <a:pt x="1983" y="1195"/>
                </a:cubicBezTo>
                <a:cubicBezTo>
                  <a:pt x="2081" y="1108"/>
                  <a:pt x="2162" y="1005"/>
                  <a:pt x="2236" y="897"/>
                </a:cubicBezTo>
                <a:cubicBezTo>
                  <a:pt x="2250" y="877"/>
                  <a:pt x="2262" y="856"/>
                  <a:pt x="2277" y="837"/>
                </a:cubicBezTo>
                <a:cubicBezTo>
                  <a:pt x="2302" y="805"/>
                  <a:pt x="2326" y="772"/>
                  <a:pt x="2350" y="739"/>
                </a:cubicBezTo>
                <a:cubicBezTo>
                  <a:pt x="2375" y="706"/>
                  <a:pt x="2395" y="669"/>
                  <a:pt x="2422" y="636"/>
                </a:cubicBezTo>
                <a:cubicBezTo>
                  <a:pt x="2424" y="633"/>
                  <a:pt x="2427" y="630"/>
                  <a:pt x="2427" y="625"/>
                </a:cubicBezTo>
                <a:cubicBezTo>
                  <a:pt x="2432" y="623"/>
                  <a:pt x="2437" y="619"/>
                  <a:pt x="2437" y="612"/>
                </a:cubicBezTo>
                <a:moveTo>
                  <a:pt x="1765" y="582"/>
                </a:moveTo>
                <a:cubicBezTo>
                  <a:pt x="1771" y="580"/>
                  <a:pt x="1774" y="574"/>
                  <a:pt x="1778" y="569"/>
                </a:cubicBezTo>
                <a:cubicBezTo>
                  <a:pt x="1802" y="537"/>
                  <a:pt x="1821" y="501"/>
                  <a:pt x="1844" y="468"/>
                </a:cubicBezTo>
                <a:cubicBezTo>
                  <a:pt x="1876" y="419"/>
                  <a:pt x="1904" y="370"/>
                  <a:pt x="1929" y="318"/>
                </a:cubicBezTo>
                <a:cubicBezTo>
                  <a:pt x="1943" y="288"/>
                  <a:pt x="1954" y="257"/>
                  <a:pt x="1959" y="225"/>
                </a:cubicBezTo>
                <a:cubicBezTo>
                  <a:pt x="1963" y="193"/>
                  <a:pt x="1961" y="163"/>
                  <a:pt x="1953" y="132"/>
                </a:cubicBezTo>
                <a:cubicBezTo>
                  <a:pt x="1949" y="116"/>
                  <a:pt x="1942" y="112"/>
                  <a:pt x="1926" y="113"/>
                </a:cubicBezTo>
                <a:cubicBezTo>
                  <a:pt x="1897" y="115"/>
                  <a:pt x="1868" y="120"/>
                  <a:pt x="1841" y="130"/>
                </a:cubicBezTo>
                <a:cubicBezTo>
                  <a:pt x="1784" y="151"/>
                  <a:pt x="1736" y="184"/>
                  <a:pt x="1694" y="228"/>
                </a:cubicBezTo>
                <a:cubicBezTo>
                  <a:pt x="1645" y="278"/>
                  <a:pt x="1607" y="335"/>
                  <a:pt x="1573" y="396"/>
                </a:cubicBezTo>
                <a:cubicBezTo>
                  <a:pt x="1513" y="504"/>
                  <a:pt x="1462" y="615"/>
                  <a:pt x="1409" y="725"/>
                </a:cubicBezTo>
                <a:cubicBezTo>
                  <a:pt x="1404" y="735"/>
                  <a:pt x="1400" y="746"/>
                  <a:pt x="1396" y="757"/>
                </a:cubicBezTo>
                <a:cubicBezTo>
                  <a:pt x="1379" y="804"/>
                  <a:pt x="1363" y="850"/>
                  <a:pt x="1346" y="897"/>
                </a:cubicBezTo>
                <a:cubicBezTo>
                  <a:pt x="1325" y="956"/>
                  <a:pt x="1306" y="1015"/>
                  <a:pt x="1291" y="1077"/>
                </a:cubicBezTo>
                <a:cubicBezTo>
                  <a:pt x="1290" y="1082"/>
                  <a:pt x="1285" y="1089"/>
                  <a:pt x="1291" y="1093"/>
                </a:cubicBezTo>
                <a:cubicBezTo>
                  <a:pt x="1297" y="1097"/>
                  <a:pt x="1302" y="1090"/>
                  <a:pt x="1307" y="1087"/>
                </a:cubicBezTo>
                <a:cubicBezTo>
                  <a:pt x="1364" y="1048"/>
                  <a:pt x="1416" y="1003"/>
                  <a:pt x="1464" y="952"/>
                </a:cubicBezTo>
                <a:cubicBezTo>
                  <a:pt x="1504" y="910"/>
                  <a:pt x="1542" y="867"/>
                  <a:pt x="1580" y="822"/>
                </a:cubicBezTo>
                <a:cubicBezTo>
                  <a:pt x="1622" y="773"/>
                  <a:pt x="1662" y="723"/>
                  <a:pt x="1699" y="670"/>
                </a:cubicBezTo>
                <a:cubicBezTo>
                  <a:pt x="1717" y="644"/>
                  <a:pt x="1735" y="618"/>
                  <a:pt x="1753" y="592"/>
                </a:cubicBezTo>
                <a:cubicBezTo>
                  <a:pt x="1756" y="588"/>
                  <a:pt x="1758" y="582"/>
                  <a:pt x="1765" y="582"/>
                </a:cubicBezTo>
                <a:moveTo>
                  <a:pt x="797" y="830"/>
                </a:moveTo>
                <a:cubicBezTo>
                  <a:pt x="803" y="830"/>
                  <a:pt x="806" y="827"/>
                  <a:pt x="809" y="825"/>
                </a:cubicBezTo>
                <a:cubicBezTo>
                  <a:pt x="840" y="799"/>
                  <a:pt x="870" y="772"/>
                  <a:pt x="897" y="742"/>
                </a:cubicBezTo>
                <a:cubicBezTo>
                  <a:pt x="936" y="701"/>
                  <a:pt x="971" y="657"/>
                  <a:pt x="1005" y="613"/>
                </a:cubicBezTo>
                <a:cubicBezTo>
                  <a:pt x="1038" y="570"/>
                  <a:pt x="1069" y="526"/>
                  <a:pt x="1097" y="481"/>
                </a:cubicBezTo>
                <a:cubicBezTo>
                  <a:pt x="1118" y="449"/>
                  <a:pt x="1135" y="414"/>
                  <a:pt x="1154" y="380"/>
                </a:cubicBezTo>
                <a:cubicBezTo>
                  <a:pt x="1156" y="376"/>
                  <a:pt x="1160" y="370"/>
                  <a:pt x="1155" y="363"/>
                </a:cubicBezTo>
                <a:cubicBezTo>
                  <a:pt x="1149" y="367"/>
                  <a:pt x="1148" y="375"/>
                  <a:pt x="1141" y="378"/>
                </a:cubicBezTo>
                <a:cubicBezTo>
                  <a:pt x="1141" y="371"/>
                  <a:pt x="1145" y="366"/>
                  <a:pt x="1147" y="360"/>
                </a:cubicBezTo>
                <a:cubicBezTo>
                  <a:pt x="1162" y="329"/>
                  <a:pt x="1177" y="297"/>
                  <a:pt x="1188" y="264"/>
                </a:cubicBezTo>
                <a:cubicBezTo>
                  <a:pt x="1194" y="241"/>
                  <a:pt x="1199" y="218"/>
                  <a:pt x="1199" y="195"/>
                </a:cubicBezTo>
                <a:cubicBezTo>
                  <a:pt x="1199" y="181"/>
                  <a:pt x="1197" y="180"/>
                  <a:pt x="1183" y="179"/>
                </a:cubicBezTo>
                <a:cubicBezTo>
                  <a:pt x="1167" y="178"/>
                  <a:pt x="1152" y="183"/>
                  <a:pt x="1137" y="190"/>
                </a:cubicBezTo>
                <a:cubicBezTo>
                  <a:pt x="1103" y="204"/>
                  <a:pt x="1073" y="225"/>
                  <a:pt x="1046" y="251"/>
                </a:cubicBezTo>
                <a:cubicBezTo>
                  <a:pt x="978" y="316"/>
                  <a:pt x="928" y="393"/>
                  <a:pt x="891" y="480"/>
                </a:cubicBezTo>
                <a:cubicBezTo>
                  <a:pt x="847" y="583"/>
                  <a:pt x="814" y="690"/>
                  <a:pt x="799" y="801"/>
                </a:cubicBezTo>
                <a:cubicBezTo>
                  <a:pt x="797" y="811"/>
                  <a:pt x="796" y="820"/>
                  <a:pt x="797" y="830"/>
                </a:cubicBezTo>
                <a:moveTo>
                  <a:pt x="416" y="638"/>
                </a:moveTo>
                <a:cubicBezTo>
                  <a:pt x="421" y="639"/>
                  <a:pt x="424" y="635"/>
                  <a:pt x="427" y="632"/>
                </a:cubicBezTo>
                <a:cubicBezTo>
                  <a:pt x="438" y="623"/>
                  <a:pt x="448" y="614"/>
                  <a:pt x="458" y="604"/>
                </a:cubicBezTo>
                <a:cubicBezTo>
                  <a:pt x="483" y="578"/>
                  <a:pt x="507" y="550"/>
                  <a:pt x="520" y="514"/>
                </a:cubicBezTo>
                <a:cubicBezTo>
                  <a:pt x="525" y="502"/>
                  <a:pt x="526" y="489"/>
                  <a:pt x="525" y="475"/>
                </a:cubicBezTo>
                <a:cubicBezTo>
                  <a:pt x="525" y="465"/>
                  <a:pt x="521" y="463"/>
                  <a:pt x="513" y="470"/>
                </a:cubicBezTo>
                <a:cubicBezTo>
                  <a:pt x="507" y="474"/>
                  <a:pt x="502" y="479"/>
                  <a:pt x="497" y="484"/>
                </a:cubicBezTo>
                <a:cubicBezTo>
                  <a:pt x="460" y="526"/>
                  <a:pt x="435" y="575"/>
                  <a:pt x="417" y="627"/>
                </a:cubicBezTo>
                <a:cubicBezTo>
                  <a:pt x="416" y="631"/>
                  <a:pt x="414" y="634"/>
                  <a:pt x="416" y="638"/>
                </a:cubicBezTo>
                <a:moveTo>
                  <a:pt x="955" y="230"/>
                </a:moveTo>
                <a:cubicBezTo>
                  <a:pt x="926" y="255"/>
                  <a:pt x="904" y="287"/>
                  <a:pt x="881" y="317"/>
                </a:cubicBezTo>
                <a:cubicBezTo>
                  <a:pt x="857" y="348"/>
                  <a:pt x="839" y="381"/>
                  <a:pt x="821" y="415"/>
                </a:cubicBezTo>
                <a:cubicBezTo>
                  <a:pt x="795" y="466"/>
                  <a:pt x="782" y="510"/>
                  <a:pt x="785" y="527"/>
                </a:cubicBezTo>
                <a:cubicBezTo>
                  <a:pt x="826" y="417"/>
                  <a:pt x="880" y="317"/>
                  <a:pt x="955" y="230"/>
                </a:cubicBezTo>
                <a:moveTo>
                  <a:pt x="2549" y="359"/>
                </a:moveTo>
                <a:cubicBezTo>
                  <a:pt x="2549" y="379"/>
                  <a:pt x="2550" y="398"/>
                  <a:pt x="2550" y="417"/>
                </a:cubicBezTo>
                <a:cubicBezTo>
                  <a:pt x="2558" y="398"/>
                  <a:pt x="2556" y="379"/>
                  <a:pt x="2549" y="359"/>
                </a:cubicBezTo>
                <a:moveTo>
                  <a:pt x="2542" y="480"/>
                </a:moveTo>
                <a:cubicBezTo>
                  <a:pt x="2539" y="484"/>
                  <a:pt x="2538" y="486"/>
                  <a:pt x="2539" y="491"/>
                </a:cubicBezTo>
                <a:cubicBezTo>
                  <a:pt x="2542" y="488"/>
                  <a:pt x="2542" y="485"/>
                  <a:pt x="2542" y="480"/>
                </a:cubicBezTo>
                <a:moveTo>
                  <a:pt x="1170" y="344"/>
                </a:moveTo>
                <a:cubicBezTo>
                  <a:pt x="1171" y="343"/>
                  <a:pt x="1172" y="341"/>
                  <a:pt x="1171" y="340"/>
                </a:cubicBezTo>
                <a:cubicBezTo>
                  <a:pt x="1170" y="338"/>
                  <a:pt x="1168" y="338"/>
                  <a:pt x="1167" y="339"/>
                </a:cubicBezTo>
                <a:cubicBezTo>
                  <a:pt x="1166" y="341"/>
                  <a:pt x="1165" y="343"/>
                  <a:pt x="1166" y="344"/>
                </a:cubicBezTo>
                <a:cubicBezTo>
                  <a:pt x="1166" y="346"/>
                  <a:pt x="1168" y="344"/>
                  <a:pt x="1170" y="344"/>
                </a:cubicBezTo>
                <a:moveTo>
                  <a:pt x="2337" y="256"/>
                </a:moveTo>
                <a:cubicBezTo>
                  <a:pt x="2337" y="258"/>
                  <a:pt x="2338" y="258"/>
                  <a:pt x="2339" y="257"/>
                </a:cubicBezTo>
                <a:cubicBezTo>
                  <a:pt x="2340" y="256"/>
                  <a:pt x="2341" y="255"/>
                  <a:pt x="2342" y="254"/>
                </a:cubicBezTo>
                <a:cubicBezTo>
                  <a:pt x="2342" y="254"/>
                  <a:pt x="2341" y="253"/>
                  <a:pt x="2340" y="254"/>
                </a:cubicBezTo>
                <a:cubicBezTo>
                  <a:pt x="2339" y="254"/>
                  <a:pt x="2338" y="255"/>
                  <a:pt x="2337" y="256"/>
                </a:cubicBezTo>
                <a:moveTo>
                  <a:pt x="2531" y="579"/>
                </a:moveTo>
                <a:cubicBezTo>
                  <a:pt x="2530" y="577"/>
                  <a:pt x="2528" y="577"/>
                  <a:pt x="2527" y="578"/>
                </a:cubicBezTo>
                <a:cubicBezTo>
                  <a:pt x="2526" y="579"/>
                  <a:pt x="2526" y="581"/>
                  <a:pt x="2526" y="583"/>
                </a:cubicBezTo>
                <a:cubicBezTo>
                  <a:pt x="2526" y="584"/>
                  <a:pt x="2528" y="585"/>
                  <a:pt x="2529" y="584"/>
                </a:cubicBezTo>
                <a:cubicBezTo>
                  <a:pt x="2531" y="583"/>
                  <a:pt x="2532" y="581"/>
                  <a:pt x="2531" y="579"/>
                </a:cubicBezTo>
                <a:moveTo>
                  <a:pt x="2520" y="602"/>
                </a:moveTo>
                <a:cubicBezTo>
                  <a:pt x="2520" y="602"/>
                  <a:pt x="2519" y="601"/>
                  <a:pt x="2518" y="601"/>
                </a:cubicBezTo>
                <a:cubicBezTo>
                  <a:pt x="2515" y="601"/>
                  <a:pt x="2515" y="604"/>
                  <a:pt x="2515" y="606"/>
                </a:cubicBezTo>
                <a:cubicBezTo>
                  <a:pt x="2515" y="608"/>
                  <a:pt x="2516" y="609"/>
                  <a:pt x="2518" y="608"/>
                </a:cubicBezTo>
                <a:cubicBezTo>
                  <a:pt x="2520" y="607"/>
                  <a:pt x="2521" y="605"/>
                  <a:pt x="2520" y="602"/>
                </a:cubicBezTo>
                <a:moveTo>
                  <a:pt x="1181" y="316"/>
                </a:moveTo>
                <a:cubicBezTo>
                  <a:pt x="1182" y="316"/>
                  <a:pt x="1182" y="317"/>
                  <a:pt x="1182" y="317"/>
                </a:cubicBezTo>
                <a:cubicBezTo>
                  <a:pt x="1182" y="316"/>
                  <a:pt x="1183" y="316"/>
                  <a:pt x="1183" y="315"/>
                </a:cubicBezTo>
                <a:cubicBezTo>
                  <a:pt x="1183" y="315"/>
                  <a:pt x="1183" y="314"/>
                  <a:pt x="1182" y="314"/>
                </a:cubicBezTo>
                <a:cubicBezTo>
                  <a:pt x="1182" y="315"/>
                  <a:pt x="1182" y="315"/>
                  <a:pt x="1181" y="316"/>
                </a:cubicBezTo>
                <a:moveTo>
                  <a:pt x="2355" y="248"/>
                </a:moveTo>
                <a:cubicBezTo>
                  <a:pt x="2355" y="249"/>
                  <a:pt x="2356" y="250"/>
                  <a:pt x="2357" y="249"/>
                </a:cubicBezTo>
                <a:cubicBezTo>
                  <a:pt x="2359" y="248"/>
                  <a:pt x="2360" y="247"/>
                  <a:pt x="2361" y="246"/>
                </a:cubicBezTo>
                <a:cubicBezTo>
                  <a:pt x="2360" y="246"/>
                  <a:pt x="2359" y="245"/>
                  <a:pt x="2358" y="245"/>
                </a:cubicBezTo>
                <a:cubicBezTo>
                  <a:pt x="2357" y="245"/>
                  <a:pt x="2355" y="246"/>
                  <a:pt x="2355" y="248"/>
                </a:cubicBezTo>
                <a:moveTo>
                  <a:pt x="2509" y="623"/>
                </a:moveTo>
                <a:cubicBezTo>
                  <a:pt x="2511" y="623"/>
                  <a:pt x="2511" y="621"/>
                  <a:pt x="2511" y="620"/>
                </a:cubicBezTo>
                <a:cubicBezTo>
                  <a:pt x="2511" y="619"/>
                  <a:pt x="2510" y="618"/>
                  <a:pt x="2509" y="618"/>
                </a:cubicBezTo>
                <a:cubicBezTo>
                  <a:pt x="2507" y="618"/>
                  <a:pt x="2506" y="619"/>
                  <a:pt x="2507" y="621"/>
                </a:cubicBezTo>
                <a:cubicBezTo>
                  <a:pt x="2507" y="622"/>
                  <a:pt x="2508" y="623"/>
                  <a:pt x="2509" y="623"/>
                </a:cubicBezTo>
                <a:moveTo>
                  <a:pt x="2495" y="649"/>
                </a:moveTo>
                <a:cubicBezTo>
                  <a:pt x="2494" y="648"/>
                  <a:pt x="2493" y="647"/>
                  <a:pt x="2492" y="648"/>
                </a:cubicBezTo>
                <a:cubicBezTo>
                  <a:pt x="2492" y="649"/>
                  <a:pt x="2491" y="650"/>
                  <a:pt x="2491" y="651"/>
                </a:cubicBezTo>
                <a:cubicBezTo>
                  <a:pt x="2492" y="652"/>
                  <a:pt x="2493" y="653"/>
                  <a:pt x="2494" y="652"/>
                </a:cubicBezTo>
                <a:cubicBezTo>
                  <a:pt x="2495" y="651"/>
                  <a:pt x="2495" y="650"/>
                  <a:pt x="2495" y="649"/>
                </a:cubicBezTo>
                <a:moveTo>
                  <a:pt x="1139" y="117"/>
                </a:moveTo>
                <a:cubicBezTo>
                  <a:pt x="1140" y="116"/>
                  <a:pt x="1141" y="116"/>
                  <a:pt x="1140" y="114"/>
                </a:cubicBezTo>
                <a:cubicBezTo>
                  <a:pt x="1139" y="112"/>
                  <a:pt x="1137" y="112"/>
                  <a:pt x="1135" y="113"/>
                </a:cubicBezTo>
                <a:cubicBezTo>
                  <a:pt x="1134" y="113"/>
                  <a:pt x="1133" y="114"/>
                  <a:pt x="1133" y="115"/>
                </a:cubicBezTo>
                <a:cubicBezTo>
                  <a:pt x="1134" y="117"/>
                  <a:pt x="1137" y="116"/>
                  <a:pt x="1139" y="117"/>
                </a:cubicBezTo>
                <a:moveTo>
                  <a:pt x="446" y="366"/>
                </a:moveTo>
                <a:cubicBezTo>
                  <a:pt x="460" y="364"/>
                  <a:pt x="469" y="369"/>
                  <a:pt x="475" y="378"/>
                </a:cubicBezTo>
                <a:cubicBezTo>
                  <a:pt x="443" y="369"/>
                  <a:pt x="418" y="381"/>
                  <a:pt x="398" y="405"/>
                </a:cubicBezTo>
                <a:cubicBezTo>
                  <a:pt x="356" y="454"/>
                  <a:pt x="326" y="508"/>
                  <a:pt x="314" y="571"/>
                </a:cubicBezTo>
                <a:cubicBezTo>
                  <a:pt x="314" y="576"/>
                  <a:pt x="313" y="580"/>
                  <a:pt x="312" y="585"/>
                </a:cubicBezTo>
                <a:cubicBezTo>
                  <a:pt x="304" y="576"/>
                  <a:pt x="303" y="576"/>
                  <a:pt x="305" y="564"/>
                </a:cubicBezTo>
                <a:cubicBezTo>
                  <a:pt x="313" y="520"/>
                  <a:pt x="327" y="477"/>
                  <a:pt x="352" y="438"/>
                </a:cubicBezTo>
                <a:cubicBezTo>
                  <a:pt x="363" y="421"/>
                  <a:pt x="375" y="405"/>
                  <a:pt x="389" y="392"/>
                </a:cubicBezTo>
                <a:cubicBezTo>
                  <a:pt x="405" y="377"/>
                  <a:pt x="424" y="367"/>
                  <a:pt x="446" y="366"/>
                </a:cubicBezTo>
                <a:moveTo>
                  <a:pt x="1825" y="968"/>
                </a:moveTo>
                <a:cubicBezTo>
                  <a:pt x="1824" y="967"/>
                  <a:pt x="1824" y="966"/>
                  <a:pt x="1823" y="965"/>
                </a:cubicBezTo>
                <a:cubicBezTo>
                  <a:pt x="1824" y="966"/>
                  <a:pt x="1824" y="967"/>
                  <a:pt x="1825" y="968"/>
                </a:cubicBezTo>
                <a:moveTo>
                  <a:pt x="1835" y="945"/>
                </a:moveTo>
                <a:cubicBezTo>
                  <a:pt x="1832" y="953"/>
                  <a:pt x="1830" y="961"/>
                  <a:pt x="1825" y="968"/>
                </a:cubicBezTo>
                <a:cubicBezTo>
                  <a:pt x="1824" y="975"/>
                  <a:pt x="1823" y="983"/>
                  <a:pt x="1817" y="992"/>
                </a:cubicBezTo>
                <a:cubicBezTo>
                  <a:pt x="1816" y="980"/>
                  <a:pt x="1819" y="973"/>
                  <a:pt x="1823" y="965"/>
                </a:cubicBezTo>
                <a:cubicBezTo>
                  <a:pt x="1826" y="946"/>
                  <a:pt x="1834" y="927"/>
                  <a:pt x="1840" y="908"/>
                </a:cubicBezTo>
                <a:cubicBezTo>
                  <a:pt x="1864" y="834"/>
                  <a:pt x="1893" y="762"/>
                  <a:pt x="1929" y="693"/>
                </a:cubicBezTo>
                <a:cubicBezTo>
                  <a:pt x="1954" y="643"/>
                  <a:pt x="1977" y="593"/>
                  <a:pt x="2006" y="546"/>
                </a:cubicBezTo>
                <a:cubicBezTo>
                  <a:pt x="2008" y="544"/>
                  <a:pt x="2009" y="542"/>
                  <a:pt x="2011" y="538"/>
                </a:cubicBezTo>
                <a:cubicBezTo>
                  <a:pt x="2013" y="544"/>
                  <a:pt x="2010" y="547"/>
                  <a:pt x="2008" y="550"/>
                </a:cubicBezTo>
                <a:cubicBezTo>
                  <a:pt x="1963" y="630"/>
                  <a:pt x="1926" y="714"/>
                  <a:pt x="1890" y="799"/>
                </a:cubicBezTo>
                <a:cubicBezTo>
                  <a:pt x="1869" y="847"/>
                  <a:pt x="1853" y="896"/>
                  <a:pt x="1835" y="945"/>
                </a:cubicBezTo>
                <a:moveTo>
                  <a:pt x="2555" y="582"/>
                </a:moveTo>
                <a:cubicBezTo>
                  <a:pt x="2555" y="581"/>
                  <a:pt x="2556" y="581"/>
                  <a:pt x="2558" y="583"/>
                </a:cubicBezTo>
                <a:cubicBezTo>
                  <a:pt x="2558" y="584"/>
                  <a:pt x="2558" y="585"/>
                  <a:pt x="2557" y="586"/>
                </a:cubicBezTo>
                <a:cubicBezTo>
                  <a:pt x="2557" y="588"/>
                  <a:pt x="2555" y="588"/>
                  <a:pt x="2554" y="587"/>
                </a:cubicBezTo>
                <a:cubicBezTo>
                  <a:pt x="2553" y="586"/>
                  <a:pt x="2554" y="584"/>
                  <a:pt x="2555" y="582"/>
                </a:cubicBezTo>
                <a:moveTo>
                  <a:pt x="728" y="554"/>
                </a:moveTo>
                <a:cubicBezTo>
                  <a:pt x="728" y="556"/>
                  <a:pt x="727" y="557"/>
                  <a:pt x="726" y="558"/>
                </a:cubicBezTo>
                <a:cubicBezTo>
                  <a:pt x="725" y="557"/>
                  <a:pt x="724" y="556"/>
                  <a:pt x="725" y="555"/>
                </a:cubicBezTo>
                <a:cubicBezTo>
                  <a:pt x="725" y="554"/>
                  <a:pt x="726" y="553"/>
                  <a:pt x="727" y="552"/>
                </a:cubicBezTo>
                <a:cubicBezTo>
                  <a:pt x="728" y="553"/>
                  <a:pt x="728" y="554"/>
                  <a:pt x="728" y="554"/>
                </a:cubicBezTo>
                <a:moveTo>
                  <a:pt x="718" y="582"/>
                </a:moveTo>
                <a:cubicBezTo>
                  <a:pt x="718" y="583"/>
                  <a:pt x="718" y="583"/>
                  <a:pt x="719" y="583"/>
                </a:cubicBezTo>
                <a:cubicBezTo>
                  <a:pt x="718" y="584"/>
                  <a:pt x="718" y="586"/>
                  <a:pt x="718" y="586"/>
                </a:cubicBezTo>
                <a:cubicBezTo>
                  <a:pt x="717" y="587"/>
                  <a:pt x="716" y="586"/>
                  <a:pt x="716" y="585"/>
                </a:cubicBezTo>
                <a:cubicBezTo>
                  <a:pt x="716" y="584"/>
                  <a:pt x="717" y="583"/>
                  <a:pt x="718" y="582"/>
                </a:cubicBezTo>
                <a:moveTo>
                  <a:pt x="2263" y="299"/>
                </a:moveTo>
                <a:cubicBezTo>
                  <a:pt x="2258" y="302"/>
                  <a:pt x="2254" y="305"/>
                  <a:pt x="2250" y="307"/>
                </a:cubicBezTo>
                <a:cubicBezTo>
                  <a:pt x="2254" y="304"/>
                  <a:pt x="2257" y="300"/>
                  <a:pt x="2263" y="299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986" name=""/>
          <p:cNvSpPr/>
          <p:nvPr/>
        </p:nvSpPr>
        <p:spPr>
          <a:xfrm>
            <a:off x="6267240" y="741600"/>
            <a:ext cx="938160" cy="602280"/>
          </a:xfrm>
          <a:custGeom>
            <a:avLst/>
            <a:gdLst/>
            <a:ahLst/>
            <a:rect l="0" t="0" r="r" b="b"/>
            <a:pathLst>
              <a:path w="2606" h="1673">
                <a:moveTo>
                  <a:pt x="2107" y="1672"/>
                </a:moveTo>
                <a:cubicBezTo>
                  <a:pt x="2094" y="1674"/>
                  <a:pt x="2080" y="1673"/>
                  <a:pt x="2065" y="1669"/>
                </a:cubicBezTo>
                <a:cubicBezTo>
                  <a:pt x="2061" y="1668"/>
                  <a:pt x="2057" y="1666"/>
                  <a:pt x="2052" y="1665"/>
                </a:cubicBezTo>
                <a:cubicBezTo>
                  <a:pt x="2031" y="1660"/>
                  <a:pt x="2011" y="1656"/>
                  <a:pt x="1989" y="1655"/>
                </a:cubicBezTo>
                <a:cubicBezTo>
                  <a:pt x="1930" y="1654"/>
                  <a:pt x="1881" y="1629"/>
                  <a:pt x="1839" y="1588"/>
                </a:cubicBezTo>
                <a:cubicBezTo>
                  <a:pt x="1806" y="1557"/>
                  <a:pt x="1783" y="1521"/>
                  <a:pt x="1771" y="1478"/>
                </a:cubicBezTo>
                <a:cubicBezTo>
                  <a:pt x="1767" y="1465"/>
                  <a:pt x="1766" y="1465"/>
                  <a:pt x="1755" y="1470"/>
                </a:cubicBezTo>
                <a:cubicBezTo>
                  <a:pt x="1721" y="1485"/>
                  <a:pt x="1687" y="1500"/>
                  <a:pt x="1651" y="1511"/>
                </a:cubicBezTo>
                <a:cubicBezTo>
                  <a:pt x="1543" y="1543"/>
                  <a:pt x="1435" y="1542"/>
                  <a:pt x="1329" y="1505"/>
                </a:cubicBezTo>
                <a:cubicBezTo>
                  <a:pt x="1294" y="1493"/>
                  <a:pt x="1261" y="1476"/>
                  <a:pt x="1235" y="1449"/>
                </a:cubicBezTo>
                <a:cubicBezTo>
                  <a:pt x="1210" y="1423"/>
                  <a:pt x="1194" y="1393"/>
                  <a:pt x="1186" y="1358"/>
                </a:cubicBezTo>
                <a:cubicBezTo>
                  <a:pt x="1178" y="1317"/>
                  <a:pt x="1173" y="1276"/>
                  <a:pt x="1172" y="1235"/>
                </a:cubicBezTo>
                <a:cubicBezTo>
                  <a:pt x="1171" y="1223"/>
                  <a:pt x="1169" y="1221"/>
                  <a:pt x="1157" y="1224"/>
                </a:cubicBezTo>
                <a:cubicBezTo>
                  <a:pt x="1090" y="1242"/>
                  <a:pt x="1023" y="1237"/>
                  <a:pt x="955" y="1228"/>
                </a:cubicBezTo>
                <a:cubicBezTo>
                  <a:pt x="889" y="1219"/>
                  <a:pt x="835" y="1188"/>
                  <a:pt x="790" y="1139"/>
                </a:cubicBezTo>
                <a:cubicBezTo>
                  <a:pt x="765" y="1111"/>
                  <a:pt x="749" y="1077"/>
                  <a:pt x="735" y="1042"/>
                </a:cubicBezTo>
                <a:cubicBezTo>
                  <a:pt x="727" y="1021"/>
                  <a:pt x="723" y="999"/>
                  <a:pt x="719" y="977"/>
                </a:cubicBezTo>
                <a:cubicBezTo>
                  <a:pt x="718" y="975"/>
                  <a:pt x="718" y="973"/>
                  <a:pt x="717" y="971"/>
                </a:cubicBezTo>
                <a:cubicBezTo>
                  <a:pt x="713" y="956"/>
                  <a:pt x="712" y="955"/>
                  <a:pt x="697" y="959"/>
                </a:cubicBezTo>
                <a:cubicBezTo>
                  <a:pt x="691" y="961"/>
                  <a:pt x="684" y="962"/>
                  <a:pt x="678" y="964"/>
                </a:cubicBezTo>
                <a:cubicBezTo>
                  <a:pt x="603" y="980"/>
                  <a:pt x="535" y="962"/>
                  <a:pt x="474" y="920"/>
                </a:cubicBezTo>
                <a:cubicBezTo>
                  <a:pt x="431" y="892"/>
                  <a:pt x="393" y="857"/>
                  <a:pt x="368" y="811"/>
                </a:cubicBezTo>
                <a:cubicBezTo>
                  <a:pt x="356" y="792"/>
                  <a:pt x="348" y="771"/>
                  <a:pt x="343" y="748"/>
                </a:cubicBezTo>
                <a:cubicBezTo>
                  <a:pt x="340" y="734"/>
                  <a:pt x="339" y="734"/>
                  <a:pt x="325" y="739"/>
                </a:cubicBezTo>
                <a:cubicBezTo>
                  <a:pt x="267" y="762"/>
                  <a:pt x="205" y="772"/>
                  <a:pt x="144" y="778"/>
                </a:cubicBezTo>
                <a:cubicBezTo>
                  <a:pt x="130" y="780"/>
                  <a:pt x="118" y="775"/>
                  <a:pt x="106" y="775"/>
                </a:cubicBezTo>
                <a:cubicBezTo>
                  <a:pt x="74" y="774"/>
                  <a:pt x="42" y="773"/>
                  <a:pt x="12" y="765"/>
                </a:cubicBezTo>
                <a:cubicBezTo>
                  <a:pt x="9" y="764"/>
                  <a:pt x="7" y="763"/>
                  <a:pt x="5" y="763"/>
                </a:cubicBezTo>
                <a:lnTo>
                  <a:pt x="0" y="756"/>
                </a:lnTo>
                <a:cubicBezTo>
                  <a:pt x="3" y="756"/>
                  <a:pt x="6" y="756"/>
                  <a:pt x="9" y="757"/>
                </a:cubicBezTo>
                <a:cubicBezTo>
                  <a:pt x="36" y="760"/>
                  <a:pt x="64" y="761"/>
                  <a:pt x="92" y="761"/>
                </a:cubicBezTo>
                <a:cubicBezTo>
                  <a:pt x="171" y="760"/>
                  <a:pt x="246" y="739"/>
                  <a:pt x="318" y="706"/>
                </a:cubicBezTo>
                <a:cubicBezTo>
                  <a:pt x="330" y="701"/>
                  <a:pt x="335" y="693"/>
                  <a:pt x="336" y="679"/>
                </a:cubicBezTo>
                <a:cubicBezTo>
                  <a:pt x="338" y="615"/>
                  <a:pt x="359" y="557"/>
                  <a:pt x="392" y="502"/>
                </a:cubicBezTo>
                <a:cubicBezTo>
                  <a:pt x="405" y="482"/>
                  <a:pt x="418" y="461"/>
                  <a:pt x="433" y="440"/>
                </a:cubicBezTo>
                <a:cubicBezTo>
                  <a:pt x="435" y="438"/>
                  <a:pt x="438" y="435"/>
                  <a:pt x="438" y="432"/>
                </a:cubicBezTo>
                <a:cubicBezTo>
                  <a:pt x="438" y="423"/>
                  <a:pt x="445" y="420"/>
                  <a:pt x="451" y="417"/>
                </a:cubicBezTo>
                <a:cubicBezTo>
                  <a:pt x="462" y="410"/>
                  <a:pt x="473" y="403"/>
                  <a:pt x="481" y="394"/>
                </a:cubicBezTo>
                <a:cubicBezTo>
                  <a:pt x="485" y="389"/>
                  <a:pt x="488" y="391"/>
                  <a:pt x="493" y="391"/>
                </a:cubicBezTo>
                <a:cubicBezTo>
                  <a:pt x="509" y="390"/>
                  <a:pt x="520" y="397"/>
                  <a:pt x="530" y="408"/>
                </a:cubicBezTo>
                <a:cubicBezTo>
                  <a:pt x="549" y="430"/>
                  <a:pt x="560" y="456"/>
                  <a:pt x="566" y="484"/>
                </a:cubicBezTo>
                <a:cubicBezTo>
                  <a:pt x="569" y="499"/>
                  <a:pt x="566" y="515"/>
                  <a:pt x="561" y="529"/>
                </a:cubicBezTo>
                <a:cubicBezTo>
                  <a:pt x="552" y="555"/>
                  <a:pt x="538" y="578"/>
                  <a:pt x="521" y="598"/>
                </a:cubicBezTo>
                <a:cubicBezTo>
                  <a:pt x="490" y="634"/>
                  <a:pt x="456" y="665"/>
                  <a:pt x="416" y="691"/>
                </a:cubicBezTo>
                <a:cubicBezTo>
                  <a:pt x="406" y="697"/>
                  <a:pt x="402" y="705"/>
                  <a:pt x="402" y="716"/>
                </a:cubicBezTo>
                <a:cubicBezTo>
                  <a:pt x="402" y="755"/>
                  <a:pt x="410" y="793"/>
                  <a:pt x="427" y="827"/>
                </a:cubicBezTo>
                <a:cubicBezTo>
                  <a:pt x="433" y="838"/>
                  <a:pt x="439" y="848"/>
                  <a:pt x="447" y="856"/>
                </a:cubicBezTo>
                <a:cubicBezTo>
                  <a:pt x="496" y="907"/>
                  <a:pt x="556" y="926"/>
                  <a:pt x="626" y="913"/>
                </a:cubicBezTo>
                <a:cubicBezTo>
                  <a:pt x="650" y="909"/>
                  <a:pt x="673" y="900"/>
                  <a:pt x="696" y="891"/>
                </a:cubicBezTo>
                <a:cubicBezTo>
                  <a:pt x="706" y="888"/>
                  <a:pt x="709" y="882"/>
                  <a:pt x="708" y="871"/>
                </a:cubicBezTo>
                <a:cubicBezTo>
                  <a:pt x="707" y="834"/>
                  <a:pt x="707" y="796"/>
                  <a:pt x="709" y="758"/>
                </a:cubicBezTo>
                <a:cubicBezTo>
                  <a:pt x="712" y="694"/>
                  <a:pt x="721" y="631"/>
                  <a:pt x="731" y="568"/>
                </a:cubicBezTo>
                <a:cubicBezTo>
                  <a:pt x="733" y="558"/>
                  <a:pt x="739" y="548"/>
                  <a:pt x="731" y="538"/>
                </a:cubicBezTo>
                <a:cubicBezTo>
                  <a:pt x="730" y="537"/>
                  <a:pt x="732" y="532"/>
                  <a:pt x="733" y="529"/>
                </a:cubicBezTo>
                <a:cubicBezTo>
                  <a:pt x="741" y="503"/>
                  <a:pt x="750" y="478"/>
                  <a:pt x="758" y="453"/>
                </a:cubicBezTo>
                <a:cubicBezTo>
                  <a:pt x="768" y="420"/>
                  <a:pt x="782" y="389"/>
                  <a:pt x="799" y="361"/>
                </a:cubicBezTo>
                <a:cubicBezTo>
                  <a:pt x="837" y="298"/>
                  <a:pt x="880" y="239"/>
                  <a:pt x="935" y="189"/>
                </a:cubicBezTo>
                <a:cubicBezTo>
                  <a:pt x="976" y="151"/>
                  <a:pt x="1021" y="118"/>
                  <a:pt x="1074" y="100"/>
                </a:cubicBezTo>
                <a:cubicBezTo>
                  <a:pt x="1093" y="94"/>
                  <a:pt x="1112" y="90"/>
                  <a:pt x="1132" y="90"/>
                </a:cubicBezTo>
                <a:cubicBezTo>
                  <a:pt x="1151" y="90"/>
                  <a:pt x="1169" y="95"/>
                  <a:pt x="1183" y="109"/>
                </a:cubicBezTo>
                <a:cubicBezTo>
                  <a:pt x="1213" y="137"/>
                  <a:pt x="1237" y="169"/>
                  <a:pt x="1242" y="212"/>
                </a:cubicBezTo>
                <a:cubicBezTo>
                  <a:pt x="1247" y="253"/>
                  <a:pt x="1242" y="293"/>
                  <a:pt x="1229" y="332"/>
                </a:cubicBezTo>
                <a:cubicBezTo>
                  <a:pt x="1208" y="393"/>
                  <a:pt x="1179" y="451"/>
                  <a:pt x="1148" y="506"/>
                </a:cubicBezTo>
                <a:cubicBezTo>
                  <a:pt x="1076" y="633"/>
                  <a:pt x="985" y="746"/>
                  <a:pt x="879" y="846"/>
                </a:cubicBezTo>
                <a:cubicBezTo>
                  <a:pt x="859" y="865"/>
                  <a:pt x="838" y="883"/>
                  <a:pt x="815" y="898"/>
                </a:cubicBezTo>
                <a:cubicBezTo>
                  <a:pt x="813" y="899"/>
                  <a:pt x="812" y="900"/>
                  <a:pt x="811" y="901"/>
                </a:cubicBezTo>
                <a:cubicBezTo>
                  <a:pt x="796" y="911"/>
                  <a:pt x="790" y="922"/>
                  <a:pt x="793" y="941"/>
                </a:cubicBezTo>
                <a:cubicBezTo>
                  <a:pt x="800" y="995"/>
                  <a:pt x="813" y="1047"/>
                  <a:pt x="837" y="1096"/>
                </a:cubicBezTo>
                <a:cubicBezTo>
                  <a:pt x="847" y="1117"/>
                  <a:pt x="861" y="1136"/>
                  <a:pt x="877" y="1153"/>
                </a:cubicBezTo>
                <a:cubicBezTo>
                  <a:pt x="889" y="1167"/>
                  <a:pt x="905" y="1174"/>
                  <a:pt x="923" y="1177"/>
                </a:cubicBezTo>
                <a:cubicBezTo>
                  <a:pt x="969" y="1187"/>
                  <a:pt x="1016" y="1189"/>
                  <a:pt x="1062" y="1182"/>
                </a:cubicBezTo>
                <a:cubicBezTo>
                  <a:pt x="1097" y="1176"/>
                  <a:pt x="1131" y="1167"/>
                  <a:pt x="1164" y="1155"/>
                </a:cubicBezTo>
                <a:cubicBezTo>
                  <a:pt x="1173" y="1151"/>
                  <a:pt x="1179" y="1146"/>
                  <a:pt x="1180" y="1135"/>
                </a:cubicBezTo>
                <a:cubicBezTo>
                  <a:pt x="1191" y="1035"/>
                  <a:pt x="1219" y="940"/>
                  <a:pt x="1251" y="846"/>
                </a:cubicBezTo>
                <a:cubicBezTo>
                  <a:pt x="1266" y="799"/>
                  <a:pt x="1283" y="753"/>
                  <a:pt x="1299" y="707"/>
                </a:cubicBezTo>
                <a:cubicBezTo>
                  <a:pt x="1300" y="704"/>
                  <a:pt x="1302" y="701"/>
                  <a:pt x="1300" y="697"/>
                </a:cubicBezTo>
                <a:cubicBezTo>
                  <a:pt x="1292" y="696"/>
                  <a:pt x="1289" y="701"/>
                  <a:pt x="1286" y="708"/>
                </a:cubicBezTo>
                <a:cubicBezTo>
                  <a:pt x="1281" y="721"/>
                  <a:pt x="1276" y="735"/>
                  <a:pt x="1271" y="748"/>
                </a:cubicBezTo>
                <a:cubicBezTo>
                  <a:pt x="1269" y="756"/>
                  <a:pt x="1266" y="763"/>
                  <a:pt x="1260" y="771"/>
                </a:cubicBezTo>
                <a:cubicBezTo>
                  <a:pt x="1258" y="764"/>
                  <a:pt x="1260" y="758"/>
                  <a:pt x="1261" y="753"/>
                </a:cubicBezTo>
                <a:cubicBezTo>
                  <a:pt x="1269" y="706"/>
                  <a:pt x="1283" y="662"/>
                  <a:pt x="1299" y="618"/>
                </a:cubicBezTo>
                <a:cubicBezTo>
                  <a:pt x="1329" y="536"/>
                  <a:pt x="1363" y="455"/>
                  <a:pt x="1405" y="377"/>
                </a:cubicBezTo>
                <a:cubicBezTo>
                  <a:pt x="1426" y="339"/>
                  <a:pt x="1449" y="303"/>
                  <a:pt x="1475" y="269"/>
                </a:cubicBezTo>
                <a:cubicBezTo>
                  <a:pt x="1485" y="255"/>
                  <a:pt x="1494" y="241"/>
                  <a:pt x="1504" y="226"/>
                </a:cubicBezTo>
                <a:cubicBezTo>
                  <a:pt x="1550" y="154"/>
                  <a:pt x="1606" y="90"/>
                  <a:pt x="1680" y="46"/>
                </a:cubicBezTo>
                <a:cubicBezTo>
                  <a:pt x="1739" y="10"/>
                  <a:pt x="1802" y="-8"/>
                  <a:pt x="1871" y="3"/>
                </a:cubicBezTo>
                <a:cubicBezTo>
                  <a:pt x="1901" y="7"/>
                  <a:pt x="1927" y="17"/>
                  <a:pt x="1946" y="41"/>
                </a:cubicBezTo>
                <a:cubicBezTo>
                  <a:pt x="1952" y="49"/>
                  <a:pt x="1958" y="56"/>
                  <a:pt x="1959" y="66"/>
                </a:cubicBezTo>
                <a:cubicBezTo>
                  <a:pt x="1961" y="77"/>
                  <a:pt x="1966" y="87"/>
                  <a:pt x="1970" y="97"/>
                </a:cubicBezTo>
                <a:cubicBezTo>
                  <a:pt x="1992" y="146"/>
                  <a:pt x="1996" y="197"/>
                  <a:pt x="1990" y="249"/>
                </a:cubicBezTo>
                <a:cubicBezTo>
                  <a:pt x="1985" y="295"/>
                  <a:pt x="1972" y="338"/>
                  <a:pt x="1953" y="380"/>
                </a:cubicBezTo>
                <a:cubicBezTo>
                  <a:pt x="1923" y="446"/>
                  <a:pt x="1888" y="510"/>
                  <a:pt x="1851" y="572"/>
                </a:cubicBezTo>
                <a:cubicBezTo>
                  <a:pt x="1778" y="696"/>
                  <a:pt x="1698" y="816"/>
                  <a:pt x="1608" y="928"/>
                </a:cubicBezTo>
                <a:cubicBezTo>
                  <a:pt x="1567" y="979"/>
                  <a:pt x="1523" y="1026"/>
                  <a:pt x="1473" y="1068"/>
                </a:cubicBezTo>
                <a:cubicBezTo>
                  <a:pt x="1417" y="1115"/>
                  <a:pt x="1356" y="1153"/>
                  <a:pt x="1289" y="1180"/>
                </a:cubicBezTo>
                <a:cubicBezTo>
                  <a:pt x="1277" y="1185"/>
                  <a:pt x="1274" y="1191"/>
                  <a:pt x="1273" y="1202"/>
                </a:cubicBezTo>
                <a:cubicBezTo>
                  <a:pt x="1272" y="1264"/>
                  <a:pt x="1276" y="1324"/>
                  <a:pt x="1297" y="1383"/>
                </a:cubicBezTo>
                <a:cubicBezTo>
                  <a:pt x="1305" y="1406"/>
                  <a:pt x="1317" y="1428"/>
                  <a:pt x="1333" y="1448"/>
                </a:cubicBezTo>
                <a:cubicBezTo>
                  <a:pt x="1341" y="1459"/>
                  <a:pt x="1351" y="1467"/>
                  <a:pt x="1364" y="1471"/>
                </a:cubicBezTo>
                <a:cubicBezTo>
                  <a:pt x="1428" y="1494"/>
                  <a:pt x="1491" y="1493"/>
                  <a:pt x="1554" y="1471"/>
                </a:cubicBezTo>
                <a:cubicBezTo>
                  <a:pt x="1608" y="1452"/>
                  <a:pt x="1660" y="1429"/>
                  <a:pt x="1710" y="1400"/>
                </a:cubicBezTo>
                <a:cubicBezTo>
                  <a:pt x="1723" y="1393"/>
                  <a:pt x="1735" y="1384"/>
                  <a:pt x="1748" y="1376"/>
                </a:cubicBezTo>
                <a:cubicBezTo>
                  <a:pt x="1754" y="1372"/>
                  <a:pt x="1756" y="1367"/>
                  <a:pt x="1756" y="1360"/>
                </a:cubicBezTo>
                <a:cubicBezTo>
                  <a:pt x="1753" y="1292"/>
                  <a:pt x="1765" y="1226"/>
                  <a:pt x="1778" y="1160"/>
                </a:cubicBezTo>
                <a:cubicBezTo>
                  <a:pt x="1784" y="1123"/>
                  <a:pt x="1794" y="1087"/>
                  <a:pt x="1803" y="1051"/>
                </a:cubicBezTo>
                <a:cubicBezTo>
                  <a:pt x="1804" y="1045"/>
                  <a:pt x="1805" y="1038"/>
                  <a:pt x="1812" y="1035"/>
                </a:cubicBezTo>
                <a:cubicBezTo>
                  <a:pt x="1817" y="1032"/>
                  <a:pt x="1817" y="1026"/>
                  <a:pt x="1819" y="1022"/>
                </a:cubicBezTo>
                <a:cubicBezTo>
                  <a:pt x="1844" y="946"/>
                  <a:pt x="1869" y="870"/>
                  <a:pt x="1899" y="796"/>
                </a:cubicBezTo>
                <a:cubicBezTo>
                  <a:pt x="1907" y="777"/>
                  <a:pt x="1913" y="757"/>
                  <a:pt x="1927" y="741"/>
                </a:cubicBezTo>
                <a:cubicBezTo>
                  <a:pt x="1923" y="753"/>
                  <a:pt x="1918" y="766"/>
                  <a:pt x="1914" y="778"/>
                </a:cubicBezTo>
                <a:cubicBezTo>
                  <a:pt x="1924" y="772"/>
                  <a:pt x="1929" y="762"/>
                  <a:pt x="1933" y="752"/>
                </a:cubicBezTo>
                <a:cubicBezTo>
                  <a:pt x="1947" y="718"/>
                  <a:pt x="1963" y="685"/>
                  <a:pt x="1981" y="653"/>
                </a:cubicBezTo>
                <a:cubicBezTo>
                  <a:pt x="2012" y="598"/>
                  <a:pt x="2045" y="543"/>
                  <a:pt x="2083" y="491"/>
                </a:cubicBezTo>
                <a:cubicBezTo>
                  <a:pt x="2110" y="455"/>
                  <a:pt x="2135" y="416"/>
                  <a:pt x="2165" y="382"/>
                </a:cubicBezTo>
                <a:cubicBezTo>
                  <a:pt x="2170" y="376"/>
                  <a:pt x="2173" y="368"/>
                  <a:pt x="2185" y="368"/>
                </a:cubicBezTo>
                <a:cubicBezTo>
                  <a:pt x="2190" y="368"/>
                  <a:pt x="2195" y="359"/>
                  <a:pt x="2200" y="354"/>
                </a:cubicBezTo>
                <a:cubicBezTo>
                  <a:pt x="2216" y="338"/>
                  <a:pt x="2231" y="321"/>
                  <a:pt x="2249" y="308"/>
                </a:cubicBezTo>
                <a:lnTo>
                  <a:pt x="2250" y="307"/>
                </a:lnTo>
                <a:cubicBezTo>
                  <a:pt x="2250" y="308"/>
                  <a:pt x="2249" y="308"/>
                  <a:pt x="2249" y="308"/>
                </a:cubicBezTo>
                <a:cubicBezTo>
                  <a:pt x="2256" y="308"/>
                  <a:pt x="2260" y="304"/>
                  <a:pt x="2263" y="299"/>
                </a:cubicBezTo>
                <a:cubicBezTo>
                  <a:pt x="2282" y="285"/>
                  <a:pt x="2300" y="270"/>
                  <a:pt x="2319" y="257"/>
                </a:cubicBezTo>
                <a:cubicBezTo>
                  <a:pt x="2352" y="236"/>
                  <a:pt x="2386" y="219"/>
                  <a:pt x="2425" y="218"/>
                </a:cubicBezTo>
                <a:cubicBezTo>
                  <a:pt x="2439" y="217"/>
                  <a:pt x="2452" y="217"/>
                  <a:pt x="2464" y="225"/>
                </a:cubicBezTo>
                <a:cubicBezTo>
                  <a:pt x="2474" y="231"/>
                  <a:pt x="2486" y="235"/>
                  <a:pt x="2494" y="246"/>
                </a:cubicBezTo>
                <a:cubicBezTo>
                  <a:pt x="2506" y="264"/>
                  <a:pt x="2523" y="278"/>
                  <a:pt x="2532" y="298"/>
                </a:cubicBezTo>
                <a:cubicBezTo>
                  <a:pt x="2537" y="310"/>
                  <a:pt x="2542" y="322"/>
                  <a:pt x="2550" y="332"/>
                </a:cubicBezTo>
                <a:cubicBezTo>
                  <a:pt x="2554" y="336"/>
                  <a:pt x="2555" y="346"/>
                  <a:pt x="2561" y="344"/>
                </a:cubicBezTo>
                <a:cubicBezTo>
                  <a:pt x="2568" y="340"/>
                  <a:pt x="2561" y="333"/>
                  <a:pt x="2560" y="328"/>
                </a:cubicBezTo>
                <a:cubicBezTo>
                  <a:pt x="2554" y="305"/>
                  <a:pt x="2543" y="286"/>
                  <a:pt x="2530" y="267"/>
                </a:cubicBezTo>
                <a:cubicBezTo>
                  <a:pt x="2522" y="254"/>
                  <a:pt x="2513" y="241"/>
                  <a:pt x="2501" y="229"/>
                </a:cubicBezTo>
                <a:cubicBezTo>
                  <a:pt x="2513" y="232"/>
                  <a:pt x="2522" y="239"/>
                  <a:pt x="2530" y="247"/>
                </a:cubicBezTo>
                <a:cubicBezTo>
                  <a:pt x="2561" y="279"/>
                  <a:pt x="2583" y="316"/>
                  <a:pt x="2597" y="357"/>
                </a:cubicBezTo>
                <a:cubicBezTo>
                  <a:pt x="2610" y="396"/>
                  <a:pt x="2607" y="435"/>
                  <a:pt x="2599" y="475"/>
                </a:cubicBezTo>
                <a:cubicBezTo>
                  <a:pt x="2595" y="494"/>
                  <a:pt x="2590" y="512"/>
                  <a:pt x="2584" y="529"/>
                </a:cubicBezTo>
                <a:cubicBezTo>
                  <a:pt x="2582" y="534"/>
                  <a:pt x="2581" y="538"/>
                  <a:pt x="2577" y="541"/>
                </a:cubicBezTo>
                <a:cubicBezTo>
                  <a:pt x="2576" y="540"/>
                  <a:pt x="2575" y="540"/>
                  <a:pt x="2574" y="540"/>
                </a:cubicBezTo>
                <a:cubicBezTo>
                  <a:pt x="2579" y="523"/>
                  <a:pt x="2584" y="506"/>
                  <a:pt x="2589" y="489"/>
                </a:cubicBezTo>
                <a:cubicBezTo>
                  <a:pt x="2602" y="446"/>
                  <a:pt x="2600" y="404"/>
                  <a:pt x="2592" y="362"/>
                </a:cubicBezTo>
                <a:cubicBezTo>
                  <a:pt x="2592" y="360"/>
                  <a:pt x="2592" y="359"/>
                  <a:pt x="2588" y="358"/>
                </a:cubicBezTo>
                <a:cubicBezTo>
                  <a:pt x="2588" y="366"/>
                  <a:pt x="2588" y="373"/>
                  <a:pt x="2588" y="381"/>
                </a:cubicBezTo>
                <a:cubicBezTo>
                  <a:pt x="2588" y="409"/>
                  <a:pt x="2579" y="436"/>
                  <a:pt x="2575" y="465"/>
                </a:cubicBezTo>
                <a:cubicBezTo>
                  <a:pt x="2560" y="558"/>
                  <a:pt x="2518" y="639"/>
                  <a:pt x="2470" y="717"/>
                </a:cubicBezTo>
                <a:cubicBezTo>
                  <a:pt x="2429" y="785"/>
                  <a:pt x="2382" y="848"/>
                  <a:pt x="2335" y="911"/>
                </a:cubicBezTo>
                <a:cubicBezTo>
                  <a:pt x="2294" y="967"/>
                  <a:pt x="2252" y="1022"/>
                  <a:pt x="2210" y="1078"/>
                </a:cubicBezTo>
                <a:cubicBezTo>
                  <a:pt x="2164" y="1139"/>
                  <a:pt x="2113" y="1197"/>
                  <a:pt x="2060" y="1252"/>
                </a:cubicBezTo>
                <a:cubicBezTo>
                  <a:pt x="2003" y="1312"/>
                  <a:pt x="1946" y="1372"/>
                  <a:pt x="1886" y="1428"/>
                </a:cubicBezTo>
                <a:cubicBezTo>
                  <a:pt x="1881" y="1432"/>
                  <a:pt x="1877" y="1436"/>
                  <a:pt x="1877" y="1443"/>
                </a:cubicBezTo>
                <a:cubicBezTo>
                  <a:pt x="1882" y="1481"/>
                  <a:pt x="1885" y="1519"/>
                  <a:pt x="1901" y="1554"/>
                </a:cubicBezTo>
                <a:cubicBezTo>
                  <a:pt x="1905" y="1563"/>
                  <a:pt x="1908" y="1575"/>
                  <a:pt x="1922" y="1577"/>
                </a:cubicBezTo>
                <a:cubicBezTo>
                  <a:pt x="1924" y="1577"/>
                  <a:pt x="1925" y="1579"/>
                  <a:pt x="1925" y="1582"/>
                </a:cubicBezTo>
                <a:cubicBezTo>
                  <a:pt x="1923" y="1588"/>
                  <a:pt x="1927" y="1589"/>
                  <a:pt x="1932" y="1591"/>
                </a:cubicBezTo>
                <a:cubicBezTo>
                  <a:pt x="1971" y="1604"/>
                  <a:pt x="2011" y="1609"/>
                  <a:pt x="2051" y="1593"/>
                </a:cubicBezTo>
                <a:cubicBezTo>
                  <a:pt x="2071" y="1584"/>
                  <a:pt x="2087" y="1570"/>
                  <a:pt x="2103" y="1555"/>
                </a:cubicBezTo>
                <a:cubicBezTo>
                  <a:pt x="2139" y="1519"/>
                  <a:pt x="2170" y="1480"/>
                  <a:pt x="2194" y="1436"/>
                </a:cubicBezTo>
                <a:cubicBezTo>
                  <a:pt x="2200" y="1426"/>
                  <a:pt x="2208" y="1418"/>
                  <a:pt x="2217" y="1411"/>
                </a:cubicBezTo>
                <a:cubicBezTo>
                  <a:pt x="2195" y="1475"/>
                  <a:pt x="2150" y="1525"/>
                  <a:pt x="2102" y="1577"/>
                </a:cubicBezTo>
                <a:cubicBezTo>
                  <a:pt x="2114" y="1575"/>
                  <a:pt x="2122" y="1571"/>
                  <a:pt x="2129" y="1566"/>
                </a:cubicBezTo>
                <a:cubicBezTo>
                  <a:pt x="2171" y="1534"/>
                  <a:pt x="2205" y="1496"/>
                  <a:pt x="2227" y="1446"/>
                </a:cubicBezTo>
                <a:cubicBezTo>
                  <a:pt x="2230" y="1439"/>
                  <a:pt x="2234" y="1432"/>
                  <a:pt x="2238" y="1424"/>
                </a:cubicBezTo>
                <a:cubicBezTo>
                  <a:pt x="2244" y="1430"/>
                  <a:pt x="2247" y="1436"/>
                  <a:pt x="2256" y="1437"/>
                </a:cubicBezTo>
                <a:cubicBezTo>
                  <a:pt x="2265" y="1438"/>
                  <a:pt x="2269" y="1449"/>
                  <a:pt x="2270" y="1458"/>
                </a:cubicBezTo>
                <a:cubicBezTo>
                  <a:pt x="2270" y="1461"/>
                  <a:pt x="2271" y="1466"/>
                  <a:pt x="2274" y="1464"/>
                </a:cubicBezTo>
                <a:cubicBezTo>
                  <a:pt x="2288" y="1457"/>
                  <a:pt x="2284" y="1470"/>
                  <a:pt x="2285" y="1475"/>
                </a:cubicBezTo>
                <a:cubicBezTo>
                  <a:pt x="2287" y="1492"/>
                  <a:pt x="2280" y="1507"/>
                  <a:pt x="2273" y="1521"/>
                </a:cubicBezTo>
                <a:cubicBezTo>
                  <a:pt x="2258" y="1548"/>
                  <a:pt x="2240" y="1572"/>
                  <a:pt x="2219" y="1595"/>
                </a:cubicBezTo>
                <a:cubicBezTo>
                  <a:pt x="2215" y="1600"/>
                  <a:pt x="2210" y="1604"/>
                  <a:pt x="2206" y="1609"/>
                </a:cubicBezTo>
                <a:lnTo>
                  <a:pt x="2107" y="1672"/>
                </a:lnTo>
                <a:moveTo>
                  <a:pt x="2577" y="541"/>
                </a:moveTo>
                <a:cubicBezTo>
                  <a:pt x="2577" y="550"/>
                  <a:pt x="2573" y="559"/>
                  <a:pt x="2564" y="569"/>
                </a:cubicBezTo>
                <a:cubicBezTo>
                  <a:pt x="2565" y="556"/>
                  <a:pt x="2569" y="548"/>
                  <a:pt x="2574" y="540"/>
                </a:cubicBezTo>
                <a:cubicBezTo>
                  <a:pt x="2575" y="540"/>
                  <a:pt x="2576" y="540"/>
                  <a:pt x="2577" y="541"/>
                </a:cubicBezTo>
                <a:moveTo>
                  <a:pt x="2249" y="308"/>
                </a:moveTo>
                <a:lnTo>
                  <a:pt x="2249" y="308"/>
                </a:lnTo>
                <a:moveTo>
                  <a:pt x="2263" y="299"/>
                </a:moveTo>
                <a:lnTo>
                  <a:pt x="2263" y="299"/>
                </a:lnTo>
                <a:moveTo>
                  <a:pt x="2426" y="225"/>
                </a:moveTo>
                <a:lnTo>
                  <a:pt x="2426" y="225"/>
                </a:lnTo>
                <a:moveTo>
                  <a:pt x="2437" y="225"/>
                </a:moveTo>
                <a:cubicBezTo>
                  <a:pt x="2433" y="222"/>
                  <a:pt x="2429" y="223"/>
                  <a:pt x="2426" y="225"/>
                </a:cubicBezTo>
                <a:cubicBezTo>
                  <a:pt x="2430" y="228"/>
                  <a:pt x="2433" y="227"/>
                  <a:pt x="2437" y="225"/>
                </a:cubicBezTo>
                <a:moveTo>
                  <a:pt x="2411" y="227"/>
                </a:moveTo>
                <a:cubicBezTo>
                  <a:pt x="2416" y="229"/>
                  <a:pt x="2421" y="228"/>
                  <a:pt x="2426" y="225"/>
                </a:cubicBezTo>
                <a:cubicBezTo>
                  <a:pt x="2420" y="222"/>
                  <a:pt x="2416" y="223"/>
                  <a:pt x="2411" y="227"/>
                </a:cubicBezTo>
                <a:moveTo>
                  <a:pt x="2411" y="227"/>
                </a:moveTo>
                <a:lnTo>
                  <a:pt x="2411" y="227"/>
                </a:lnTo>
                <a:moveTo>
                  <a:pt x="2378" y="237"/>
                </a:moveTo>
                <a:cubicBezTo>
                  <a:pt x="2389" y="234"/>
                  <a:pt x="2401" y="234"/>
                  <a:pt x="2411" y="227"/>
                </a:cubicBezTo>
                <a:cubicBezTo>
                  <a:pt x="2398" y="225"/>
                  <a:pt x="2388" y="230"/>
                  <a:pt x="2378" y="237"/>
                </a:cubicBezTo>
                <a:moveTo>
                  <a:pt x="2437" y="612"/>
                </a:moveTo>
                <a:cubicBezTo>
                  <a:pt x="2444" y="602"/>
                  <a:pt x="2447" y="590"/>
                  <a:pt x="2454" y="579"/>
                </a:cubicBezTo>
                <a:cubicBezTo>
                  <a:pt x="2472" y="548"/>
                  <a:pt x="2492" y="519"/>
                  <a:pt x="2505" y="485"/>
                </a:cubicBezTo>
                <a:cubicBezTo>
                  <a:pt x="2523" y="432"/>
                  <a:pt x="2530" y="381"/>
                  <a:pt x="2521" y="327"/>
                </a:cubicBezTo>
                <a:cubicBezTo>
                  <a:pt x="2519" y="313"/>
                  <a:pt x="2514" y="303"/>
                  <a:pt x="2504" y="294"/>
                </a:cubicBezTo>
                <a:cubicBezTo>
                  <a:pt x="2488" y="280"/>
                  <a:pt x="2470" y="274"/>
                  <a:pt x="2450" y="276"/>
                </a:cubicBezTo>
                <a:cubicBezTo>
                  <a:pt x="2429" y="278"/>
                  <a:pt x="2409" y="286"/>
                  <a:pt x="2390" y="295"/>
                </a:cubicBezTo>
                <a:cubicBezTo>
                  <a:pt x="2343" y="318"/>
                  <a:pt x="2307" y="354"/>
                  <a:pt x="2273" y="393"/>
                </a:cubicBezTo>
                <a:cubicBezTo>
                  <a:pt x="2198" y="479"/>
                  <a:pt x="2139" y="574"/>
                  <a:pt x="2086" y="675"/>
                </a:cubicBezTo>
                <a:cubicBezTo>
                  <a:pt x="2021" y="800"/>
                  <a:pt x="1967" y="929"/>
                  <a:pt x="1928" y="1065"/>
                </a:cubicBezTo>
                <a:cubicBezTo>
                  <a:pt x="1909" y="1131"/>
                  <a:pt x="1891" y="1196"/>
                  <a:pt x="1882" y="1264"/>
                </a:cubicBezTo>
                <a:cubicBezTo>
                  <a:pt x="1881" y="1269"/>
                  <a:pt x="1878" y="1274"/>
                  <a:pt x="1883" y="1278"/>
                </a:cubicBezTo>
                <a:cubicBezTo>
                  <a:pt x="1887" y="1278"/>
                  <a:pt x="1888" y="1276"/>
                  <a:pt x="1891" y="1274"/>
                </a:cubicBezTo>
                <a:cubicBezTo>
                  <a:pt x="1923" y="1250"/>
                  <a:pt x="1953" y="1223"/>
                  <a:pt x="1983" y="1195"/>
                </a:cubicBezTo>
                <a:cubicBezTo>
                  <a:pt x="2081" y="1108"/>
                  <a:pt x="2162" y="1005"/>
                  <a:pt x="2236" y="897"/>
                </a:cubicBezTo>
                <a:cubicBezTo>
                  <a:pt x="2250" y="877"/>
                  <a:pt x="2262" y="856"/>
                  <a:pt x="2277" y="837"/>
                </a:cubicBezTo>
                <a:cubicBezTo>
                  <a:pt x="2302" y="805"/>
                  <a:pt x="2326" y="772"/>
                  <a:pt x="2350" y="739"/>
                </a:cubicBezTo>
                <a:cubicBezTo>
                  <a:pt x="2375" y="706"/>
                  <a:pt x="2395" y="669"/>
                  <a:pt x="2422" y="636"/>
                </a:cubicBezTo>
                <a:cubicBezTo>
                  <a:pt x="2424" y="633"/>
                  <a:pt x="2427" y="630"/>
                  <a:pt x="2427" y="625"/>
                </a:cubicBezTo>
                <a:cubicBezTo>
                  <a:pt x="2432" y="623"/>
                  <a:pt x="2437" y="619"/>
                  <a:pt x="2437" y="612"/>
                </a:cubicBezTo>
                <a:moveTo>
                  <a:pt x="1765" y="582"/>
                </a:moveTo>
                <a:cubicBezTo>
                  <a:pt x="1771" y="580"/>
                  <a:pt x="1774" y="574"/>
                  <a:pt x="1778" y="569"/>
                </a:cubicBezTo>
                <a:cubicBezTo>
                  <a:pt x="1802" y="537"/>
                  <a:pt x="1821" y="501"/>
                  <a:pt x="1844" y="468"/>
                </a:cubicBezTo>
                <a:cubicBezTo>
                  <a:pt x="1876" y="419"/>
                  <a:pt x="1904" y="370"/>
                  <a:pt x="1929" y="318"/>
                </a:cubicBezTo>
                <a:cubicBezTo>
                  <a:pt x="1943" y="288"/>
                  <a:pt x="1954" y="257"/>
                  <a:pt x="1959" y="225"/>
                </a:cubicBezTo>
                <a:cubicBezTo>
                  <a:pt x="1963" y="193"/>
                  <a:pt x="1961" y="163"/>
                  <a:pt x="1953" y="132"/>
                </a:cubicBezTo>
                <a:cubicBezTo>
                  <a:pt x="1949" y="116"/>
                  <a:pt x="1942" y="112"/>
                  <a:pt x="1926" y="113"/>
                </a:cubicBezTo>
                <a:cubicBezTo>
                  <a:pt x="1897" y="115"/>
                  <a:pt x="1868" y="120"/>
                  <a:pt x="1841" y="130"/>
                </a:cubicBezTo>
                <a:cubicBezTo>
                  <a:pt x="1784" y="151"/>
                  <a:pt x="1736" y="184"/>
                  <a:pt x="1694" y="228"/>
                </a:cubicBezTo>
                <a:cubicBezTo>
                  <a:pt x="1645" y="278"/>
                  <a:pt x="1607" y="335"/>
                  <a:pt x="1573" y="396"/>
                </a:cubicBezTo>
                <a:cubicBezTo>
                  <a:pt x="1513" y="504"/>
                  <a:pt x="1462" y="615"/>
                  <a:pt x="1409" y="725"/>
                </a:cubicBezTo>
                <a:cubicBezTo>
                  <a:pt x="1404" y="735"/>
                  <a:pt x="1400" y="746"/>
                  <a:pt x="1396" y="757"/>
                </a:cubicBezTo>
                <a:cubicBezTo>
                  <a:pt x="1379" y="804"/>
                  <a:pt x="1363" y="850"/>
                  <a:pt x="1346" y="897"/>
                </a:cubicBezTo>
                <a:cubicBezTo>
                  <a:pt x="1325" y="956"/>
                  <a:pt x="1306" y="1015"/>
                  <a:pt x="1291" y="1077"/>
                </a:cubicBezTo>
                <a:cubicBezTo>
                  <a:pt x="1290" y="1082"/>
                  <a:pt x="1285" y="1089"/>
                  <a:pt x="1291" y="1093"/>
                </a:cubicBezTo>
                <a:cubicBezTo>
                  <a:pt x="1297" y="1097"/>
                  <a:pt x="1302" y="1090"/>
                  <a:pt x="1307" y="1087"/>
                </a:cubicBezTo>
                <a:cubicBezTo>
                  <a:pt x="1364" y="1048"/>
                  <a:pt x="1416" y="1003"/>
                  <a:pt x="1464" y="952"/>
                </a:cubicBezTo>
                <a:cubicBezTo>
                  <a:pt x="1504" y="910"/>
                  <a:pt x="1542" y="867"/>
                  <a:pt x="1580" y="822"/>
                </a:cubicBezTo>
                <a:cubicBezTo>
                  <a:pt x="1622" y="773"/>
                  <a:pt x="1662" y="723"/>
                  <a:pt x="1699" y="670"/>
                </a:cubicBezTo>
                <a:cubicBezTo>
                  <a:pt x="1717" y="644"/>
                  <a:pt x="1735" y="618"/>
                  <a:pt x="1753" y="592"/>
                </a:cubicBezTo>
                <a:cubicBezTo>
                  <a:pt x="1756" y="588"/>
                  <a:pt x="1758" y="582"/>
                  <a:pt x="1765" y="582"/>
                </a:cubicBezTo>
                <a:moveTo>
                  <a:pt x="797" y="830"/>
                </a:moveTo>
                <a:cubicBezTo>
                  <a:pt x="803" y="830"/>
                  <a:pt x="806" y="827"/>
                  <a:pt x="809" y="825"/>
                </a:cubicBezTo>
                <a:cubicBezTo>
                  <a:pt x="840" y="799"/>
                  <a:pt x="870" y="772"/>
                  <a:pt x="897" y="742"/>
                </a:cubicBezTo>
                <a:cubicBezTo>
                  <a:pt x="936" y="701"/>
                  <a:pt x="971" y="657"/>
                  <a:pt x="1005" y="613"/>
                </a:cubicBezTo>
                <a:cubicBezTo>
                  <a:pt x="1038" y="570"/>
                  <a:pt x="1069" y="526"/>
                  <a:pt x="1097" y="481"/>
                </a:cubicBezTo>
                <a:cubicBezTo>
                  <a:pt x="1118" y="449"/>
                  <a:pt x="1135" y="414"/>
                  <a:pt x="1154" y="380"/>
                </a:cubicBezTo>
                <a:cubicBezTo>
                  <a:pt x="1156" y="376"/>
                  <a:pt x="1160" y="370"/>
                  <a:pt x="1155" y="363"/>
                </a:cubicBezTo>
                <a:cubicBezTo>
                  <a:pt x="1149" y="367"/>
                  <a:pt x="1148" y="375"/>
                  <a:pt x="1141" y="378"/>
                </a:cubicBezTo>
                <a:cubicBezTo>
                  <a:pt x="1141" y="371"/>
                  <a:pt x="1145" y="366"/>
                  <a:pt x="1147" y="360"/>
                </a:cubicBezTo>
                <a:cubicBezTo>
                  <a:pt x="1162" y="329"/>
                  <a:pt x="1177" y="297"/>
                  <a:pt x="1188" y="264"/>
                </a:cubicBezTo>
                <a:cubicBezTo>
                  <a:pt x="1194" y="241"/>
                  <a:pt x="1199" y="218"/>
                  <a:pt x="1199" y="195"/>
                </a:cubicBezTo>
                <a:cubicBezTo>
                  <a:pt x="1199" y="181"/>
                  <a:pt x="1197" y="180"/>
                  <a:pt x="1183" y="179"/>
                </a:cubicBezTo>
                <a:cubicBezTo>
                  <a:pt x="1167" y="178"/>
                  <a:pt x="1152" y="183"/>
                  <a:pt x="1137" y="190"/>
                </a:cubicBezTo>
                <a:cubicBezTo>
                  <a:pt x="1103" y="204"/>
                  <a:pt x="1073" y="225"/>
                  <a:pt x="1046" y="251"/>
                </a:cubicBezTo>
                <a:cubicBezTo>
                  <a:pt x="978" y="316"/>
                  <a:pt x="928" y="393"/>
                  <a:pt x="891" y="480"/>
                </a:cubicBezTo>
                <a:cubicBezTo>
                  <a:pt x="847" y="583"/>
                  <a:pt x="814" y="690"/>
                  <a:pt x="799" y="801"/>
                </a:cubicBezTo>
                <a:cubicBezTo>
                  <a:pt x="797" y="811"/>
                  <a:pt x="796" y="820"/>
                  <a:pt x="797" y="830"/>
                </a:cubicBezTo>
                <a:moveTo>
                  <a:pt x="416" y="638"/>
                </a:moveTo>
                <a:cubicBezTo>
                  <a:pt x="421" y="639"/>
                  <a:pt x="424" y="635"/>
                  <a:pt x="427" y="632"/>
                </a:cubicBezTo>
                <a:cubicBezTo>
                  <a:pt x="438" y="623"/>
                  <a:pt x="448" y="614"/>
                  <a:pt x="458" y="604"/>
                </a:cubicBezTo>
                <a:cubicBezTo>
                  <a:pt x="483" y="578"/>
                  <a:pt x="507" y="550"/>
                  <a:pt x="520" y="514"/>
                </a:cubicBezTo>
                <a:cubicBezTo>
                  <a:pt x="525" y="502"/>
                  <a:pt x="526" y="489"/>
                  <a:pt x="525" y="475"/>
                </a:cubicBezTo>
                <a:cubicBezTo>
                  <a:pt x="525" y="465"/>
                  <a:pt x="521" y="463"/>
                  <a:pt x="513" y="470"/>
                </a:cubicBezTo>
                <a:cubicBezTo>
                  <a:pt x="507" y="474"/>
                  <a:pt x="502" y="479"/>
                  <a:pt x="497" y="484"/>
                </a:cubicBezTo>
                <a:cubicBezTo>
                  <a:pt x="460" y="526"/>
                  <a:pt x="435" y="575"/>
                  <a:pt x="417" y="627"/>
                </a:cubicBezTo>
                <a:cubicBezTo>
                  <a:pt x="416" y="631"/>
                  <a:pt x="414" y="634"/>
                  <a:pt x="416" y="638"/>
                </a:cubicBezTo>
                <a:moveTo>
                  <a:pt x="955" y="230"/>
                </a:moveTo>
                <a:cubicBezTo>
                  <a:pt x="926" y="255"/>
                  <a:pt x="904" y="287"/>
                  <a:pt x="881" y="317"/>
                </a:cubicBezTo>
                <a:cubicBezTo>
                  <a:pt x="857" y="348"/>
                  <a:pt x="839" y="381"/>
                  <a:pt x="821" y="415"/>
                </a:cubicBezTo>
                <a:cubicBezTo>
                  <a:pt x="795" y="466"/>
                  <a:pt x="782" y="510"/>
                  <a:pt x="785" y="527"/>
                </a:cubicBezTo>
                <a:cubicBezTo>
                  <a:pt x="826" y="417"/>
                  <a:pt x="880" y="317"/>
                  <a:pt x="955" y="230"/>
                </a:cubicBezTo>
                <a:moveTo>
                  <a:pt x="2549" y="359"/>
                </a:moveTo>
                <a:cubicBezTo>
                  <a:pt x="2549" y="379"/>
                  <a:pt x="2550" y="398"/>
                  <a:pt x="2550" y="417"/>
                </a:cubicBezTo>
                <a:cubicBezTo>
                  <a:pt x="2558" y="398"/>
                  <a:pt x="2556" y="379"/>
                  <a:pt x="2549" y="359"/>
                </a:cubicBezTo>
                <a:moveTo>
                  <a:pt x="2542" y="480"/>
                </a:moveTo>
                <a:cubicBezTo>
                  <a:pt x="2539" y="484"/>
                  <a:pt x="2538" y="486"/>
                  <a:pt x="2539" y="491"/>
                </a:cubicBezTo>
                <a:cubicBezTo>
                  <a:pt x="2542" y="488"/>
                  <a:pt x="2542" y="485"/>
                  <a:pt x="2542" y="480"/>
                </a:cubicBezTo>
                <a:moveTo>
                  <a:pt x="1170" y="344"/>
                </a:moveTo>
                <a:cubicBezTo>
                  <a:pt x="1171" y="343"/>
                  <a:pt x="1172" y="341"/>
                  <a:pt x="1171" y="340"/>
                </a:cubicBezTo>
                <a:cubicBezTo>
                  <a:pt x="1170" y="338"/>
                  <a:pt x="1168" y="338"/>
                  <a:pt x="1167" y="339"/>
                </a:cubicBezTo>
                <a:cubicBezTo>
                  <a:pt x="1166" y="341"/>
                  <a:pt x="1165" y="343"/>
                  <a:pt x="1166" y="344"/>
                </a:cubicBezTo>
                <a:cubicBezTo>
                  <a:pt x="1166" y="346"/>
                  <a:pt x="1168" y="344"/>
                  <a:pt x="1170" y="344"/>
                </a:cubicBezTo>
                <a:moveTo>
                  <a:pt x="2337" y="256"/>
                </a:moveTo>
                <a:cubicBezTo>
                  <a:pt x="2337" y="258"/>
                  <a:pt x="2338" y="258"/>
                  <a:pt x="2339" y="257"/>
                </a:cubicBezTo>
                <a:cubicBezTo>
                  <a:pt x="2340" y="256"/>
                  <a:pt x="2341" y="255"/>
                  <a:pt x="2342" y="254"/>
                </a:cubicBezTo>
                <a:cubicBezTo>
                  <a:pt x="2342" y="254"/>
                  <a:pt x="2341" y="253"/>
                  <a:pt x="2340" y="254"/>
                </a:cubicBezTo>
                <a:cubicBezTo>
                  <a:pt x="2339" y="254"/>
                  <a:pt x="2338" y="255"/>
                  <a:pt x="2337" y="256"/>
                </a:cubicBezTo>
                <a:moveTo>
                  <a:pt x="2531" y="579"/>
                </a:moveTo>
                <a:cubicBezTo>
                  <a:pt x="2530" y="577"/>
                  <a:pt x="2528" y="577"/>
                  <a:pt x="2527" y="578"/>
                </a:cubicBezTo>
                <a:cubicBezTo>
                  <a:pt x="2526" y="579"/>
                  <a:pt x="2526" y="581"/>
                  <a:pt x="2526" y="583"/>
                </a:cubicBezTo>
                <a:cubicBezTo>
                  <a:pt x="2526" y="584"/>
                  <a:pt x="2528" y="585"/>
                  <a:pt x="2529" y="584"/>
                </a:cubicBezTo>
                <a:cubicBezTo>
                  <a:pt x="2531" y="583"/>
                  <a:pt x="2532" y="581"/>
                  <a:pt x="2531" y="579"/>
                </a:cubicBezTo>
                <a:moveTo>
                  <a:pt x="2520" y="602"/>
                </a:moveTo>
                <a:cubicBezTo>
                  <a:pt x="2520" y="602"/>
                  <a:pt x="2519" y="601"/>
                  <a:pt x="2518" y="601"/>
                </a:cubicBezTo>
                <a:cubicBezTo>
                  <a:pt x="2515" y="601"/>
                  <a:pt x="2515" y="604"/>
                  <a:pt x="2515" y="606"/>
                </a:cubicBezTo>
                <a:cubicBezTo>
                  <a:pt x="2515" y="608"/>
                  <a:pt x="2516" y="609"/>
                  <a:pt x="2518" y="608"/>
                </a:cubicBezTo>
                <a:cubicBezTo>
                  <a:pt x="2520" y="607"/>
                  <a:pt x="2521" y="605"/>
                  <a:pt x="2520" y="602"/>
                </a:cubicBezTo>
                <a:moveTo>
                  <a:pt x="1181" y="316"/>
                </a:moveTo>
                <a:cubicBezTo>
                  <a:pt x="1182" y="316"/>
                  <a:pt x="1182" y="317"/>
                  <a:pt x="1182" y="317"/>
                </a:cubicBezTo>
                <a:cubicBezTo>
                  <a:pt x="1182" y="316"/>
                  <a:pt x="1183" y="316"/>
                  <a:pt x="1183" y="315"/>
                </a:cubicBezTo>
                <a:cubicBezTo>
                  <a:pt x="1183" y="315"/>
                  <a:pt x="1183" y="314"/>
                  <a:pt x="1182" y="314"/>
                </a:cubicBezTo>
                <a:cubicBezTo>
                  <a:pt x="1182" y="315"/>
                  <a:pt x="1182" y="315"/>
                  <a:pt x="1181" y="316"/>
                </a:cubicBezTo>
                <a:moveTo>
                  <a:pt x="2355" y="248"/>
                </a:moveTo>
                <a:cubicBezTo>
                  <a:pt x="2355" y="249"/>
                  <a:pt x="2356" y="250"/>
                  <a:pt x="2357" y="249"/>
                </a:cubicBezTo>
                <a:cubicBezTo>
                  <a:pt x="2359" y="248"/>
                  <a:pt x="2360" y="247"/>
                  <a:pt x="2361" y="246"/>
                </a:cubicBezTo>
                <a:cubicBezTo>
                  <a:pt x="2360" y="246"/>
                  <a:pt x="2359" y="245"/>
                  <a:pt x="2358" y="245"/>
                </a:cubicBezTo>
                <a:cubicBezTo>
                  <a:pt x="2357" y="245"/>
                  <a:pt x="2355" y="246"/>
                  <a:pt x="2355" y="248"/>
                </a:cubicBezTo>
                <a:moveTo>
                  <a:pt x="2509" y="623"/>
                </a:moveTo>
                <a:cubicBezTo>
                  <a:pt x="2511" y="623"/>
                  <a:pt x="2511" y="621"/>
                  <a:pt x="2511" y="620"/>
                </a:cubicBezTo>
                <a:cubicBezTo>
                  <a:pt x="2511" y="619"/>
                  <a:pt x="2510" y="618"/>
                  <a:pt x="2509" y="618"/>
                </a:cubicBezTo>
                <a:cubicBezTo>
                  <a:pt x="2507" y="618"/>
                  <a:pt x="2506" y="619"/>
                  <a:pt x="2507" y="621"/>
                </a:cubicBezTo>
                <a:cubicBezTo>
                  <a:pt x="2507" y="622"/>
                  <a:pt x="2508" y="623"/>
                  <a:pt x="2509" y="623"/>
                </a:cubicBezTo>
                <a:moveTo>
                  <a:pt x="2495" y="649"/>
                </a:moveTo>
                <a:cubicBezTo>
                  <a:pt x="2494" y="648"/>
                  <a:pt x="2493" y="647"/>
                  <a:pt x="2492" y="648"/>
                </a:cubicBezTo>
                <a:cubicBezTo>
                  <a:pt x="2492" y="649"/>
                  <a:pt x="2491" y="650"/>
                  <a:pt x="2491" y="651"/>
                </a:cubicBezTo>
                <a:cubicBezTo>
                  <a:pt x="2492" y="652"/>
                  <a:pt x="2493" y="653"/>
                  <a:pt x="2494" y="652"/>
                </a:cubicBezTo>
                <a:cubicBezTo>
                  <a:pt x="2495" y="651"/>
                  <a:pt x="2495" y="650"/>
                  <a:pt x="2495" y="649"/>
                </a:cubicBezTo>
                <a:moveTo>
                  <a:pt x="1139" y="117"/>
                </a:moveTo>
                <a:cubicBezTo>
                  <a:pt x="1140" y="116"/>
                  <a:pt x="1141" y="116"/>
                  <a:pt x="1140" y="114"/>
                </a:cubicBezTo>
                <a:cubicBezTo>
                  <a:pt x="1139" y="112"/>
                  <a:pt x="1137" y="112"/>
                  <a:pt x="1135" y="113"/>
                </a:cubicBezTo>
                <a:cubicBezTo>
                  <a:pt x="1134" y="113"/>
                  <a:pt x="1133" y="114"/>
                  <a:pt x="1133" y="115"/>
                </a:cubicBezTo>
                <a:cubicBezTo>
                  <a:pt x="1134" y="117"/>
                  <a:pt x="1137" y="116"/>
                  <a:pt x="1139" y="117"/>
                </a:cubicBezTo>
                <a:moveTo>
                  <a:pt x="446" y="366"/>
                </a:moveTo>
                <a:cubicBezTo>
                  <a:pt x="460" y="364"/>
                  <a:pt x="469" y="369"/>
                  <a:pt x="475" y="378"/>
                </a:cubicBezTo>
                <a:cubicBezTo>
                  <a:pt x="443" y="369"/>
                  <a:pt x="418" y="381"/>
                  <a:pt x="398" y="405"/>
                </a:cubicBezTo>
                <a:cubicBezTo>
                  <a:pt x="356" y="454"/>
                  <a:pt x="326" y="508"/>
                  <a:pt x="314" y="571"/>
                </a:cubicBezTo>
                <a:cubicBezTo>
                  <a:pt x="314" y="576"/>
                  <a:pt x="313" y="580"/>
                  <a:pt x="312" y="585"/>
                </a:cubicBezTo>
                <a:cubicBezTo>
                  <a:pt x="304" y="576"/>
                  <a:pt x="303" y="576"/>
                  <a:pt x="305" y="564"/>
                </a:cubicBezTo>
                <a:cubicBezTo>
                  <a:pt x="313" y="520"/>
                  <a:pt x="327" y="477"/>
                  <a:pt x="352" y="438"/>
                </a:cubicBezTo>
                <a:cubicBezTo>
                  <a:pt x="363" y="421"/>
                  <a:pt x="375" y="405"/>
                  <a:pt x="389" y="392"/>
                </a:cubicBezTo>
                <a:cubicBezTo>
                  <a:pt x="405" y="377"/>
                  <a:pt x="424" y="367"/>
                  <a:pt x="446" y="366"/>
                </a:cubicBezTo>
                <a:moveTo>
                  <a:pt x="1825" y="968"/>
                </a:moveTo>
                <a:cubicBezTo>
                  <a:pt x="1824" y="967"/>
                  <a:pt x="1824" y="966"/>
                  <a:pt x="1823" y="965"/>
                </a:cubicBezTo>
                <a:cubicBezTo>
                  <a:pt x="1824" y="966"/>
                  <a:pt x="1824" y="967"/>
                  <a:pt x="1825" y="968"/>
                </a:cubicBezTo>
                <a:moveTo>
                  <a:pt x="1835" y="945"/>
                </a:moveTo>
                <a:cubicBezTo>
                  <a:pt x="1832" y="953"/>
                  <a:pt x="1830" y="961"/>
                  <a:pt x="1825" y="968"/>
                </a:cubicBezTo>
                <a:cubicBezTo>
                  <a:pt x="1824" y="975"/>
                  <a:pt x="1823" y="983"/>
                  <a:pt x="1817" y="992"/>
                </a:cubicBezTo>
                <a:cubicBezTo>
                  <a:pt x="1816" y="980"/>
                  <a:pt x="1819" y="973"/>
                  <a:pt x="1823" y="965"/>
                </a:cubicBezTo>
                <a:cubicBezTo>
                  <a:pt x="1826" y="946"/>
                  <a:pt x="1834" y="927"/>
                  <a:pt x="1840" y="908"/>
                </a:cubicBezTo>
                <a:cubicBezTo>
                  <a:pt x="1864" y="834"/>
                  <a:pt x="1893" y="762"/>
                  <a:pt x="1929" y="693"/>
                </a:cubicBezTo>
                <a:cubicBezTo>
                  <a:pt x="1954" y="643"/>
                  <a:pt x="1977" y="593"/>
                  <a:pt x="2006" y="546"/>
                </a:cubicBezTo>
                <a:cubicBezTo>
                  <a:pt x="2008" y="544"/>
                  <a:pt x="2009" y="542"/>
                  <a:pt x="2011" y="538"/>
                </a:cubicBezTo>
                <a:cubicBezTo>
                  <a:pt x="2013" y="544"/>
                  <a:pt x="2010" y="547"/>
                  <a:pt x="2008" y="550"/>
                </a:cubicBezTo>
                <a:cubicBezTo>
                  <a:pt x="1963" y="630"/>
                  <a:pt x="1926" y="714"/>
                  <a:pt x="1890" y="799"/>
                </a:cubicBezTo>
                <a:cubicBezTo>
                  <a:pt x="1869" y="847"/>
                  <a:pt x="1853" y="896"/>
                  <a:pt x="1835" y="945"/>
                </a:cubicBezTo>
                <a:moveTo>
                  <a:pt x="2555" y="582"/>
                </a:moveTo>
                <a:cubicBezTo>
                  <a:pt x="2555" y="581"/>
                  <a:pt x="2556" y="581"/>
                  <a:pt x="2558" y="583"/>
                </a:cubicBezTo>
                <a:cubicBezTo>
                  <a:pt x="2558" y="584"/>
                  <a:pt x="2558" y="585"/>
                  <a:pt x="2557" y="586"/>
                </a:cubicBezTo>
                <a:cubicBezTo>
                  <a:pt x="2557" y="588"/>
                  <a:pt x="2555" y="588"/>
                  <a:pt x="2554" y="587"/>
                </a:cubicBezTo>
                <a:cubicBezTo>
                  <a:pt x="2553" y="586"/>
                  <a:pt x="2554" y="584"/>
                  <a:pt x="2555" y="582"/>
                </a:cubicBezTo>
                <a:moveTo>
                  <a:pt x="728" y="554"/>
                </a:moveTo>
                <a:cubicBezTo>
                  <a:pt x="728" y="556"/>
                  <a:pt x="727" y="557"/>
                  <a:pt x="726" y="558"/>
                </a:cubicBezTo>
                <a:cubicBezTo>
                  <a:pt x="725" y="557"/>
                  <a:pt x="724" y="556"/>
                  <a:pt x="725" y="555"/>
                </a:cubicBezTo>
                <a:cubicBezTo>
                  <a:pt x="725" y="554"/>
                  <a:pt x="726" y="553"/>
                  <a:pt x="727" y="552"/>
                </a:cubicBezTo>
                <a:cubicBezTo>
                  <a:pt x="728" y="553"/>
                  <a:pt x="728" y="554"/>
                  <a:pt x="728" y="554"/>
                </a:cubicBezTo>
                <a:moveTo>
                  <a:pt x="718" y="582"/>
                </a:moveTo>
                <a:cubicBezTo>
                  <a:pt x="718" y="583"/>
                  <a:pt x="718" y="583"/>
                  <a:pt x="719" y="583"/>
                </a:cubicBezTo>
                <a:cubicBezTo>
                  <a:pt x="718" y="584"/>
                  <a:pt x="718" y="586"/>
                  <a:pt x="718" y="586"/>
                </a:cubicBezTo>
                <a:cubicBezTo>
                  <a:pt x="717" y="587"/>
                  <a:pt x="716" y="586"/>
                  <a:pt x="716" y="585"/>
                </a:cubicBezTo>
                <a:cubicBezTo>
                  <a:pt x="716" y="584"/>
                  <a:pt x="717" y="583"/>
                  <a:pt x="718" y="582"/>
                </a:cubicBezTo>
                <a:moveTo>
                  <a:pt x="2263" y="299"/>
                </a:moveTo>
                <a:cubicBezTo>
                  <a:pt x="2258" y="302"/>
                  <a:pt x="2254" y="305"/>
                  <a:pt x="2250" y="307"/>
                </a:cubicBezTo>
                <a:cubicBezTo>
                  <a:pt x="2254" y="304"/>
                  <a:pt x="2257" y="300"/>
                  <a:pt x="2263" y="299"/>
                </a:cubicBezTo>
                <a:close/>
              </a:path>
            </a:pathLst>
          </a:custGeom>
          <a:solidFill>
            <a:srgbClr val="1b1b1b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987" name=""/>
          <p:cNvSpPr/>
          <p:nvPr/>
        </p:nvSpPr>
        <p:spPr>
          <a:xfrm>
            <a:off x="4885200" y="9461160"/>
            <a:ext cx="266760" cy="266760"/>
          </a:xfrm>
          <a:custGeom>
            <a:avLst/>
            <a:gdLst/>
            <a:ahLst/>
            <a:rect l="0" t="0" r="r" b="b"/>
            <a:pathLst>
              <a:path w="741" h="741">
                <a:moveTo>
                  <a:pt x="739" y="328"/>
                </a:moveTo>
                <a:cubicBezTo>
                  <a:pt x="741" y="352"/>
                  <a:pt x="742" y="377"/>
                  <a:pt x="740" y="401"/>
                </a:cubicBezTo>
                <a:cubicBezTo>
                  <a:pt x="737" y="425"/>
                  <a:pt x="733" y="449"/>
                  <a:pt x="726" y="472"/>
                </a:cubicBezTo>
                <a:cubicBezTo>
                  <a:pt x="720" y="495"/>
                  <a:pt x="711" y="518"/>
                  <a:pt x="699" y="539"/>
                </a:cubicBezTo>
                <a:cubicBezTo>
                  <a:pt x="688" y="561"/>
                  <a:pt x="675" y="581"/>
                  <a:pt x="660" y="600"/>
                </a:cubicBezTo>
                <a:cubicBezTo>
                  <a:pt x="645" y="619"/>
                  <a:pt x="628" y="637"/>
                  <a:pt x="609" y="652"/>
                </a:cubicBezTo>
                <a:cubicBezTo>
                  <a:pt x="591" y="668"/>
                  <a:pt x="571" y="682"/>
                  <a:pt x="550" y="694"/>
                </a:cubicBezTo>
                <a:cubicBezTo>
                  <a:pt x="528" y="706"/>
                  <a:pt x="506" y="716"/>
                  <a:pt x="483" y="723"/>
                </a:cubicBezTo>
                <a:cubicBezTo>
                  <a:pt x="460" y="730"/>
                  <a:pt x="436" y="735"/>
                  <a:pt x="412" y="738"/>
                </a:cubicBezTo>
                <a:cubicBezTo>
                  <a:pt x="388" y="741"/>
                  <a:pt x="364" y="741"/>
                  <a:pt x="340" y="739"/>
                </a:cubicBezTo>
                <a:cubicBezTo>
                  <a:pt x="315" y="737"/>
                  <a:pt x="292" y="733"/>
                  <a:pt x="268" y="726"/>
                </a:cubicBezTo>
                <a:cubicBezTo>
                  <a:pt x="245" y="719"/>
                  <a:pt x="222" y="710"/>
                  <a:pt x="201" y="699"/>
                </a:cubicBezTo>
                <a:cubicBezTo>
                  <a:pt x="179" y="687"/>
                  <a:pt x="159" y="674"/>
                  <a:pt x="140" y="658"/>
                </a:cubicBezTo>
                <a:cubicBezTo>
                  <a:pt x="121" y="643"/>
                  <a:pt x="104" y="626"/>
                  <a:pt x="87" y="608"/>
                </a:cubicBezTo>
                <a:cubicBezTo>
                  <a:pt x="71" y="589"/>
                  <a:pt x="58" y="569"/>
                  <a:pt x="46" y="548"/>
                </a:cubicBezTo>
                <a:cubicBezTo>
                  <a:pt x="34" y="527"/>
                  <a:pt x="25" y="505"/>
                  <a:pt x="17" y="481"/>
                </a:cubicBezTo>
                <a:cubicBezTo>
                  <a:pt x="10" y="458"/>
                  <a:pt x="5" y="435"/>
                  <a:pt x="2" y="411"/>
                </a:cubicBezTo>
                <a:cubicBezTo>
                  <a:pt x="0" y="386"/>
                  <a:pt x="-1" y="362"/>
                  <a:pt x="1" y="338"/>
                </a:cubicBezTo>
                <a:cubicBezTo>
                  <a:pt x="3" y="314"/>
                  <a:pt x="8" y="290"/>
                  <a:pt x="15" y="267"/>
                </a:cubicBezTo>
                <a:cubicBezTo>
                  <a:pt x="21" y="243"/>
                  <a:pt x="30" y="221"/>
                  <a:pt x="41" y="199"/>
                </a:cubicBezTo>
                <a:cubicBezTo>
                  <a:pt x="53" y="178"/>
                  <a:pt x="66" y="158"/>
                  <a:pt x="81" y="139"/>
                </a:cubicBezTo>
                <a:cubicBezTo>
                  <a:pt x="96" y="120"/>
                  <a:pt x="114" y="102"/>
                  <a:pt x="132" y="87"/>
                </a:cubicBezTo>
                <a:cubicBezTo>
                  <a:pt x="151" y="71"/>
                  <a:pt x="171" y="57"/>
                  <a:pt x="192" y="45"/>
                </a:cubicBezTo>
                <a:cubicBezTo>
                  <a:pt x="214" y="34"/>
                  <a:pt x="236" y="24"/>
                  <a:pt x="259" y="17"/>
                </a:cubicBezTo>
                <a:cubicBezTo>
                  <a:pt x="282" y="9"/>
                  <a:pt x="306" y="4"/>
                  <a:pt x="330" y="2"/>
                </a:cubicBezTo>
                <a:cubicBezTo>
                  <a:pt x="354" y="-1"/>
                  <a:pt x="378" y="-1"/>
                  <a:pt x="402" y="1"/>
                </a:cubicBezTo>
                <a:cubicBezTo>
                  <a:pt x="427" y="3"/>
                  <a:pt x="450" y="7"/>
                  <a:pt x="474" y="14"/>
                </a:cubicBezTo>
                <a:cubicBezTo>
                  <a:pt x="497" y="21"/>
                  <a:pt x="519" y="30"/>
                  <a:pt x="541" y="41"/>
                </a:cubicBezTo>
                <a:cubicBezTo>
                  <a:pt x="563" y="52"/>
                  <a:pt x="583" y="65"/>
                  <a:pt x="602" y="80"/>
                </a:cubicBezTo>
                <a:cubicBezTo>
                  <a:pt x="621" y="96"/>
                  <a:pt x="638" y="112"/>
                  <a:pt x="654" y="131"/>
                </a:cubicBezTo>
                <a:cubicBezTo>
                  <a:pt x="669" y="150"/>
                  <a:pt x="683" y="169"/>
                  <a:pt x="695" y="191"/>
                </a:cubicBezTo>
                <a:cubicBezTo>
                  <a:pt x="707" y="212"/>
                  <a:pt x="716" y="234"/>
                  <a:pt x="723" y="257"/>
                </a:cubicBezTo>
                <a:cubicBezTo>
                  <a:pt x="731" y="280"/>
                  <a:pt x="736" y="304"/>
                  <a:pt x="739" y="328"/>
                </a:cubicBezTo>
                <a:close/>
              </a:path>
            </a:pathLst>
          </a:custGeom>
          <a:solidFill>
            <a:srgbClr val="1c1c1c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988" name=""/>
          <p:cNvSpPr/>
          <p:nvPr/>
        </p:nvSpPr>
        <p:spPr>
          <a:xfrm>
            <a:off x="5016960" y="9560880"/>
            <a:ext cx="36360" cy="42120"/>
          </a:xfrm>
          <a:custGeom>
            <a:avLst/>
            <a:gdLst/>
            <a:ahLst/>
            <a:rect l="0" t="0" r="r" b="b"/>
            <a:pathLst>
              <a:path w="101" h="117">
                <a:moveTo>
                  <a:pt x="88" y="117"/>
                </a:moveTo>
                <a:cubicBezTo>
                  <a:pt x="87" y="117"/>
                  <a:pt x="86" y="117"/>
                  <a:pt x="85" y="117"/>
                </a:cubicBezTo>
                <a:cubicBezTo>
                  <a:pt x="78" y="116"/>
                  <a:pt x="73" y="110"/>
                  <a:pt x="74" y="102"/>
                </a:cubicBezTo>
                <a:cubicBezTo>
                  <a:pt x="78" y="64"/>
                  <a:pt x="50" y="30"/>
                  <a:pt x="11" y="26"/>
                </a:cubicBezTo>
                <a:cubicBezTo>
                  <a:pt x="4" y="25"/>
                  <a:pt x="-1" y="19"/>
                  <a:pt x="0" y="11"/>
                </a:cubicBezTo>
                <a:cubicBezTo>
                  <a:pt x="0" y="4"/>
                  <a:pt x="7" y="-1"/>
                  <a:pt x="15" y="0"/>
                </a:cubicBezTo>
                <a:cubicBezTo>
                  <a:pt x="67" y="5"/>
                  <a:pt x="105" y="52"/>
                  <a:pt x="100" y="105"/>
                </a:cubicBezTo>
                <a:cubicBezTo>
                  <a:pt x="99" y="111"/>
                  <a:pt x="94" y="116"/>
                  <a:pt x="88" y="117"/>
                </a:cubicBezTo>
                <a:close/>
              </a:path>
            </a:pathLst>
          </a:custGeom>
          <a:solidFill>
            <a:srgbClr val="e8eeee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989" name=""/>
          <p:cNvSpPr/>
          <p:nvPr/>
        </p:nvSpPr>
        <p:spPr>
          <a:xfrm>
            <a:off x="5019480" y="9538560"/>
            <a:ext cx="56520" cy="66600"/>
          </a:xfrm>
          <a:custGeom>
            <a:avLst/>
            <a:gdLst/>
            <a:ahLst/>
            <a:rect l="0" t="0" r="r" b="b"/>
            <a:pathLst>
              <a:path w="157" h="185">
                <a:moveTo>
                  <a:pt x="144" y="185"/>
                </a:moveTo>
                <a:cubicBezTo>
                  <a:pt x="143" y="185"/>
                  <a:pt x="142" y="185"/>
                  <a:pt x="141" y="185"/>
                </a:cubicBezTo>
                <a:cubicBezTo>
                  <a:pt x="134" y="184"/>
                  <a:pt x="129" y="178"/>
                  <a:pt x="130" y="171"/>
                </a:cubicBezTo>
                <a:cubicBezTo>
                  <a:pt x="133" y="136"/>
                  <a:pt x="123" y="102"/>
                  <a:pt x="101" y="74"/>
                </a:cubicBezTo>
                <a:cubicBezTo>
                  <a:pt x="78" y="47"/>
                  <a:pt x="46" y="30"/>
                  <a:pt x="12" y="26"/>
                </a:cubicBezTo>
                <a:cubicBezTo>
                  <a:pt x="4" y="26"/>
                  <a:pt x="-1" y="19"/>
                  <a:pt x="0" y="12"/>
                </a:cubicBezTo>
                <a:cubicBezTo>
                  <a:pt x="1" y="5"/>
                  <a:pt x="7" y="-1"/>
                  <a:pt x="14" y="0"/>
                </a:cubicBezTo>
                <a:cubicBezTo>
                  <a:pt x="56" y="4"/>
                  <a:pt x="95" y="25"/>
                  <a:pt x="121" y="57"/>
                </a:cubicBezTo>
                <a:cubicBezTo>
                  <a:pt x="148" y="90"/>
                  <a:pt x="160" y="132"/>
                  <a:pt x="156" y="173"/>
                </a:cubicBezTo>
                <a:cubicBezTo>
                  <a:pt x="155" y="180"/>
                  <a:pt x="150" y="184"/>
                  <a:pt x="144" y="185"/>
                </a:cubicBezTo>
                <a:close/>
              </a:path>
            </a:pathLst>
          </a:custGeom>
          <a:solidFill>
            <a:srgbClr val="e8eeee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990" name=""/>
          <p:cNvSpPr/>
          <p:nvPr/>
        </p:nvSpPr>
        <p:spPr>
          <a:xfrm>
            <a:off x="4955400" y="9541080"/>
            <a:ext cx="114840" cy="127440"/>
          </a:xfrm>
          <a:custGeom>
            <a:avLst/>
            <a:gdLst/>
            <a:ahLst/>
            <a:rect l="0" t="0" r="r" b="b"/>
            <a:pathLst>
              <a:path w="319" h="354">
                <a:moveTo>
                  <a:pt x="16" y="25"/>
                </a:moveTo>
                <a:lnTo>
                  <a:pt x="41" y="6"/>
                </a:lnTo>
                <a:cubicBezTo>
                  <a:pt x="56" y="-5"/>
                  <a:pt x="79" y="-1"/>
                  <a:pt x="88" y="16"/>
                </a:cubicBezTo>
                <a:lnTo>
                  <a:pt x="121" y="76"/>
                </a:lnTo>
                <a:cubicBezTo>
                  <a:pt x="124" y="82"/>
                  <a:pt x="125" y="88"/>
                  <a:pt x="122" y="93"/>
                </a:cubicBezTo>
                <a:lnTo>
                  <a:pt x="107" y="124"/>
                </a:lnTo>
                <a:cubicBezTo>
                  <a:pt x="104" y="129"/>
                  <a:pt x="105" y="135"/>
                  <a:pt x="108" y="140"/>
                </a:cubicBezTo>
                <a:cubicBezTo>
                  <a:pt x="108" y="140"/>
                  <a:pt x="131" y="179"/>
                  <a:pt x="146" y="195"/>
                </a:cubicBezTo>
                <a:cubicBezTo>
                  <a:pt x="161" y="211"/>
                  <a:pt x="191" y="235"/>
                  <a:pt x="191" y="235"/>
                </a:cubicBezTo>
                <a:cubicBezTo>
                  <a:pt x="196" y="239"/>
                  <a:pt x="202" y="240"/>
                  <a:pt x="207" y="238"/>
                </a:cubicBezTo>
                <a:lnTo>
                  <a:pt x="233" y="228"/>
                </a:lnTo>
                <a:cubicBezTo>
                  <a:pt x="239" y="226"/>
                  <a:pt x="246" y="227"/>
                  <a:pt x="251" y="230"/>
                </a:cubicBezTo>
                <a:lnTo>
                  <a:pt x="306" y="271"/>
                </a:lnTo>
                <a:cubicBezTo>
                  <a:pt x="322" y="282"/>
                  <a:pt x="324" y="304"/>
                  <a:pt x="311" y="318"/>
                </a:cubicBezTo>
                <a:lnTo>
                  <a:pt x="290" y="341"/>
                </a:lnTo>
                <a:cubicBezTo>
                  <a:pt x="279" y="353"/>
                  <a:pt x="261" y="357"/>
                  <a:pt x="246" y="350"/>
                </a:cubicBezTo>
                <a:cubicBezTo>
                  <a:pt x="213" y="335"/>
                  <a:pt x="152" y="302"/>
                  <a:pt x="95" y="241"/>
                </a:cubicBezTo>
                <a:cubicBezTo>
                  <a:pt x="34" y="176"/>
                  <a:pt x="10" y="102"/>
                  <a:pt x="1" y="64"/>
                </a:cubicBezTo>
                <a:cubicBezTo>
                  <a:pt x="-2" y="49"/>
                  <a:pt x="3" y="33"/>
                  <a:pt x="16" y="25"/>
                </a:cubicBezTo>
                <a:close/>
              </a:path>
            </a:pathLst>
          </a:custGeom>
          <a:solidFill>
            <a:srgbClr val="e8eeee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991" name=""/>
          <p:cNvSpPr/>
          <p:nvPr/>
        </p:nvSpPr>
        <p:spPr>
          <a:xfrm>
            <a:off x="4922280" y="9761040"/>
            <a:ext cx="266760" cy="266760"/>
          </a:xfrm>
          <a:custGeom>
            <a:avLst/>
            <a:gdLst/>
            <a:ahLst/>
            <a:rect l="0" t="0" r="r" b="b"/>
            <a:pathLst>
              <a:path w="741" h="741">
                <a:moveTo>
                  <a:pt x="329" y="2"/>
                </a:moveTo>
                <a:cubicBezTo>
                  <a:pt x="353" y="-1"/>
                  <a:pt x="377" y="-1"/>
                  <a:pt x="401" y="1"/>
                </a:cubicBezTo>
                <a:cubicBezTo>
                  <a:pt x="425" y="3"/>
                  <a:pt x="449" y="7"/>
                  <a:pt x="472" y="14"/>
                </a:cubicBezTo>
                <a:cubicBezTo>
                  <a:pt x="496" y="21"/>
                  <a:pt x="518" y="30"/>
                  <a:pt x="540" y="41"/>
                </a:cubicBezTo>
                <a:cubicBezTo>
                  <a:pt x="561" y="52"/>
                  <a:pt x="581" y="65"/>
                  <a:pt x="600" y="80"/>
                </a:cubicBezTo>
                <a:cubicBezTo>
                  <a:pt x="619" y="96"/>
                  <a:pt x="637" y="113"/>
                  <a:pt x="652" y="131"/>
                </a:cubicBezTo>
                <a:cubicBezTo>
                  <a:pt x="668" y="150"/>
                  <a:pt x="682" y="170"/>
                  <a:pt x="693" y="191"/>
                </a:cubicBezTo>
                <a:cubicBezTo>
                  <a:pt x="705" y="212"/>
                  <a:pt x="715" y="234"/>
                  <a:pt x="722" y="257"/>
                </a:cubicBezTo>
                <a:cubicBezTo>
                  <a:pt x="729" y="281"/>
                  <a:pt x="734" y="304"/>
                  <a:pt x="737" y="328"/>
                </a:cubicBezTo>
                <a:cubicBezTo>
                  <a:pt x="741" y="353"/>
                  <a:pt x="741" y="377"/>
                  <a:pt x="739" y="401"/>
                </a:cubicBezTo>
                <a:cubicBezTo>
                  <a:pt x="736" y="425"/>
                  <a:pt x="732" y="449"/>
                  <a:pt x="725" y="472"/>
                </a:cubicBezTo>
                <a:cubicBezTo>
                  <a:pt x="718" y="496"/>
                  <a:pt x="709" y="518"/>
                  <a:pt x="698" y="540"/>
                </a:cubicBezTo>
                <a:cubicBezTo>
                  <a:pt x="687" y="561"/>
                  <a:pt x="674" y="581"/>
                  <a:pt x="659" y="601"/>
                </a:cubicBezTo>
                <a:cubicBezTo>
                  <a:pt x="643" y="620"/>
                  <a:pt x="627" y="638"/>
                  <a:pt x="608" y="653"/>
                </a:cubicBezTo>
                <a:cubicBezTo>
                  <a:pt x="589" y="669"/>
                  <a:pt x="569" y="683"/>
                  <a:pt x="548" y="694"/>
                </a:cubicBezTo>
                <a:cubicBezTo>
                  <a:pt x="527" y="706"/>
                  <a:pt x="505" y="716"/>
                  <a:pt x="482" y="723"/>
                </a:cubicBezTo>
                <a:cubicBezTo>
                  <a:pt x="458" y="730"/>
                  <a:pt x="435" y="735"/>
                  <a:pt x="411" y="738"/>
                </a:cubicBezTo>
                <a:cubicBezTo>
                  <a:pt x="386" y="741"/>
                  <a:pt x="362" y="741"/>
                  <a:pt x="338" y="739"/>
                </a:cubicBezTo>
                <a:cubicBezTo>
                  <a:pt x="314" y="737"/>
                  <a:pt x="290" y="733"/>
                  <a:pt x="267" y="726"/>
                </a:cubicBezTo>
                <a:cubicBezTo>
                  <a:pt x="243" y="719"/>
                  <a:pt x="221" y="710"/>
                  <a:pt x="199" y="699"/>
                </a:cubicBezTo>
                <a:cubicBezTo>
                  <a:pt x="178" y="688"/>
                  <a:pt x="158" y="675"/>
                  <a:pt x="139" y="660"/>
                </a:cubicBezTo>
                <a:cubicBezTo>
                  <a:pt x="120" y="644"/>
                  <a:pt x="102" y="628"/>
                  <a:pt x="87" y="609"/>
                </a:cubicBezTo>
                <a:cubicBezTo>
                  <a:pt x="71" y="589"/>
                  <a:pt x="57" y="570"/>
                  <a:pt x="46" y="548"/>
                </a:cubicBezTo>
                <a:cubicBezTo>
                  <a:pt x="34" y="527"/>
                  <a:pt x="24" y="505"/>
                  <a:pt x="17" y="482"/>
                </a:cubicBezTo>
                <a:cubicBezTo>
                  <a:pt x="10" y="459"/>
                  <a:pt x="5" y="435"/>
                  <a:pt x="2" y="411"/>
                </a:cubicBezTo>
                <a:cubicBezTo>
                  <a:pt x="-1" y="386"/>
                  <a:pt x="-1" y="362"/>
                  <a:pt x="1" y="338"/>
                </a:cubicBezTo>
                <a:cubicBezTo>
                  <a:pt x="3" y="314"/>
                  <a:pt x="7" y="290"/>
                  <a:pt x="14" y="267"/>
                </a:cubicBezTo>
                <a:cubicBezTo>
                  <a:pt x="21" y="244"/>
                  <a:pt x="30" y="221"/>
                  <a:pt x="41" y="199"/>
                </a:cubicBezTo>
                <a:cubicBezTo>
                  <a:pt x="52" y="178"/>
                  <a:pt x="65" y="158"/>
                  <a:pt x="80" y="139"/>
                </a:cubicBezTo>
                <a:cubicBezTo>
                  <a:pt x="96" y="120"/>
                  <a:pt x="112" y="102"/>
                  <a:pt x="131" y="87"/>
                </a:cubicBezTo>
                <a:cubicBezTo>
                  <a:pt x="150" y="71"/>
                  <a:pt x="170" y="57"/>
                  <a:pt x="191" y="46"/>
                </a:cubicBezTo>
                <a:cubicBezTo>
                  <a:pt x="212" y="34"/>
                  <a:pt x="234" y="24"/>
                  <a:pt x="257" y="17"/>
                </a:cubicBezTo>
                <a:cubicBezTo>
                  <a:pt x="280" y="10"/>
                  <a:pt x="304" y="5"/>
                  <a:pt x="328" y="2"/>
                </a:cubicBezTo>
                <a:lnTo>
                  <a:pt x="329" y="2"/>
                </a:lnTo>
                <a:close/>
              </a:path>
            </a:pathLst>
          </a:custGeom>
          <a:solidFill>
            <a:srgbClr val="1c1c1c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992" name=""/>
          <p:cNvSpPr/>
          <p:nvPr/>
        </p:nvSpPr>
        <p:spPr>
          <a:xfrm>
            <a:off x="4978080" y="9840960"/>
            <a:ext cx="161640" cy="124920"/>
          </a:xfrm>
          <a:custGeom>
            <a:avLst/>
            <a:gdLst/>
            <a:ahLst/>
            <a:rect l="0" t="0" r="r" b="b"/>
            <a:pathLst>
              <a:path w="449" h="347">
                <a:moveTo>
                  <a:pt x="226" y="183"/>
                </a:moveTo>
                <a:lnTo>
                  <a:pt x="417" y="0"/>
                </a:lnTo>
                <a:cubicBezTo>
                  <a:pt x="417" y="1"/>
                  <a:pt x="417" y="1"/>
                  <a:pt x="417" y="2"/>
                </a:cubicBezTo>
                <a:lnTo>
                  <a:pt x="449" y="283"/>
                </a:lnTo>
                <a:cubicBezTo>
                  <a:pt x="450" y="294"/>
                  <a:pt x="442" y="303"/>
                  <a:pt x="431" y="305"/>
                </a:cubicBezTo>
                <a:lnTo>
                  <a:pt x="53" y="347"/>
                </a:lnTo>
                <a:cubicBezTo>
                  <a:pt x="43" y="348"/>
                  <a:pt x="33" y="340"/>
                  <a:pt x="32" y="330"/>
                </a:cubicBezTo>
                <a:lnTo>
                  <a:pt x="0" y="49"/>
                </a:lnTo>
                <a:cubicBezTo>
                  <a:pt x="0" y="48"/>
                  <a:pt x="1" y="47"/>
                  <a:pt x="1" y="46"/>
                </a:cubicBezTo>
                <a:lnTo>
                  <a:pt x="226" y="183"/>
                </a:lnTo>
                <a:close/>
              </a:path>
            </a:pathLst>
          </a:custGeom>
          <a:solidFill>
            <a:srgbClr val="e8eeee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993" name=""/>
          <p:cNvSpPr/>
          <p:nvPr/>
        </p:nvSpPr>
        <p:spPr>
          <a:xfrm>
            <a:off x="4985280" y="9835560"/>
            <a:ext cx="134640" cy="59400"/>
          </a:xfrm>
          <a:custGeom>
            <a:avLst/>
            <a:gdLst/>
            <a:ahLst/>
            <a:rect l="0" t="0" r="r" b="b"/>
            <a:pathLst>
              <a:path w="374" h="165">
                <a:moveTo>
                  <a:pt x="374" y="0"/>
                </a:moveTo>
                <a:lnTo>
                  <a:pt x="203" y="165"/>
                </a:lnTo>
                <a:lnTo>
                  <a:pt x="0" y="42"/>
                </a:lnTo>
                <a:lnTo>
                  <a:pt x="374" y="0"/>
                </a:lnTo>
                <a:close/>
              </a:path>
            </a:pathLst>
          </a:custGeom>
          <a:solidFill>
            <a:srgbClr val="e8eeee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994" name=""/>
          <p:cNvSpPr/>
          <p:nvPr/>
        </p:nvSpPr>
        <p:spPr>
          <a:xfrm>
            <a:off x="4981680" y="10082160"/>
            <a:ext cx="266760" cy="266760"/>
          </a:xfrm>
          <a:custGeom>
            <a:avLst/>
            <a:gdLst/>
            <a:ahLst/>
            <a:rect l="0" t="0" r="r" b="b"/>
            <a:pathLst>
              <a:path w="741" h="741">
                <a:moveTo>
                  <a:pt x="335" y="2"/>
                </a:moveTo>
                <a:cubicBezTo>
                  <a:pt x="357" y="0"/>
                  <a:pt x="379" y="0"/>
                  <a:pt x="401" y="2"/>
                </a:cubicBezTo>
                <a:cubicBezTo>
                  <a:pt x="426" y="4"/>
                  <a:pt x="449" y="8"/>
                  <a:pt x="473" y="15"/>
                </a:cubicBezTo>
                <a:cubicBezTo>
                  <a:pt x="496" y="22"/>
                  <a:pt x="518" y="31"/>
                  <a:pt x="540" y="42"/>
                </a:cubicBezTo>
                <a:cubicBezTo>
                  <a:pt x="562" y="53"/>
                  <a:pt x="583" y="66"/>
                  <a:pt x="602" y="82"/>
                </a:cubicBezTo>
                <a:cubicBezTo>
                  <a:pt x="621" y="97"/>
                  <a:pt x="638" y="114"/>
                  <a:pt x="654" y="132"/>
                </a:cubicBezTo>
                <a:cubicBezTo>
                  <a:pt x="669" y="151"/>
                  <a:pt x="683" y="171"/>
                  <a:pt x="695" y="192"/>
                </a:cubicBezTo>
                <a:cubicBezTo>
                  <a:pt x="707" y="213"/>
                  <a:pt x="716" y="235"/>
                  <a:pt x="724" y="258"/>
                </a:cubicBezTo>
                <a:cubicBezTo>
                  <a:pt x="731" y="282"/>
                  <a:pt x="736" y="305"/>
                  <a:pt x="739" y="329"/>
                </a:cubicBezTo>
                <a:cubicBezTo>
                  <a:pt x="741" y="354"/>
                  <a:pt x="742" y="378"/>
                  <a:pt x="740" y="402"/>
                </a:cubicBezTo>
                <a:cubicBezTo>
                  <a:pt x="738" y="426"/>
                  <a:pt x="733" y="451"/>
                  <a:pt x="726" y="474"/>
                </a:cubicBezTo>
                <a:cubicBezTo>
                  <a:pt x="720" y="498"/>
                  <a:pt x="711" y="520"/>
                  <a:pt x="700" y="542"/>
                </a:cubicBezTo>
                <a:cubicBezTo>
                  <a:pt x="688" y="563"/>
                  <a:pt x="675" y="583"/>
                  <a:pt x="660" y="602"/>
                </a:cubicBezTo>
                <a:cubicBezTo>
                  <a:pt x="645" y="621"/>
                  <a:pt x="628" y="639"/>
                  <a:pt x="609" y="654"/>
                </a:cubicBezTo>
                <a:cubicBezTo>
                  <a:pt x="591" y="670"/>
                  <a:pt x="570" y="684"/>
                  <a:pt x="549" y="695"/>
                </a:cubicBezTo>
                <a:cubicBezTo>
                  <a:pt x="527" y="707"/>
                  <a:pt x="505" y="717"/>
                  <a:pt x="482" y="724"/>
                </a:cubicBezTo>
                <a:cubicBezTo>
                  <a:pt x="459" y="731"/>
                  <a:pt x="435" y="737"/>
                  <a:pt x="411" y="739"/>
                </a:cubicBezTo>
                <a:cubicBezTo>
                  <a:pt x="387" y="742"/>
                  <a:pt x="363" y="742"/>
                  <a:pt x="339" y="740"/>
                </a:cubicBezTo>
                <a:cubicBezTo>
                  <a:pt x="314" y="738"/>
                  <a:pt x="291" y="734"/>
                  <a:pt x="267" y="727"/>
                </a:cubicBezTo>
                <a:cubicBezTo>
                  <a:pt x="244" y="720"/>
                  <a:pt x="221" y="711"/>
                  <a:pt x="200" y="700"/>
                </a:cubicBezTo>
                <a:cubicBezTo>
                  <a:pt x="178" y="689"/>
                  <a:pt x="158" y="676"/>
                  <a:pt x="139" y="661"/>
                </a:cubicBezTo>
                <a:cubicBezTo>
                  <a:pt x="120" y="645"/>
                  <a:pt x="103" y="629"/>
                  <a:pt x="87" y="610"/>
                </a:cubicBezTo>
                <a:cubicBezTo>
                  <a:pt x="71" y="591"/>
                  <a:pt x="58" y="572"/>
                  <a:pt x="46" y="550"/>
                </a:cubicBezTo>
                <a:cubicBezTo>
                  <a:pt x="34" y="529"/>
                  <a:pt x="25" y="507"/>
                  <a:pt x="17" y="484"/>
                </a:cubicBezTo>
                <a:cubicBezTo>
                  <a:pt x="10" y="460"/>
                  <a:pt x="5" y="436"/>
                  <a:pt x="2" y="412"/>
                </a:cubicBezTo>
                <a:cubicBezTo>
                  <a:pt x="0" y="388"/>
                  <a:pt x="-1" y="363"/>
                  <a:pt x="1" y="339"/>
                </a:cubicBezTo>
                <a:cubicBezTo>
                  <a:pt x="3" y="315"/>
                  <a:pt x="8" y="291"/>
                  <a:pt x="15" y="268"/>
                </a:cubicBezTo>
                <a:cubicBezTo>
                  <a:pt x="21" y="245"/>
                  <a:pt x="30" y="222"/>
                  <a:pt x="41" y="201"/>
                </a:cubicBezTo>
                <a:cubicBezTo>
                  <a:pt x="53" y="179"/>
                  <a:pt x="66" y="159"/>
                  <a:pt x="81" y="140"/>
                </a:cubicBezTo>
                <a:cubicBezTo>
                  <a:pt x="96" y="121"/>
                  <a:pt x="113" y="103"/>
                  <a:pt x="132" y="88"/>
                </a:cubicBezTo>
                <a:cubicBezTo>
                  <a:pt x="150" y="72"/>
                  <a:pt x="170" y="58"/>
                  <a:pt x="191" y="47"/>
                </a:cubicBezTo>
                <a:cubicBezTo>
                  <a:pt x="213" y="35"/>
                  <a:pt x="235" y="25"/>
                  <a:pt x="258" y="18"/>
                </a:cubicBezTo>
                <a:cubicBezTo>
                  <a:pt x="279" y="11"/>
                  <a:pt x="301" y="6"/>
                  <a:pt x="323" y="4"/>
                </a:cubicBezTo>
                <a:lnTo>
                  <a:pt x="335" y="2"/>
                </a:lnTo>
                <a:close/>
              </a:path>
            </a:pathLst>
          </a:custGeom>
          <a:solidFill>
            <a:srgbClr val="1c1c1c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995" name=""/>
          <p:cNvSpPr/>
          <p:nvPr/>
        </p:nvSpPr>
        <p:spPr>
          <a:xfrm>
            <a:off x="5054400" y="10129680"/>
            <a:ext cx="115200" cy="171720"/>
          </a:xfrm>
          <a:custGeom>
            <a:avLst/>
            <a:gdLst/>
            <a:ahLst/>
            <a:rect l="0" t="0" r="r" b="b"/>
            <a:pathLst>
              <a:path w="320" h="477">
                <a:moveTo>
                  <a:pt x="319" y="141"/>
                </a:moveTo>
                <a:cubicBezTo>
                  <a:pt x="322" y="170"/>
                  <a:pt x="317" y="198"/>
                  <a:pt x="305" y="225"/>
                </a:cubicBezTo>
                <a:lnTo>
                  <a:pt x="196" y="477"/>
                </a:lnTo>
                <a:lnTo>
                  <a:pt x="32" y="255"/>
                </a:lnTo>
                <a:cubicBezTo>
                  <a:pt x="14" y="232"/>
                  <a:pt x="4" y="206"/>
                  <a:pt x="1" y="176"/>
                </a:cubicBezTo>
                <a:cubicBezTo>
                  <a:pt x="0" y="166"/>
                  <a:pt x="-1" y="156"/>
                  <a:pt x="0" y="145"/>
                </a:cubicBezTo>
                <a:cubicBezTo>
                  <a:pt x="1" y="135"/>
                  <a:pt x="3" y="124"/>
                  <a:pt x="6" y="114"/>
                </a:cubicBezTo>
                <a:cubicBezTo>
                  <a:pt x="9" y="104"/>
                  <a:pt x="13" y="94"/>
                  <a:pt x="18" y="85"/>
                </a:cubicBezTo>
                <a:cubicBezTo>
                  <a:pt x="23" y="76"/>
                  <a:pt x="29" y="67"/>
                  <a:pt x="35" y="59"/>
                </a:cubicBezTo>
                <a:cubicBezTo>
                  <a:pt x="42" y="51"/>
                  <a:pt x="49" y="44"/>
                  <a:pt x="57" y="37"/>
                </a:cubicBezTo>
                <a:cubicBezTo>
                  <a:pt x="65" y="30"/>
                  <a:pt x="73" y="25"/>
                  <a:pt x="83" y="20"/>
                </a:cubicBezTo>
                <a:cubicBezTo>
                  <a:pt x="92" y="15"/>
                  <a:pt x="101" y="11"/>
                  <a:pt x="112" y="7"/>
                </a:cubicBezTo>
                <a:cubicBezTo>
                  <a:pt x="122" y="4"/>
                  <a:pt x="132" y="2"/>
                  <a:pt x="142" y="1"/>
                </a:cubicBezTo>
                <a:cubicBezTo>
                  <a:pt x="153" y="0"/>
                  <a:pt x="163" y="0"/>
                  <a:pt x="174" y="1"/>
                </a:cubicBezTo>
                <a:cubicBezTo>
                  <a:pt x="184" y="1"/>
                  <a:pt x="194" y="3"/>
                  <a:pt x="204" y="6"/>
                </a:cubicBezTo>
                <a:cubicBezTo>
                  <a:pt x="214" y="9"/>
                  <a:pt x="224" y="13"/>
                  <a:pt x="233" y="18"/>
                </a:cubicBezTo>
                <a:cubicBezTo>
                  <a:pt x="242" y="22"/>
                  <a:pt x="251" y="28"/>
                  <a:pt x="259" y="34"/>
                </a:cubicBezTo>
                <a:cubicBezTo>
                  <a:pt x="267" y="41"/>
                  <a:pt x="275" y="48"/>
                  <a:pt x="281" y="56"/>
                </a:cubicBezTo>
                <a:cubicBezTo>
                  <a:pt x="288" y="64"/>
                  <a:pt x="294" y="72"/>
                  <a:pt x="299" y="81"/>
                </a:cubicBezTo>
                <a:cubicBezTo>
                  <a:pt x="304" y="90"/>
                  <a:pt x="309" y="100"/>
                  <a:pt x="312" y="110"/>
                </a:cubicBezTo>
                <a:cubicBezTo>
                  <a:pt x="315" y="120"/>
                  <a:pt x="317" y="131"/>
                  <a:pt x="319" y="141"/>
                </a:cubicBezTo>
                <a:moveTo>
                  <a:pt x="152" y="83"/>
                </a:moveTo>
                <a:cubicBezTo>
                  <a:pt x="142" y="84"/>
                  <a:pt x="133" y="87"/>
                  <a:pt x="124" y="92"/>
                </a:cubicBezTo>
                <a:cubicBezTo>
                  <a:pt x="115" y="97"/>
                  <a:pt x="107" y="103"/>
                  <a:pt x="101" y="111"/>
                </a:cubicBezTo>
                <a:cubicBezTo>
                  <a:pt x="94" y="119"/>
                  <a:pt x="90" y="128"/>
                  <a:pt x="87" y="138"/>
                </a:cubicBezTo>
                <a:cubicBezTo>
                  <a:pt x="84" y="148"/>
                  <a:pt x="84" y="157"/>
                  <a:pt x="85" y="167"/>
                </a:cubicBezTo>
                <a:cubicBezTo>
                  <a:pt x="86" y="177"/>
                  <a:pt x="89" y="186"/>
                  <a:pt x="94" y="195"/>
                </a:cubicBezTo>
                <a:cubicBezTo>
                  <a:pt x="98" y="204"/>
                  <a:pt x="105" y="211"/>
                  <a:pt x="113" y="217"/>
                </a:cubicBezTo>
                <a:cubicBezTo>
                  <a:pt x="121" y="223"/>
                  <a:pt x="130" y="228"/>
                  <a:pt x="139" y="231"/>
                </a:cubicBezTo>
                <a:cubicBezTo>
                  <a:pt x="149" y="233"/>
                  <a:pt x="158" y="234"/>
                  <a:pt x="168" y="233"/>
                </a:cubicBezTo>
                <a:cubicBezTo>
                  <a:pt x="178" y="232"/>
                  <a:pt x="187" y="229"/>
                  <a:pt x="196" y="224"/>
                </a:cubicBezTo>
                <a:cubicBezTo>
                  <a:pt x="205" y="219"/>
                  <a:pt x="212" y="213"/>
                  <a:pt x="219" y="205"/>
                </a:cubicBezTo>
                <a:cubicBezTo>
                  <a:pt x="225" y="198"/>
                  <a:pt x="229" y="189"/>
                  <a:pt x="232" y="180"/>
                </a:cubicBezTo>
                <a:cubicBezTo>
                  <a:pt x="235" y="170"/>
                  <a:pt x="236" y="160"/>
                  <a:pt x="234" y="150"/>
                </a:cubicBezTo>
                <a:cubicBezTo>
                  <a:pt x="233" y="141"/>
                  <a:pt x="230" y="131"/>
                  <a:pt x="226" y="122"/>
                </a:cubicBezTo>
                <a:cubicBezTo>
                  <a:pt x="221" y="113"/>
                  <a:pt x="214" y="105"/>
                  <a:pt x="207" y="99"/>
                </a:cubicBezTo>
                <a:cubicBezTo>
                  <a:pt x="199" y="93"/>
                  <a:pt x="190" y="89"/>
                  <a:pt x="181" y="86"/>
                </a:cubicBezTo>
                <a:cubicBezTo>
                  <a:pt x="171" y="83"/>
                  <a:pt x="162" y="82"/>
                  <a:pt x="152" y="83"/>
                </a:cubicBezTo>
                <a:close/>
              </a:path>
            </a:pathLst>
          </a:custGeom>
          <a:solidFill>
            <a:srgbClr val="e8eeee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996" name=""/>
          <p:cNvSpPr/>
          <p:nvPr/>
        </p:nvSpPr>
        <p:spPr>
          <a:xfrm>
            <a:off x="3927600" y="6554160"/>
            <a:ext cx="1944360" cy="102600"/>
          </a:xfrm>
          <a:custGeom>
            <a:avLst/>
            <a:gdLst/>
            <a:ahLst/>
            <a:rect l="0" t="0" r="r" b="b"/>
            <a:pathLst>
              <a:path fill="none" w="5401" h="285">
                <a:moveTo>
                  <a:pt x="0" y="285"/>
                </a:moveTo>
                <a:cubicBezTo>
                  <a:pt x="0" y="128"/>
                  <a:pt x="127" y="0"/>
                  <a:pt x="283" y="0"/>
                </a:cubicBezTo>
                <a:lnTo>
                  <a:pt x="5401" y="0"/>
                </a:lnTo>
              </a:path>
            </a:pathLst>
          </a:custGeom>
          <a:ln w="18720">
            <a:solidFill>
              <a:srgbClr val="e8eeee"/>
            </a:solidFill>
            <a:miter/>
          </a:ln>
        </p:spPr>
        <p:txBody>
          <a:bodyPr lIns="9360" rIns="9360" tIns="9360" bIns="936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997" name=""/>
          <p:cNvSpPr/>
          <p:nvPr/>
        </p:nvSpPr>
        <p:spPr>
          <a:xfrm>
            <a:off x="858600" y="8287560"/>
            <a:ext cx="879120" cy="0"/>
          </a:xfrm>
          <a:prstGeom prst="line">
            <a:avLst/>
          </a:prstGeom>
          <a:ln w="18720">
            <a:solidFill>
              <a:srgbClr val="e8eeee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360" rIns="9360" tIns="-9360" bIns="-936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998" name=""/>
          <p:cNvSpPr/>
          <p:nvPr/>
        </p:nvSpPr>
        <p:spPr>
          <a:xfrm>
            <a:off x="2328480" y="9153000"/>
            <a:ext cx="741240" cy="166680"/>
          </a:xfrm>
          <a:custGeom>
            <a:avLst/>
            <a:gdLst/>
            <a:ahLst/>
            <a:rect l="0" t="0" r="r" b="b"/>
            <a:pathLst>
              <a:path w="2059" h="463">
                <a:moveTo>
                  <a:pt x="238" y="4"/>
                </a:moveTo>
                <a:cubicBezTo>
                  <a:pt x="243" y="-1"/>
                  <a:pt x="253" y="-1"/>
                  <a:pt x="258" y="4"/>
                </a:cubicBezTo>
                <a:lnTo>
                  <a:pt x="307" y="164"/>
                </a:lnTo>
                <a:cubicBezTo>
                  <a:pt x="312" y="169"/>
                  <a:pt x="312" y="169"/>
                  <a:pt x="317" y="169"/>
                </a:cubicBezTo>
                <a:lnTo>
                  <a:pt x="486" y="169"/>
                </a:lnTo>
                <a:cubicBezTo>
                  <a:pt x="496" y="169"/>
                  <a:pt x="501" y="179"/>
                  <a:pt x="491" y="184"/>
                </a:cubicBezTo>
                <a:lnTo>
                  <a:pt x="357" y="283"/>
                </a:lnTo>
                <a:cubicBezTo>
                  <a:pt x="352" y="288"/>
                  <a:pt x="352" y="288"/>
                  <a:pt x="352" y="293"/>
                </a:cubicBezTo>
                <a:lnTo>
                  <a:pt x="402" y="452"/>
                </a:lnTo>
                <a:cubicBezTo>
                  <a:pt x="405" y="458"/>
                  <a:pt x="402" y="462"/>
                  <a:pt x="398" y="463"/>
                </a:cubicBezTo>
                <a:lnTo>
                  <a:pt x="394" y="463"/>
                </a:lnTo>
                <a:cubicBezTo>
                  <a:pt x="393" y="463"/>
                  <a:pt x="392" y="462"/>
                  <a:pt x="392" y="461"/>
                </a:cubicBezTo>
                <a:lnTo>
                  <a:pt x="253" y="362"/>
                </a:lnTo>
                <a:lnTo>
                  <a:pt x="243" y="362"/>
                </a:lnTo>
                <a:lnTo>
                  <a:pt x="104" y="461"/>
                </a:lnTo>
                <a:cubicBezTo>
                  <a:pt x="103" y="462"/>
                  <a:pt x="102" y="463"/>
                  <a:pt x="101" y="463"/>
                </a:cubicBezTo>
                <a:lnTo>
                  <a:pt x="97" y="463"/>
                </a:lnTo>
                <a:cubicBezTo>
                  <a:pt x="94" y="462"/>
                  <a:pt x="91" y="458"/>
                  <a:pt x="94" y="452"/>
                </a:cubicBezTo>
                <a:lnTo>
                  <a:pt x="144" y="293"/>
                </a:lnTo>
                <a:cubicBezTo>
                  <a:pt x="144" y="288"/>
                  <a:pt x="144" y="288"/>
                  <a:pt x="139" y="283"/>
                </a:cubicBezTo>
                <a:lnTo>
                  <a:pt x="5" y="184"/>
                </a:lnTo>
                <a:cubicBezTo>
                  <a:pt x="2" y="182"/>
                  <a:pt x="1" y="181"/>
                  <a:pt x="0" y="179"/>
                </a:cubicBezTo>
                <a:lnTo>
                  <a:pt x="0" y="175"/>
                </a:lnTo>
                <a:cubicBezTo>
                  <a:pt x="1" y="171"/>
                  <a:pt x="5" y="169"/>
                  <a:pt x="10" y="169"/>
                </a:cubicBezTo>
                <a:lnTo>
                  <a:pt x="178" y="169"/>
                </a:lnTo>
                <a:cubicBezTo>
                  <a:pt x="183" y="169"/>
                  <a:pt x="183" y="169"/>
                  <a:pt x="188" y="164"/>
                </a:cubicBezTo>
                <a:lnTo>
                  <a:pt x="238" y="4"/>
                </a:lnTo>
                <a:moveTo>
                  <a:pt x="760" y="4"/>
                </a:moveTo>
                <a:cubicBezTo>
                  <a:pt x="765" y="-1"/>
                  <a:pt x="774" y="-1"/>
                  <a:pt x="779" y="4"/>
                </a:cubicBezTo>
                <a:lnTo>
                  <a:pt x="829" y="164"/>
                </a:lnTo>
                <a:cubicBezTo>
                  <a:pt x="834" y="169"/>
                  <a:pt x="834" y="169"/>
                  <a:pt x="839" y="169"/>
                </a:cubicBezTo>
                <a:lnTo>
                  <a:pt x="1008" y="169"/>
                </a:lnTo>
                <a:cubicBezTo>
                  <a:pt x="1017" y="169"/>
                  <a:pt x="1022" y="179"/>
                  <a:pt x="1013" y="184"/>
                </a:cubicBezTo>
                <a:lnTo>
                  <a:pt x="879" y="283"/>
                </a:lnTo>
                <a:cubicBezTo>
                  <a:pt x="874" y="288"/>
                  <a:pt x="874" y="288"/>
                  <a:pt x="874" y="293"/>
                </a:cubicBezTo>
                <a:lnTo>
                  <a:pt x="923" y="452"/>
                </a:lnTo>
                <a:cubicBezTo>
                  <a:pt x="926" y="458"/>
                  <a:pt x="924" y="462"/>
                  <a:pt x="920" y="463"/>
                </a:cubicBezTo>
                <a:lnTo>
                  <a:pt x="916" y="463"/>
                </a:lnTo>
                <a:cubicBezTo>
                  <a:pt x="915" y="463"/>
                  <a:pt x="914" y="462"/>
                  <a:pt x="913" y="461"/>
                </a:cubicBezTo>
                <a:lnTo>
                  <a:pt x="774" y="362"/>
                </a:lnTo>
                <a:lnTo>
                  <a:pt x="765" y="362"/>
                </a:lnTo>
                <a:lnTo>
                  <a:pt x="625" y="461"/>
                </a:lnTo>
                <a:cubicBezTo>
                  <a:pt x="624" y="462"/>
                  <a:pt x="623" y="463"/>
                  <a:pt x="622" y="463"/>
                </a:cubicBezTo>
                <a:lnTo>
                  <a:pt x="618" y="463"/>
                </a:lnTo>
                <a:cubicBezTo>
                  <a:pt x="614" y="462"/>
                  <a:pt x="612" y="458"/>
                  <a:pt x="615" y="452"/>
                </a:cubicBezTo>
                <a:lnTo>
                  <a:pt x="664" y="293"/>
                </a:lnTo>
                <a:cubicBezTo>
                  <a:pt x="664" y="288"/>
                  <a:pt x="664" y="288"/>
                  <a:pt x="659" y="283"/>
                </a:cubicBezTo>
                <a:lnTo>
                  <a:pt x="526" y="184"/>
                </a:lnTo>
                <a:cubicBezTo>
                  <a:pt x="516" y="179"/>
                  <a:pt x="521" y="169"/>
                  <a:pt x="531" y="169"/>
                </a:cubicBezTo>
                <a:lnTo>
                  <a:pt x="699" y="169"/>
                </a:lnTo>
                <a:cubicBezTo>
                  <a:pt x="704" y="169"/>
                  <a:pt x="704" y="169"/>
                  <a:pt x="709" y="164"/>
                </a:cubicBezTo>
                <a:lnTo>
                  <a:pt x="760" y="4"/>
                </a:lnTo>
                <a:moveTo>
                  <a:pt x="1280" y="4"/>
                </a:moveTo>
                <a:cubicBezTo>
                  <a:pt x="1285" y="-1"/>
                  <a:pt x="1295" y="-1"/>
                  <a:pt x="1300" y="4"/>
                </a:cubicBezTo>
                <a:lnTo>
                  <a:pt x="1350" y="164"/>
                </a:lnTo>
                <a:cubicBezTo>
                  <a:pt x="1355" y="169"/>
                  <a:pt x="1355" y="169"/>
                  <a:pt x="1360" y="169"/>
                </a:cubicBezTo>
                <a:lnTo>
                  <a:pt x="1528" y="169"/>
                </a:lnTo>
                <a:cubicBezTo>
                  <a:pt x="1538" y="169"/>
                  <a:pt x="1543" y="179"/>
                  <a:pt x="1533" y="184"/>
                </a:cubicBezTo>
                <a:lnTo>
                  <a:pt x="1399" y="283"/>
                </a:lnTo>
                <a:cubicBezTo>
                  <a:pt x="1394" y="288"/>
                  <a:pt x="1394" y="288"/>
                  <a:pt x="1394" y="293"/>
                </a:cubicBezTo>
                <a:lnTo>
                  <a:pt x="1444" y="452"/>
                </a:lnTo>
                <a:cubicBezTo>
                  <a:pt x="1447" y="458"/>
                  <a:pt x="1444" y="462"/>
                  <a:pt x="1441" y="463"/>
                </a:cubicBezTo>
                <a:lnTo>
                  <a:pt x="1437" y="463"/>
                </a:lnTo>
                <a:cubicBezTo>
                  <a:pt x="1436" y="463"/>
                  <a:pt x="1435" y="462"/>
                  <a:pt x="1434" y="461"/>
                </a:cubicBezTo>
                <a:lnTo>
                  <a:pt x="1295" y="362"/>
                </a:lnTo>
                <a:lnTo>
                  <a:pt x="1285" y="362"/>
                </a:lnTo>
                <a:lnTo>
                  <a:pt x="1146" y="461"/>
                </a:lnTo>
                <a:cubicBezTo>
                  <a:pt x="1146" y="462"/>
                  <a:pt x="1145" y="463"/>
                  <a:pt x="1144" y="463"/>
                </a:cubicBezTo>
                <a:lnTo>
                  <a:pt x="1140" y="463"/>
                </a:lnTo>
                <a:cubicBezTo>
                  <a:pt x="1136" y="462"/>
                  <a:pt x="1133" y="458"/>
                  <a:pt x="1136" y="452"/>
                </a:cubicBezTo>
                <a:lnTo>
                  <a:pt x="1186" y="293"/>
                </a:lnTo>
                <a:cubicBezTo>
                  <a:pt x="1186" y="288"/>
                  <a:pt x="1186" y="288"/>
                  <a:pt x="1181" y="283"/>
                </a:cubicBezTo>
                <a:lnTo>
                  <a:pt x="1047" y="184"/>
                </a:lnTo>
                <a:cubicBezTo>
                  <a:pt x="1037" y="179"/>
                  <a:pt x="1042" y="169"/>
                  <a:pt x="1052" y="169"/>
                </a:cubicBezTo>
                <a:lnTo>
                  <a:pt x="1221" y="169"/>
                </a:lnTo>
                <a:cubicBezTo>
                  <a:pt x="1226" y="169"/>
                  <a:pt x="1226" y="169"/>
                  <a:pt x="1231" y="164"/>
                </a:cubicBezTo>
                <a:lnTo>
                  <a:pt x="1280" y="4"/>
                </a:lnTo>
                <a:moveTo>
                  <a:pt x="1801" y="4"/>
                </a:moveTo>
                <a:cubicBezTo>
                  <a:pt x="1806" y="-1"/>
                  <a:pt x="1816" y="-1"/>
                  <a:pt x="1821" y="4"/>
                </a:cubicBezTo>
                <a:lnTo>
                  <a:pt x="1870" y="164"/>
                </a:lnTo>
                <a:cubicBezTo>
                  <a:pt x="1875" y="169"/>
                  <a:pt x="1875" y="169"/>
                  <a:pt x="1880" y="169"/>
                </a:cubicBezTo>
                <a:lnTo>
                  <a:pt x="2049" y="169"/>
                </a:lnTo>
                <a:cubicBezTo>
                  <a:pt x="2059" y="169"/>
                  <a:pt x="2064" y="179"/>
                  <a:pt x="2054" y="184"/>
                </a:cubicBezTo>
                <a:lnTo>
                  <a:pt x="1920" y="283"/>
                </a:lnTo>
                <a:cubicBezTo>
                  <a:pt x="1915" y="288"/>
                  <a:pt x="1915" y="288"/>
                  <a:pt x="1915" y="293"/>
                </a:cubicBezTo>
                <a:lnTo>
                  <a:pt x="1965" y="452"/>
                </a:lnTo>
                <a:cubicBezTo>
                  <a:pt x="1968" y="458"/>
                  <a:pt x="1965" y="462"/>
                  <a:pt x="1961" y="463"/>
                </a:cubicBezTo>
                <a:lnTo>
                  <a:pt x="1957" y="463"/>
                </a:lnTo>
                <a:cubicBezTo>
                  <a:pt x="1956" y="463"/>
                  <a:pt x="1955" y="462"/>
                  <a:pt x="1955" y="461"/>
                </a:cubicBezTo>
                <a:lnTo>
                  <a:pt x="1816" y="362"/>
                </a:lnTo>
                <a:lnTo>
                  <a:pt x="1806" y="362"/>
                </a:lnTo>
                <a:lnTo>
                  <a:pt x="1667" y="461"/>
                </a:lnTo>
                <a:cubicBezTo>
                  <a:pt x="1666" y="462"/>
                  <a:pt x="1665" y="463"/>
                  <a:pt x="1664" y="463"/>
                </a:cubicBezTo>
                <a:lnTo>
                  <a:pt x="1660" y="463"/>
                </a:lnTo>
                <a:cubicBezTo>
                  <a:pt x="1657" y="462"/>
                  <a:pt x="1654" y="458"/>
                  <a:pt x="1657" y="452"/>
                </a:cubicBezTo>
                <a:lnTo>
                  <a:pt x="1707" y="293"/>
                </a:lnTo>
                <a:cubicBezTo>
                  <a:pt x="1707" y="288"/>
                  <a:pt x="1707" y="288"/>
                  <a:pt x="1702" y="283"/>
                </a:cubicBezTo>
                <a:lnTo>
                  <a:pt x="1568" y="184"/>
                </a:lnTo>
                <a:cubicBezTo>
                  <a:pt x="1558" y="179"/>
                  <a:pt x="1563" y="169"/>
                  <a:pt x="1573" y="169"/>
                </a:cubicBezTo>
                <a:lnTo>
                  <a:pt x="1741" y="169"/>
                </a:lnTo>
                <a:cubicBezTo>
                  <a:pt x="1746" y="169"/>
                  <a:pt x="1746" y="169"/>
                  <a:pt x="1751" y="164"/>
                </a:cubicBezTo>
                <a:lnTo>
                  <a:pt x="1801" y="4"/>
                </a:lnTo>
                <a:close/>
              </a:path>
            </a:pathLst>
          </a:custGeom>
          <a:solidFill>
            <a:srgbClr val="e8eeee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999" name=""/>
          <p:cNvSpPr/>
          <p:nvPr/>
        </p:nvSpPr>
        <p:spPr>
          <a:xfrm>
            <a:off x="3078000" y="9153000"/>
            <a:ext cx="178920" cy="166680"/>
          </a:xfrm>
          <a:custGeom>
            <a:avLst/>
            <a:gdLst/>
            <a:ahLst/>
            <a:rect l="0" t="0" r="r" b="b"/>
            <a:pathLst>
              <a:path w="497" h="463">
                <a:moveTo>
                  <a:pt x="239" y="4"/>
                </a:moveTo>
                <a:cubicBezTo>
                  <a:pt x="244" y="-1"/>
                  <a:pt x="254" y="-1"/>
                  <a:pt x="258" y="4"/>
                </a:cubicBezTo>
                <a:lnTo>
                  <a:pt x="308" y="164"/>
                </a:lnTo>
                <a:cubicBezTo>
                  <a:pt x="313" y="169"/>
                  <a:pt x="313" y="169"/>
                  <a:pt x="318" y="169"/>
                </a:cubicBezTo>
                <a:lnTo>
                  <a:pt x="487" y="169"/>
                </a:lnTo>
                <a:cubicBezTo>
                  <a:pt x="496" y="169"/>
                  <a:pt x="501" y="179"/>
                  <a:pt x="492" y="184"/>
                </a:cubicBezTo>
                <a:lnTo>
                  <a:pt x="358" y="283"/>
                </a:lnTo>
                <a:cubicBezTo>
                  <a:pt x="353" y="288"/>
                  <a:pt x="353" y="288"/>
                  <a:pt x="353" y="293"/>
                </a:cubicBezTo>
                <a:lnTo>
                  <a:pt x="402" y="452"/>
                </a:lnTo>
                <a:cubicBezTo>
                  <a:pt x="405" y="458"/>
                  <a:pt x="403" y="462"/>
                  <a:pt x="399" y="463"/>
                </a:cubicBezTo>
                <a:lnTo>
                  <a:pt x="395" y="463"/>
                </a:lnTo>
                <a:cubicBezTo>
                  <a:pt x="394" y="463"/>
                  <a:pt x="393" y="462"/>
                  <a:pt x="392" y="461"/>
                </a:cubicBezTo>
                <a:lnTo>
                  <a:pt x="254" y="362"/>
                </a:lnTo>
                <a:lnTo>
                  <a:pt x="244" y="362"/>
                </a:lnTo>
                <a:lnTo>
                  <a:pt x="104" y="461"/>
                </a:lnTo>
                <a:cubicBezTo>
                  <a:pt x="103" y="462"/>
                  <a:pt x="102" y="463"/>
                  <a:pt x="101" y="463"/>
                </a:cubicBezTo>
                <a:lnTo>
                  <a:pt x="97" y="463"/>
                </a:lnTo>
                <a:cubicBezTo>
                  <a:pt x="93" y="462"/>
                  <a:pt x="91" y="458"/>
                  <a:pt x="94" y="452"/>
                </a:cubicBezTo>
                <a:lnTo>
                  <a:pt x="144" y="293"/>
                </a:lnTo>
                <a:cubicBezTo>
                  <a:pt x="144" y="288"/>
                  <a:pt x="144" y="288"/>
                  <a:pt x="139" y="283"/>
                </a:cubicBezTo>
                <a:lnTo>
                  <a:pt x="5" y="184"/>
                </a:lnTo>
                <a:cubicBezTo>
                  <a:pt x="-5" y="179"/>
                  <a:pt x="0" y="169"/>
                  <a:pt x="10" y="169"/>
                </a:cubicBezTo>
                <a:lnTo>
                  <a:pt x="179" y="169"/>
                </a:lnTo>
                <a:cubicBezTo>
                  <a:pt x="184" y="169"/>
                  <a:pt x="184" y="169"/>
                  <a:pt x="189" y="164"/>
                </a:cubicBezTo>
                <a:lnTo>
                  <a:pt x="239" y="4"/>
                </a:lnTo>
                <a:close/>
              </a:path>
            </a:pathLst>
          </a:custGeom>
          <a:solidFill>
            <a:srgbClr val="5d5d5d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000" name=""/>
          <p:cNvSpPr txBox="1"/>
          <p:nvPr/>
        </p:nvSpPr>
        <p:spPr>
          <a:xfrm>
            <a:off x="756360" y="9344520"/>
            <a:ext cx="1325160" cy="20772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200" strike="noStrike" u="none">
                <a:solidFill>
                  <a:srgbClr val="e8eeee"/>
                </a:solidFill>
                <a:effectLst/>
                <a:uFillTx/>
                <a:latin typeface="DMSans"/>
                <a:ea typeface="DMSans"/>
              </a:rPr>
              <a:t>Web layout design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001" name=""/>
          <p:cNvSpPr/>
          <p:nvPr/>
        </p:nvSpPr>
        <p:spPr>
          <a:xfrm>
            <a:off x="2328480" y="9364320"/>
            <a:ext cx="928800" cy="166680"/>
          </a:xfrm>
          <a:custGeom>
            <a:avLst/>
            <a:gdLst/>
            <a:ahLst/>
            <a:rect l="0" t="0" r="r" b="b"/>
            <a:pathLst>
              <a:path w="2580" h="463">
                <a:moveTo>
                  <a:pt x="238" y="4"/>
                </a:moveTo>
                <a:cubicBezTo>
                  <a:pt x="243" y="-1"/>
                  <a:pt x="253" y="-1"/>
                  <a:pt x="258" y="4"/>
                </a:cubicBezTo>
                <a:lnTo>
                  <a:pt x="307" y="164"/>
                </a:lnTo>
                <a:cubicBezTo>
                  <a:pt x="312" y="169"/>
                  <a:pt x="312" y="169"/>
                  <a:pt x="317" y="169"/>
                </a:cubicBezTo>
                <a:lnTo>
                  <a:pt x="486" y="169"/>
                </a:lnTo>
                <a:cubicBezTo>
                  <a:pt x="496" y="169"/>
                  <a:pt x="501" y="179"/>
                  <a:pt x="491" y="184"/>
                </a:cubicBezTo>
                <a:lnTo>
                  <a:pt x="357" y="283"/>
                </a:lnTo>
                <a:cubicBezTo>
                  <a:pt x="352" y="288"/>
                  <a:pt x="352" y="288"/>
                  <a:pt x="352" y="293"/>
                </a:cubicBezTo>
                <a:lnTo>
                  <a:pt x="402" y="451"/>
                </a:lnTo>
                <a:cubicBezTo>
                  <a:pt x="405" y="458"/>
                  <a:pt x="402" y="462"/>
                  <a:pt x="398" y="463"/>
                </a:cubicBezTo>
                <a:lnTo>
                  <a:pt x="394" y="463"/>
                </a:lnTo>
                <a:cubicBezTo>
                  <a:pt x="393" y="463"/>
                  <a:pt x="392" y="462"/>
                  <a:pt x="392" y="461"/>
                </a:cubicBezTo>
                <a:lnTo>
                  <a:pt x="253" y="362"/>
                </a:lnTo>
                <a:lnTo>
                  <a:pt x="243" y="362"/>
                </a:lnTo>
                <a:lnTo>
                  <a:pt x="104" y="461"/>
                </a:lnTo>
                <a:cubicBezTo>
                  <a:pt x="103" y="462"/>
                  <a:pt x="102" y="463"/>
                  <a:pt x="101" y="463"/>
                </a:cubicBezTo>
                <a:lnTo>
                  <a:pt x="97" y="463"/>
                </a:lnTo>
                <a:cubicBezTo>
                  <a:pt x="94" y="462"/>
                  <a:pt x="91" y="458"/>
                  <a:pt x="94" y="451"/>
                </a:cubicBezTo>
                <a:lnTo>
                  <a:pt x="144" y="293"/>
                </a:lnTo>
                <a:cubicBezTo>
                  <a:pt x="144" y="288"/>
                  <a:pt x="144" y="288"/>
                  <a:pt x="139" y="283"/>
                </a:cubicBezTo>
                <a:lnTo>
                  <a:pt x="5" y="184"/>
                </a:lnTo>
                <a:cubicBezTo>
                  <a:pt x="2" y="182"/>
                  <a:pt x="1" y="181"/>
                  <a:pt x="0" y="179"/>
                </a:cubicBezTo>
                <a:lnTo>
                  <a:pt x="0" y="174"/>
                </a:lnTo>
                <a:cubicBezTo>
                  <a:pt x="1" y="171"/>
                  <a:pt x="5" y="169"/>
                  <a:pt x="10" y="169"/>
                </a:cubicBezTo>
                <a:lnTo>
                  <a:pt x="178" y="169"/>
                </a:lnTo>
                <a:cubicBezTo>
                  <a:pt x="183" y="169"/>
                  <a:pt x="183" y="169"/>
                  <a:pt x="188" y="164"/>
                </a:cubicBezTo>
                <a:lnTo>
                  <a:pt x="238" y="4"/>
                </a:lnTo>
                <a:moveTo>
                  <a:pt x="759" y="4"/>
                </a:moveTo>
                <a:cubicBezTo>
                  <a:pt x="764" y="-1"/>
                  <a:pt x="773" y="-1"/>
                  <a:pt x="778" y="4"/>
                </a:cubicBezTo>
                <a:lnTo>
                  <a:pt x="828" y="164"/>
                </a:lnTo>
                <a:cubicBezTo>
                  <a:pt x="833" y="169"/>
                  <a:pt x="833" y="169"/>
                  <a:pt x="838" y="169"/>
                </a:cubicBezTo>
                <a:lnTo>
                  <a:pt x="1007" y="169"/>
                </a:lnTo>
                <a:cubicBezTo>
                  <a:pt x="1016" y="169"/>
                  <a:pt x="1021" y="179"/>
                  <a:pt x="1012" y="184"/>
                </a:cubicBezTo>
                <a:lnTo>
                  <a:pt x="878" y="283"/>
                </a:lnTo>
                <a:cubicBezTo>
                  <a:pt x="873" y="288"/>
                  <a:pt x="873" y="288"/>
                  <a:pt x="873" y="293"/>
                </a:cubicBezTo>
                <a:lnTo>
                  <a:pt x="922" y="451"/>
                </a:lnTo>
                <a:cubicBezTo>
                  <a:pt x="925" y="458"/>
                  <a:pt x="923" y="462"/>
                  <a:pt x="919" y="463"/>
                </a:cubicBezTo>
                <a:lnTo>
                  <a:pt x="915" y="463"/>
                </a:lnTo>
                <a:cubicBezTo>
                  <a:pt x="914" y="463"/>
                  <a:pt x="913" y="462"/>
                  <a:pt x="912" y="461"/>
                </a:cubicBezTo>
                <a:lnTo>
                  <a:pt x="773" y="362"/>
                </a:lnTo>
                <a:lnTo>
                  <a:pt x="764" y="362"/>
                </a:lnTo>
                <a:lnTo>
                  <a:pt x="625" y="461"/>
                </a:lnTo>
                <a:cubicBezTo>
                  <a:pt x="624" y="462"/>
                  <a:pt x="623" y="463"/>
                  <a:pt x="622" y="463"/>
                </a:cubicBezTo>
                <a:lnTo>
                  <a:pt x="618" y="463"/>
                </a:lnTo>
                <a:cubicBezTo>
                  <a:pt x="614" y="462"/>
                  <a:pt x="612" y="458"/>
                  <a:pt x="615" y="451"/>
                </a:cubicBezTo>
                <a:lnTo>
                  <a:pt x="664" y="293"/>
                </a:lnTo>
                <a:cubicBezTo>
                  <a:pt x="664" y="288"/>
                  <a:pt x="664" y="288"/>
                  <a:pt x="659" y="283"/>
                </a:cubicBezTo>
                <a:lnTo>
                  <a:pt x="526" y="184"/>
                </a:lnTo>
                <a:cubicBezTo>
                  <a:pt x="516" y="179"/>
                  <a:pt x="521" y="169"/>
                  <a:pt x="531" y="169"/>
                </a:cubicBezTo>
                <a:lnTo>
                  <a:pt x="699" y="169"/>
                </a:lnTo>
                <a:cubicBezTo>
                  <a:pt x="704" y="169"/>
                  <a:pt x="704" y="169"/>
                  <a:pt x="709" y="164"/>
                </a:cubicBezTo>
                <a:lnTo>
                  <a:pt x="759" y="4"/>
                </a:lnTo>
                <a:moveTo>
                  <a:pt x="1279" y="4"/>
                </a:moveTo>
                <a:cubicBezTo>
                  <a:pt x="1284" y="-1"/>
                  <a:pt x="1294" y="-1"/>
                  <a:pt x="1299" y="4"/>
                </a:cubicBezTo>
                <a:lnTo>
                  <a:pt x="1349" y="164"/>
                </a:lnTo>
                <a:cubicBezTo>
                  <a:pt x="1354" y="169"/>
                  <a:pt x="1354" y="169"/>
                  <a:pt x="1359" y="169"/>
                </a:cubicBezTo>
                <a:lnTo>
                  <a:pt x="1527" y="169"/>
                </a:lnTo>
                <a:cubicBezTo>
                  <a:pt x="1537" y="169"/>
                  <a:pt x="1542" y="179"/>
                  <a:pt x="1532" y="184"/>
                </a:cubicBezTo>
                <a:lnTo>
                  <a:pt x="1398" y="283"/>
                </a:lnTo>
                <a:cubicBezTo>
                  <a:pt x="1393" y="288"/>
                  <a:pt x="1393" y="288"/>
                  <a:pt x="1393" y="293"/>
                </a:cubicBezTo>
                <a:lnTo>
                  <a:pt x="1443" y="451"/>
                </a:lnTo>
                <a:cubicBezTo>
                  <a:pt x="1446" y="458"/>
                  <a:pt x="1443" y="462"/>
                  <a:pt x="1440" y="463"/>
                </a:cubicBezTo>
                <a:lnTo>
                  <a:pt x="1436" y="463"/>
                </a:lnTo>
                <a:cubicBezTo>
                  <a:pt x="1435" y="463"/>
                  <a:pt x="1434" y="462"/>
                  <a:pt x="1433" y="461"/>
                </a:cubicBezTo>
                <a:lnTo>
                  <a:pt x="1294" y="362"/>
                </a:lnTo>
                <a:lnTo>
                  <a:pt x="1284" y="362"/>
                </a:lnTo>
                <a:lnTo>
                  <a:pt x="1145" y="461"/>
                </a:lnTo>
                <a:cubicBezTo>
                  <a:pt x="1145" y="462"/>
                  <a:pt x="1144" y="463"/>
                  <a:pt x="1143" y="463"/>
                </a:cubicBezTo>
                <a:lnTo>
                  <a:pt x="1139" y="463"/>
                </a:lnTo>
                <a:cubicBezTo>
                  <a:pt x="1135" y="462"/>
                  <a:pt x="1132" y="458"/>
                  <a:pt x="1135" y="451"/>
                </a:cubicBezTo>
                <a:lnTo>
                  <a:pt x="1185" y="293"/>
                </a:lnTo>
                <a:cubicBezTo>
                  <a:pt x="1185" y="288"/>
                  <a:pt x="1185" y="288"/>
                  <a:pt x="1180" y="283"/>
                </a:cubicBezTo>
                <a:lnTo>
                  <a:pt x="1046" y="184"/>
                </a:lnTo>
                <a:cubicBezTo>
                  <a:pt x="1036" y="179"/>
                  <a:pt x="1041" y="169"/>
                  <a:pt x="1051" y="169"/>
                </a:cubicBezTo>
                <a:lnTo>
                  <a:pt x="1220" y="169"/>
                </a:lnTo>
                <a:cubicBezTo>
                  <a:pt x="1225" y="169"/>
                  <a:pt x="1225" y="169"/>
                  <a:pt x="1230" y="164"/>
                </a:cubicBezTo>
                <a:lnTo>
                  <a:pt x="1279" y="4"/>
                </a:lnTo>
                <a:moveTo>
                  <a:pt x="1800" y="4"/>
                </a:moveTo>
                <a:cubicBezTo>
                  <a:pt x="1805" y="-1"/>
                  <a:pt x="1815" y="-1"/>
                  <a:pt x="1820" y="4"/>
                </a:cubicBezTo>
                <a:lnTo>
                  <a:pt x="1869" y="164"/>
                </a:lnTo>
                <a:cubicBezTo>
                  <a:pt x="1874" y="169"/>
                  <a:pt x="1874" y="169"/>
                  <a:pt x="1879" y="169"/>
                </a:cubicBezTo>
                <a:lnTo>
                  <a:pt x="2048" y="169"/>
                </a:lnTo>
                <a:cubicBezTo>
                  <a:pt x="2058" y="169"/>
                  <a:pt x="2063" y="179"/>
                  <a:pt x="2053" y="184"/>
                </a:cubicBezTo>
                <a:lnTo>
                  <a:pt x="1919" y="283"/>
                </a:lnTo>
                <a:cubicBezTo>
                  <a:pt x="1914" y="288"/>
                  <a:pt x="1914" y="288"/>
                  <a:pt x="1914" y="293"/>
                </a:cubicBezTo>
                <a:lnTo>
                  <a:pt x="1964" y="451"/>
                </a:lnTo>
                <a:cubicBezTo>
                  <a:pt x="1967" y="458"/>
                  <a:pt x="1964" y="462"/>
                  <a:pt x="1960" y="463"/>
                </a:cubicBezTo>
                <a:lnTo>
                  <a:pt x="1956" y="463"/>
                </a:lnTo>
                <a:cubicBezTo>
                  <a:pt x="1955" y="463"/>
                  <a:pt x="1954" y="462"/>
                  <a:pt x="1954" y="461"/>
                </a:cubicBezTo>
                <a:lnTo>
                  <a:pt x="1815" y="362"/>
                </a:lnTo>
                <a:lnTo>
                  <a:pt x="1805" y="362"/>
                </a:lnTo>
                <a:lnTo>
                  <a:pt x="1666" y="461"/>
                </a:lnTo>
                <a:cubicBezTo>
                  <a:pt x="1665" y="462"/>
                  <a:pt x="1664" y="463"/>
                  <a:pt x="1663" y="463"/>
                </a:cubicBezTo>
                <a:lnTo>
                  <a:pt x="1659" y="463"/>
                </a:lnTo>
                <a:cubicBezTo>
                  <a:pt x="1656" y="462"/>
                  <a:pt x="1653" y="458"/>
                  <a:pt x="1656" y="451"/>
                </a:cubicBezTo>
                <a:lnTo>
                  <a:pt x="1706" y="293"/>
                </a:lnTo>
                <a:cubicBezTo>
                  <a:pt x="1706" y="288"/>
                  <a:pt x="1706" y="288"/>
                  <a:pt x="1701" y="283"/>
                </a:cubicBezTo>
                <a:lnTo>
                  <a:pt x="1567" y="184"/>
                </a:lnTo>
                <a:cubicBezTo>
                  <a:pt x="1557" y="179"/>
                  <a:pt x="1562" y="169"/>
                  <a:pt x="1572" y="169"/>
                </a:cubicBezTo>
                <a:lnTo>
                  <a:pt x="1740" y="169"/>
                </a:lnTo>
                <a:cubicBezTo>
                  <a:pt x="1745" y="169"/>
                  <a:pt x="1745" y="169"/>
                  <a:pt x="1750" y="164"/>
                </a:cubicBezTo>
                <a:lnTo>
                  <a:pt x="1800" y="4"/>
                </a:lnTo>
                <a:moveTo>
                  <a:pt x="2321" y="4"/>
                </a:moveTo>
                <a:cubicBezTo>
                  <a:pt x="2326" y="-1"/>
                  <a:pt x="2336" y="-1"/>
                  <a:pt x="2340" y="4"/>
                </a:cubicBezTo>
                <a:lnTo>
                  <a:pt x="2390" y="164"/>
                </a:lnTo>
                <a:cubicBezTo>
                  <a:pt x="2395" y="169"/>
                  <a:pt x="2395" y="169"/>
                  <a:pt x="2400" y="169"/>
                </a:cubicBezTo>
                <a:lnTo>
                  <a:pt x="2570" y="169"/>
                </a:lnTo>
                <a:cubicBezTo>
                  <a:pt x="2579" y="169"/>
                  <a:pt x="2584" y="179"/>
                  <a:pt x="2575" y="184"/>
                </a:cubicBezTo>
                <a:lnTo>
                  <a:pt x="2440" y="283"/>
                </a:lnTo>
                <a:cubicBezTo>
                  <a:pt x="2435" y="288"/>
                  <a:pt x="2435" y="288"/>
                  <a:pt x="2435" y="293"/>
                </a:cubicBezTo>
                <a:lnTo>
                  <a:pt x="2484" y="451"/>
                </a:lnTo>
                <a:cubicBezTo>
                  <a:pt x="2487" y="458"/>
                  <a:pt x="2485" y="462"/>
                  <a:pt x="2481" y="463"/>
                </a:cubicBezTo>
                <a:lnTo>
                  <a:pt x="2477" y="463"/>
                </a:lnTo>
                <a:cubicBezTo>
                  <a:pt x="2476" y="463"/>
                  <a:pt x="2475" y="462"/>
                  <a:pt x="2474" y="461"/>
                </a:cubicBezTo>
                <a:lnTo>
                  <a:pt x="2336" y="362"/>
                </a:lnTo>
                <a:lnTo>
                  <a:pt x="2326" y="362"/>
                </a:lnTo>
                <a:lnTo>
                  <a:pt x="2187" y="461"/>
                </a:lnTo>
                <a:cubicBezTo>
                  <a:pt x="2186" y="462"/>
                  <a:pt x="2185" y="463"/>
                  <a:pt x="2184" y="463"/>
                </a:cubicBezTo>
                <a:lnTo>
                  <a:pt x="2180" y="463"/>
                </a:lnTo>
                <a:cubicBezTo>
                  <a:pt x="2176" y="462"/>
                  <a:pt x="2174" y="458"/>
                  <a:pt x="2177" y="451"/>
                </a:cubicBezTo>
                <a:lnTo>
                  <a:pt x="2226" y="293"/>
                </a:lnTo>
                <a:cubicBezTo>
                  <a:pt x="2226" y="288"/>
                  <a:pt x="2226" y="288"/>
                  <a:pt x="2221" y="283"/>
                </a:cubicBezTo>
                <a:lnTo>
                  <a:pt x="2088" y="184"/>
                </a:lnTo>
                <a:cubicBezTo>
                  <a:pt x="2078" y="179"/>
                  <a:pt x="2083" y="169"/>
                  <a:pt x="2093" y="169"/>
                </a:cubicBezTo>
                <a:lnTo>
                  <a:pt x="2261" y="169"/>
                </a:lnTo>
                <a:cubicBezTo>
                  <a:pt x="2266" y="169"/>
                  <a:pt x="2266" y="169"/>
                  <a:pt x="2271" y="164"/>
                </a:cubicBezTo>
                <a:lnTo>
                  <a:pt x="2321" y="4"/>
                </a:lnTo>
                <a:close/>
              </a:path>
            </a:pathLst>
          </a:custGeom>
          <a:solidFill>
            <a:srgbClr val="e8eeee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002" name=""/>
          <p:cNvSpPr/>
          <p:nvPr/>
        </p:nvSpPr>
        <p:spPr>
          <a:xfrm>
            <a:off x="2328480" y="9564480"/>
            <a:ext cx="553680" cy="166680"/>
          </a:xfrm>
          <a:custGeom>
            <a:avLst/>
            <a:gdLst/>
            <a:ahLst/>
            <a:rect l="0" t="0" r="r" b="b"/>
            <a:pathLst>
              <a:path w="1538" h="463">
                <a:moveTo>
                  <a:pt x="238" y="4"/>
                </a:moveTo>
                <a:cubicBezTo>
                  <a:pt x="243" y="-1"/>
                  <a:pt x="253" y="-1"/>
                  <a:pt x="258" y="4"/>
                </a:cubicBezTo>
                <a:lnTo>
                  <a:pt x="307" y="163"/>
                </a:lnTo>
                <a:cubicBezTo>
                  <a:pt x="312" y="168"/>
                  <a:pt x="312" y="168"/>
                  <a:pt x="317" y="168"/>
                </a:cubicBezTo>
                <a:lnTo>
                  <a:pt x="487" y="168"/>
                </a:lnTo>
                <a:cubicBezTo>
                  <a:pt x="497" y="168"/>
                  <a:pt x="502" y="178"/>
                  <a:pt x="492" y="183"/>
                </a:cubicBezTo>
                <a:lnTo>
                  <a:pt x="357" y="282"/>
                </a:lnTo>
                <a:cubicBezTo>
                  <a:pt x="352" y="287"/>
                  <a:pt x="352" y="287"/>
                  <a:pt x="352" y="292"/>
                </a:cubicBezTo>
                <a:lnTo>
                  <a:pt x="402" y="452"/>
                </a:lnTo>
                <a:cubicBezTo>
                  <a:pt x="405" y="458"/>
                  <a:pt x="402" y="462"/>
                  <a:pt x="398" y="463"/>
                </a:cubicBezTo>
                <a:lnTo>
                  <a:pt x="394" y="463"/>
                </a:lnTo>
                <a:cubicBezTo>
                  <a:pt x="393" y="463"/>
                  <a:pt x="392" y="462"/>
                  <a:pt x="392" y="462"/>
                </a:cubicBezTo>
                <a:lnTo>
                  <a:pt x="253" y="361"/>
                </a:lnTo>
                <a:lnTo>
                  <a:pt x="243" y="361"/>
                </a:lnTo>
                <a:lnTo>
                  <a:pt x="104" y="462"/>
                </a:lnTo>
                <a:cubicBezTo>
                  <a:pt x="103" y="462"/>
                  <a:pt x="102" y="463"/>
                  <a:pt x="101" y="463"/>
                </a:cubicBezTo>
                <a:lnTo>
                  <a:pt x="97" y="463"/>
                </a:lnTo>
                <a:cubicBezTo>
                  <a:pt x="94" y="462"/>
                  <a:pt x="91" y="458"/>
                  <a:pt x="94" y="452"/>
                </a:cubicBezTo>
                <a:lnTo>
                  <a:pt x="144" y="292"/>
                </a:lnTo>
                <a:cubicBezTo>
                  <a:pt x="144" y="287"/>
                  <a:pt x="144" y="287"/>
                  <a:pt x="139" y="282"/>
                </a:cubicBezTo>
                <a:lnTo>
                  <a:pt x="5" y="183"/>
                </a:lnTo>
                <a:cubicBezTo>
                  <a:pt x="2" y="182"/>
                  <a:pt x="1" y="180"/>
                  <a:pt x="0" y="178"/>
                </a:cubicBezTo>
                <a:lnTo>
                  <a:pt x="0" y="174"/>
                </a:lnTo>
                <a:cubicBezTo>
                  <a:pt x="1" y="170"/>
                  <a:pt x="5" y="168"/>
                  <a:pt x="10" y="168"/>
                </a:cubicBezTo>
                <a:lnTo>
                  <a:pt x="178" y="168"/>
                </a:lnTo>
                <a:cubicBezTo>
                  <a:pt x="183" y="168"/>
                  <a:pt x="183" y="168"/>
                  <a:pt x="188" y="163"/>
                </a:cubicBezTo>
                <a:lnTo>
                  <a:pt x="238" y="4"/>
                </a:lnTo>
                <a:moveTo>
                  <a:pt x="760" y="4"/>
                </a:moveTo>
                <a:cubicBezTo>
                  <a:pt x="765" y="-1"/>
                  <a:pt x="774" y="-1"/>
                  <a:pt x="779" y="4"/>
                </a:cubicBezTo>
                <a:lnTo>
                  <a:pt x="829" y="163"/>
                </a:lnTo>
                <a:cubicBezTo>
                  <a:pt x="834" y="168"/>
                  <a:pt x="834" y="168"/>
                  <a:pt x="839" y="168"/>
                </a:cubicBezTo>
                <a:lnTo>
                  <a:pt x="1008" y="168"/>
                </a:lnTo>
                <a:cubicBezTo>
                  <a:pt x="1017" y="168"/>
                  <a:pt x="1022" y="178"/>
                  <a:pt x="1013" y="183"/>
                </a:cubicBezTo>
                <a:lnTo>
                  <a:pt x="879" y="282"/>
                </a:lnTo>
                <a:cubicBezTo>
                  <a:pt x="874" y="287"/>
                  <a:pt x="874" y="287"/>
                  <a:pt x="874" y="292"/>
                </a:cubicBezTo>
                <a:lnTo>
                  <a:pt x="923" y="452"/>
                </a:lnTo>
                <a:cubicBezTo>
                  <a:pt x="926" y="458"/>
                  <a:pt x="924" y="462"/>
                  <a:pt x="920" y="463"/>
                </a:cubicBezTo>
                <a:lnTo>
                  <a:pt x="916" y="463"/>
                </a:lnTo>
                <a:cubicBezTo>
                  <a:pt x="915" y="463"/>
                  <a:pt x="914" y="462"/>
                  <a:pt x="913" y="462"/>
                </a:cubicBezTo>
                <a:lnTo>
                  <a:pt x="774" y="361"/>
                </a:lnTo>
                <a:lnTo>
                  <a:pt x="765" y="361"/>
                </a:lnTo>
                <a:lnTo>
                  <a:pt x="626" y="462"/>
                </a:lnTo>
                <a:cubicBezTo>
                  <a:pt x="625" y="462"/>
                  <a:pt x="624" y="463"/>
                  <a:pt x="623" y="463"/>
                </a:cubicBezTo>
                <a:lnTo>
                  <a:pt x="619" y="463"/>
                </a:lnTo>
                <a:cubicBezTo>
                  <a:pt x="615" y="462"/>
                  <a:pt x="613" y="458"/>
                  <a:pt x="616" y="452"/>
                </a:cubicBezTo>
                <a:lnTo>
                  <a:pt x="665" y="292"/>
                </a:lnTo>
                <a:cubicBezTo>
                  <a:pt x="665" y="287"/>
                  <a:pt x="665" y="287"/>
                  <a:pt x="660" y="282"/>
                </a:cubicBezTo>
                <a:lnTo>
                  <a:pt x="527" y="183"/>
                </a:lnTo>
                <a:cubicBezTo>
                  <a:pt x="517" y="178"/>
                  <a:pt x="522" y="168"/>
                  <a:pt x="532" y="168"/>
                </a:cubicBezTo>
                <a:lnTo>
                  <a:pt x="700" y="168"/>
                </a:lnTo>
                <a:cubicBezTo>
                  <a:pt x="705" y="168"/>
                  <a:pt x="705" y="168"/>
                  <a:pt x="710" y="163"/>
                </a:cubicBezTo>
                <a:lnTo>
                  <a:pt x="760" y="4"/>
                </a:lnTo>
                <a:moveTo>
                  <a:pt x="1280" y="4"/>
                </a:moveTo>
                <a:cubicBezTo>
                  <a:pt x="1285" y="-1"/>
                  <a:pt x="1295" y="-1"/>
                  <a:pt x="1300" y="4"/>
                </a:cubicBezTo>
                <a:lnTo>
                  <a:pt x="1350" y="163"/>
                </a:lnTo>
                <a:cubicBezTo>
                  <a:pt x="1355" y="168"/>
                  <a:pt x="1355" y="168"/>
                  <a:pt x="1360" y="168"/>
                </a:cubicBezTo>
                <a:lnTo>
                  <a:pt x="1528" y="168"/>
                </a:lnTo>
                <a:cubicBezTo>
                  <a:pt x="1538" y="168"/>
                  <a:pt x="1543" y="178"/>
                  <a:pt x="1533" y="183"/>
                </a:cubicBezTo>
                <a:lnTo>
                  <a:pt x="1399" y="282"/>
                </a:lnTo>
                <a:cubicBezTo>
                  <a:pt x="1394" y="287"/>
                  <a:pt x="1394" y="287"/>
                  <a:pt x="1394" y="292"/>
                </a:cubicBezTo>
                <a:lnTo>
                  <a:pt x="1444" y="452"/>
                </a:lnTo>
                <a:cubicBezTo>
                  <a:pt x="1447" y="458"/>
                  <a:pt x="1444" y="462"/>
                  <a:pt x="1441" y="463"/>
                </a:cubicBezTo>
                <a:lnTo>
                  <a:pt x="1437" y="463"/>
                </a:lnTo>
                <a:cubicBezTo>
                  <a:pt x="1436" y="463"/>
                  <a:pt x="1435" y="462"/>
                  <a:pt x="1434" y="462"/>
                </a:cubicBezTo>
                <a:lnTo>
                  <a:pt x="1295" y="361"/>
                </a:lnTo>
                <a:lnTo>
                  <a:pt x="1285" y="361"/>
                </a:lnTo>
                <a:lnTo>
                  <a:pt x="1146" y="462"/>
                </a:lnTo>
                <a:cubicBezTo>
                  <a:pt x="1146" y="462"/>
                  <a:pt x="1145" y="463"/>
                  <a:pt x="1144" y="463"/>
                </a:cubicBezTo>
                <a:lnTo>
                  <a:pt x="1140" y="463"/>
                </a:lnTo>
                <a:cubicBezTo>
                  <a:pt x="1136" y="462"/>
                  <a:pt x="1133" y="458"/>
                  <a:pt x="1136" y="452"/>
                </a:cubicBezTo>
                <a:lnTo>
                  <a:pt x="1186" y="292"/>
                </a:lnTo>
                <a:cubicBezTo>
                  <a:pt x="1186" y="287"/>
                  <a:pt x="1186" y="287"/>
                  <a:pt x="1181" y="282"/>
                </a:cubicBezTo>
                <a:lnTo>
                  <a:pt x="1047" y="183"/>
                </a:lnTo>
                <a:cubicBezTo>
                  <a:pt x="1037" y="178"/>
                  <a:pt x="1042" y="168"/>
                  <a:pt x="1052" y="168"/>
                </a:cubicBezTo>
                <a:lnTo>
                  <a:pt x="1221" y="168"/>
                </a:lnTo>
                <a:cubicBezTo>
                  <a:pt x="1226" y="168"/>
                  <a:pt x="1226" y="168"/>
                  <a:pt x="1231" y="163"/>
                </a:cubicBezTo>
                <a:lnTo>
                  <a:pt x="1280" y="4"/>
                </a:lnTo>
                <a:close/>
              </a:path>
            </a:pathLst>
          </a:custGeom>
          <a:solidFill>
            <a:srgbClr val="e8eeee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003" name=""/>
          <p:cNvSpPr/>
          <p:nvPr/>
        </p:nvSpPr>
        <p:spPr>
          <a:xfrm>
            <a:off x="2890440" y="9564480"/>
            <a:ext cx="366480" cy="166680"/>
          </a:xfrm>
          <a:custGeom>
            <a:avLst/>
            <a:gdLst/>
            <a:ahLst/>
            <a:rect l="0" t="0" r="r" b="b"/>
            <a:pathLst>
              <a:path w="1018" h="463">
                <a:moveTo>
                  <a:pt x="238" y="4"/>
                </a:moveTo>
                <a:cubicBezTo>
                  <a:pt x="243" y="-1"/>
                  <a:pt x="253" y="-1"/>
                  <a:pt x="258" y="4"/>
                </a:cubicBezTo>
                <a:lnTo>
                  <a:pt x="307" y="163"/>
                </a:lnTo>
                <a:cubicBezTo>
                  <a:pt x="312" y="168"/>
                  <a:pt x="312" y="168"/>
                  <a:pt x="317" y="168"/>
                </a:cubicBezTo>
                <a:lnTo>
                  <a:pt x="486" y="168"/>
                </a:lnTo>
                <a:cubicBezTo>
                  <a:pt x="496" y="168"/>
                  <a:pt x="501" y="178"/>
                  <a:pt x="491" y="183"/>
                </a:cubicBezTo>
                <a:lnTo>
                  <a:pt x="357" y="282"/>
                </a:lnTo>
                <a:cubicBezTo>
                  <a:pt x="352" y="287"/>
                  <a:pt x="352" y="287"/>
                  <a:pt x="352" y="292"/>
                </a:cubicBezTo>
                <a:lnTo>
                  <a:pt x="402" y="452"/>
                </a:lnTo>
                <a:cubicBezTo>
                  <a:pt x="405" y="458"/>
                  <a:pt x="402" y="462"/>
                  <a:pt x="398" y="463"/>
                </a:cubicBezTo>
                <a:lnTo>
                  <a:pt x="394" y="463"/>
                </a:lnTo>
                <a:cubicBezTo>
                  <a:pt x="393" y="463"/>
                  <a:pt x="392" y="462"/>
                  <a:pt x="392" y="462"/>
                </a:cubicBezTo>
                <a:lnTo>
                  <a:pt x="253" y="361"/>
                </a:lnTo>
                <a:lnTo>
                  <a:pt x="243" y="361"/>
                </a:lnTo>
                <a:lnTo>
                  <a:pt x="104" y="462"/>
                </a:lnTo>
                <a:cubicBezTo>
                  <a:pt x="103" y="462"/>
                  <a:pt x="102" y="463"/>
                  <a:pt x="101" y="463"/>
                </a:cubicBezTo>
                <a:lnTo>
                  <a:pt x="97" y="463"/>
                </a:lnTo>
                <a:cubicBezTo>
                  <a:pt x="94" y="462"/>
                  <a:pt x="91" y="458"/>
                  <a:pt x="94" y="452"/>
                </a:cubicBezTo>
                <a:lnTo>
                  <a:pt x="144" y="292"/>
                </a:lnTo>
                <a:cubicBezTo>
                  <a:pt x="144" y="287"/>
                  <a:pt x="144" y="287"/>
                  <a:pt x="139" y="282"/>
                </a:cubicBezTo>
                <a:lnTo>
                  <a:pt x="5" y="183"/>
                </a:lnTo>
                <a:cubicBezTo>
                  <a:pt x="-5" y="178"/>
                  <a:pt x="0" y="168"/>
                  <a:pt x="10" y="168"/>
                </a:cubicBezTo>
                <a:lnTo>
                  <a:pt x="178" y="168"/>
                </a:lnTo>
                <a:cubicBezTo>
                  <a:pt x="183" y="168"/>
                  <a:pt x="183" y="168"/>
                  <a:pt x="188" y="163"/>
                </a:cubicBezTo>
                <a:lnTo>
                  <a:pt x="238" y="4"/>
                </a:lnTo>
                <a:moveTo>
                  <a:pt x="760" y="4"/>
                </a:moveTo>
                <a:cubicBezTo>
                  <a:pt x="765" y="-1"/>
                  <a:pt x="775" y="-1"/>
                  <a:pt x="779" y="4"/>
                </a:cubicBezTo>
                <a:lnTo>
                  <a:pt x="829" y="163"/>
                </a:lnTo>
                <a:cubicBezTo>
                  <a:pt x="834" y="168"/>
                  <a:pt x="834" y="168"/>
                  <a:pt x="839" y="168"/>
                </a:cubicBezTo>
                <a:lnTo>
                  <a:pt x="1008" y="168"/>
                </a:lnTo>
                <a:cubicBezTo>
                  <a:pt x="1017" y="168"/>
                  <a:pt x="1022" y="178"/>
                  <a:pt x="1013" y="183"/>
                </a:cubicBezTo>
                <a:lnTo>
                  <a:pt x="879" y="282"/>
                </a:lnTo>
                <a:cubicBezTo>
                  <a:pt x="874" y="287"/>
                  <a:pt x="874" y="287"/>
                  <a:pt x="874" y="292"/>
                </a:cubicBezTo>
                <a:lnTo>
                  <a:pt x="923" y="452"/>
                </a:lnTo>
                <a:cubicBezTo>
                  <a:pt x="926" y="458"/>
                  <a:pt x="924" y="462"/>
                  <a:pt x="920" y="463"/>
                </a:cubicBezTo>
                <a:lnTo>
                  <a:pt x="916" y="463"/>
                </a:lnTo>
                <a:cubicBezTo>
                  <a:pt x="915" y="463"/>
                  <a:pt x="914" y="462"/>
                  <a:pt x="913" y="462"/>
                </a:cubicBezTo>
                <a:lnTo>
                  <a:pt x="775" y="361"/>
                </a:lnTo>
                <a:lnTo>
                  <a:pt x="765" y="361"/>
                </a:lnTo>
                <a:lnTo>
                  <a:pt x="626" y="462"/>
                </a:lnTo>
                <a:cubicBezTo>
                  <a:pt x="625" y="462"/>
                  <a:pt x="624" y="463"/>
                  <a:pt x="623" y="463"/>
                </a:cubicBezTo>
                <a:lnTo>
                  <a:pt x="619" y="463"/>
                </a:lnTo>
                <a:cubicBezTo>
                  <a:pt x="614" y="462"/>
                  <a:pt x="612" y="458"/>
                  <a:pt x="616" y="452"/>
                </a:cubicBezTo>
                <a:lnTo>
                  <a:pt x="665" y="292"/>
                </a:lnTo>
                <a:cubicBezTo>
                  <a:pt x="665" y="287"/>
                  <a:pt x="665" y="287"/>
                  <a:pt x="660" y="282"/>
                </a:cubicBezTo>
                <a:lnTo>
                  <a:pt x="526" y="183"/>
                </a:lnTo>
                <a:cubicBezTo>
                  <a:pt x="516" y="178"/>
                  <a:pt x="521" y="168"/>
                  <a:pt x="531" y="168"/>
                </a:cubicBezTo>
                <a:lnTo>
                  <a:pt x="700" y="168"/>
                </a:lnTo>
                <a:cubicBezTo>
                  <a:pt x="705" y="168"/>
                  <a:pt x="705" y="168"/>
                  <a:pt x="710" y="163"/>
                </a:cubicBezTo>
                <a:lnTo>
                  <a:pt x="760" y="4"/>
                </a:lnTo>
                <a:close/>
              </a:path>
            </a:pathLst>
          </a:custGeom>
          <a:solidFill>
            <a:srgbClr val="5d5d5d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004" name=""/>
          <p:cNvSpPr txBox="1"/>
          <p:nvPr/>
        </p:nvSpPr>
        <p:spPr>
          <a:xfrm>
            <a:off x="752400" y="9547200"/>
            <a:ext cx="1507680" cy="20772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200" strike="noStrike" u="none">
                <a:solidFill>
                  <a:srgbClr val="e8eeee"/>
                </a:solidFill>
                <a:effectLst/>
                <a:uFillTx/>
                <a:latin typeface="DMSans"/>
                <a:ea typeface="DMSans"/>
              </a:rPr>
              <a:t>Social media analysis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005" name=""/>
          <p:cNvSpPr txBox="1"/>
          <p:nvPr/>
        </p:nvSpPr>
        <p:spPr>
          <a:xfrm>
            <a:off x="4093560" y="4823280"/>
            <a:ext cx="1892520" cy="190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100" strike="noStrike" u="none">
                <a:solidFill>
                  <a:srgbClr val="e8eeee"/>
                </a:solidFill>
                <a:effectLst/>
                <a:uFillTx/>
                <a:latin typeface="DMSans"/>
                <a:ea typeface="DMSans"/>
              </a:rPr>
              <a:t>Studio Shodwe | 2016 - 2017</a:t>
            </a:r>
            <a:endParaRPr b="0" lang="en-US" sz="11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006" name=""/>
          <p:cNvSpPr txBox="1"/>
          <p:nvPr/>
        </p:nvSpPr>
        <p:spPr>
          <a:xfrm rot="21163800">
            <a:off x="654480" y="292680"/>
            <a:ext cx="3854880" cy="121032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7000" strike="noStrike" u="none">
                <a:solidFill>
                  <a:srgbClr val="1b1b1b"/>
                </a:solidFill>
                <a:effectLst/>
                <a:uFillTx/>
                <a:latin typeface="TCMilo"/>
                <a:ea typeface="TCMilo"/>
              </a:rPr>
              <a:t>MICHAEL</a:t>
            </a:r>
            <a:endParaRPr b="0" lang="en-US" sz="7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007" name=""/>
          <p:cNvSpPr txBox="1"/>
          <p:nvPr/>
        </p:nvSpPr>
        <p:spPr>
          <a:xfrm rot="21163800">
            <a:off x="664920" y="1128960"/>
            <a:ext cx="4127760" cy="121032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7000" strike="noStrike" u="none">
                <a:solidFill>
                  <a:srgbClr val="1b1b1b"/>
                </a:solidFill>
                <a:effectLst/>
                <a:uFillTx/>
                <a:latin typeface="TCMilo"/>
                <a:ea typeface="TCMilo"/>
              </a:rPr>
              <a:t>JOHNSON</a:t>
            </a:r>
            <a:endParaRPr b="0" lang="en-US" sz="7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008" name=""/>
          <p:cNvSpPr txBox="1"/>
          <p:nvPr/>
        </p:nvSpPr>
        <p:spPr>
          <a:xfrm rot="21163800">
            <a:off x="1248120" y="2275920"/>
            <a:ext cx="2922480" cy="48348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2790" strike="noStrike" u="none">
                <a:solidFill>
                  <a:srgbClr val="1b1b1b"/>
                </a:solidFill>
                <a:effectLst/>
                <a:uFillTx/>
                <a:latin typeface="TCMilo"/>
                <a:ea typeface="TCMilo"/>
              </a:rPr>
              <a:t>GRAPHIC DESIGN</a:t>
            </a:r>
            <a:endParaRPr b="0" lang="en-US" sz="279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009" name=""/>
          <p:cNvSpPr txBox="1"/>
          <p:nvPr/>
        </p:nvSpPr>
        <p:spPr>
          <a:xfrm rot="21163800">
            <a:off x="5474880" y="8642160"/>
            <a:ext cx="1618560" cy="48348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2790" strike="noStrike" u="none">
                <a:solidFill>
                  <a:srgbClr val="000000"/>
                </a:solidFill>
                <a:effectLst/>
                <a:uFillTx/>
                <a:latin typeface="TCMilo"/>
                <a:ea typeface="TCMilo"/>
              </a:rPr>
              <a:t>CONTACT</a:t>
            </a:r>
            <a:endParaRPr b="0" lang="en-US" sz="279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010" name=""/>
          <p:cNvSpPr txBox="1"/>
          <p:nvPr/>
        </p:nvSpPr>
        <p:spPr>
          <a:xfrm rot="21163800">
            <a:off x="5474880" y="8642160"/>
            <a:ext cx="1618560" cy="48348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2790" strike="noStrike" u="none">
                <a:solidFill>
                  <a:srgbClr val="1b1b1b"/>
                </a:solidFill>
                <a:effectLst/>
                <a:uFillTx/>
                <a:latin typeface="TCMilo"/>
                <a:ea typeface="TCMilo"/>
              </a:rPr>
              <a:t>CONTACT</a:t>
            </a:r>
            <a:endParaRPr b="0" lang="en-US" sz="279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011" name=""/>
          <p:cNvSpPr txBox="1"/>
          <p:nvPr/>
        </p:nvSpPr>
        <p:spPr>
          <a:xfrm rot="21163800">
            <a:off x="5268240" y="9354600"/>
            <a:ext cx="1057680" cy="20772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200" strike="noStrike" u="none">
                <a:solidFill>
                  <a:srgbClr val="1b1b1b"/>
                </a:solidFill>
                <a:effectLst/>
                <a:uFillTx/>
                <a:latin typeface="DMSans"/>
                <a:ea typeface="DMSans"/>
              </a:rPr>
              <a:t>+123-456-7890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012" name=""/>
          <p:cNvSpPr txBox="1"/>
          <p:nvPr/>
        </p:nvSpPr>
        <p:spPr>
          <a:xfrm rot="21163800">
            <a:off x="5304600" y="9636840"/>
            <a:ext cx="1864440" cy="20772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200" strike="noStrike" u="none">
                <a:solidFill>
                  <a:srgbClr val="1b1b1b"/>
                </a:solidFill>
                <a:effectLst/>
                <a:uFillTx/>
                <a:latin typeface="DMSans"/>
                <a:ea typeface="DMSans"/>
              </a:rPr>
              <a:t>hello@reallygreatsite.com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013" name=""/>
          <p:cNvSpPr txBox="1"/>
          <p:nvPr/>
        </p:nvSpPr>
        <p:spPr>
          <a:xfrm rot="21163800">
            <a:off x="5343840" y="9968400"/>
            <a:ext cx="1896840" cy="20772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200" strike="noStrike" u="none">
                <a:solidFill>
                  <a:srgbClr val="1b1b1b"/>
                </a:solidFill>
                <a:effectLst/>
                <a:uFillTx/>
                <a:latin typeface="DMSans"/>
                <a:ea typeface="DMSans"/>
              </a:rPr>
              <a:t>123 Anywhere St., Any City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014" name=""/>
          <p:cNvSpPr txBox="1"/>
          <p:nvPr/>
        </p:nvSpPr>
        <p:spPr>
          <a:xfrm>
            <a:off x="756360" y="4354560"/>
            <a:ext cx="1288080" cy="36324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2100" strike="noStrike" u="none">
                <a:solidFill>
                  <a:srgbClr val="e8eeee"/>
                </a:solidFill>
                <a:effectLst/>
                <a:uFillTx/>
                <a:latin typeface="CanvaSans"/>
                <a:ea typeface="CanvaSans"/>
              </a:rPr>
              <a:t>About Me</a:t>
            </a:r>
            <a:endParaRPr b="0" lang="en-US" sz="21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015" name=""/>
          <p:cNvSpPr txBox="1"/>
          <p:nvPr/>
        </p:nvSpPr>
        <p:spPr>
          <a:xfrm>
            <a:off x="759960" y="4802040"/>
            <a:ext cx="151920" cy="20772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200" strike="noStrike" u="none">
                <a:solidFill>
                  <a:srgbClr val="e8eeee"/>
                </a:solidFill>
                <a:effectLst/>
                <a:uFillTx/>
                <a:latin typeface="DMSans"/>
                <a:ea typeface="DMSans"/>
              </a:rPr>
              <a:t>A 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016" name=""/>
          <p:cNvSpPr txBox="1"/>
          <p:nvPr/>
        </p:nvSpPr>
        <p:spPr>
          <a:xfrm>
            <a:off x="984960" y="4802040"/>
            <a:ext cx="600120" cy="20772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200" strike="noStrike" u="none">
                <a:solidFill>
                  <a:srgbClr val="e8eeee"/>
                </a:solidFill>
                <a:effectLst/>
                <a:uFillTx/>
                <a:latin typeface="DMSans"/>
                <a:ea typeface="DMSans"/>
              </a:rPr>
              <a:t>Graphic 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017" name=""/>
          <p:cNvSpPr txBox="1"/>
          <p:nvPr/>
        </p:nvSpPr>
        <p:spPr>
          <a:xfrm>
            <a:off x="1640880" y="4802040"/>
            <a:ext cx="686520" cy="20772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200" strike="noStrike" u="none">
                <a:solidFill>
                  <a:srgbClr val="e8eeee"/>
                </a:solidFill>
                <a:effectLst/>
                <a:uFillTx/>
                <a:latin typeface="DMSans"/>
                <a:ea typeface="DMSans"/>
              </a:rPr>
              <a:t>Designer 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018" name=""/>
          <p:cNvSpPr txBox="1"/>
          <p:nvPr/>
        </p:nvSpPr>
        <p:spPr>
          <a:xfrm>
            <a:off x="2351520" y="4802040"/>
            <a:ext cx="348480" cy="20772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200" strike="noStrike" u="none">
                <a:solidFill>
                  <a:srgbClr val="e8eeee"/>
                </a:solidFill>
                <a:effectLst/>
                <a:uFillTx/>
                <a:latin typeface="DMSans"/>
                <a:ea typeface="DMSans"/>
              </a:rPr>
              <a:t>with 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019" name=""/>
          <p:cNvSpPr txBox="1"/>
          <p:nvPr/>
        </p:nvSpPr>
        <p:spPr>
          <a:xfrm>
            <a:off x="2759040" y="4802040"/>
            <a:ext cx="233280" cy="20772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200" strike="noStrike" u="none">
                <a:solidFill>
                  <a:srgbClr val="e8eeee"/>
                </a:solidFill>
                <a:effectLst/>
                <a:uFillTx/>
                <a:latin typeface="DMSans"/>
                <a:ea typeface="DMSans"/>
              </a:rPr>
              <a:t>six 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020" name=""/>
          <p:cNvSpPr txBox="1"/>
          <p:nvPr/>
        </p:nvSpPr>
        <p:spPr>
          <a:xfrm>
            <a:off x="3062160" y="4802040"/>
            <a:ext cx="425520" cy="20772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200" strike="noStrike" u="none">
                <a:solidFill>
                  <a:srgbClr val="e8eeee"/>
                </a:solidFill>
                <a:effectLst/>
                <a:uFillTx/>
                <a:latin typeface="DMSans"/>
                <a:ea typeface="DMSans"/>
              </a:rPr>
              <a:t>years 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021" name=""/>
          <p:cNvSpPr txBox="1"/>
          <p:nvPr/>
        </p:nvSpPr>
        <p:spPr>
          <a:xfrm>
            <a:off x="3552840" y="4802040"/>
            <a:ext cx="151920" cy="20772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200" strike="noStrike" u="none">
                <a:solidFill>
                  <a:srgbClr val="e8eeee"/>
                </a:solidFill>
                <a:effectLst/>
                <a:uFillTx/>
                <a:latin typeface="DMSans"/>
                <a:ea typeface="DMSans"/>
              </a:rPr>
              <a:t>of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022" name=""/>
          <p:cNvSpPr txBox="1"/>
          <p:nvPr/>
        </p:nvSpPr>
        <p:spPr>
          <a:xfrm>
            <a:off x="759960" y="4944960"/>
            <a:ext cx="3081240" cy="20772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200" strike="noStrike" u="none">
                <a:solidFill>
                  <a:srgbClr val="e8eeee"/>
                </a:solidFill>
                <a:effectLst/>
                <a:uFillTx/>
                <a:latin typeface="DMSans"/>
                <a:ea typeface="DMSans"/>
              </a:rPr>
              <a:t>experience working as the lead designer of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023" name=""/>
          <p:cNvSpPr txBox="1"/>
          <p:nvPr/>
        </p:nvSpPr>
        <p:spPr>
          <a:xfrm>
            <a:off x="759960" y="5087880"/>
            <a:ext cx="498600" cy="20772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200" strike="noStrike" u="none">
                <a:solidFill>
                  <a:srgbClr val="e8eeee"/>
                </a:solidFill>
                <a:effectLst/>
                <a:uFillTx/>
                <a:latin typeface="DMSans"/>
                <a:ea typeface="DMSans"/>
              </a:rPr>
              <a:t>Studio 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024" name=""/>
          <p:cNvSpPr txBox="1"/>
          <p:nvPr/>
        </p:nvSpPr>
        <p:spPr>
          <a:xfrm>
            <a:off x="1380600" y="5087880"/>
            <a:ext cx="609840" cy="20772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200" strike="noStrike" u="none">
                <a:solidFill>
                  <a:srgbClr val="e8eeee"/>
                </a:solidFill>
                <a:effectLst/>
                <a:uFillTx/>
                <a:latin typeface="DMSans"/>
                <a:ea typeface="DMSans"/>
              </a:rPr>
              <a:t>Shodwe 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025" name=""/>
          <p:cNvSpPr txBox="1"/>
          <p:nvPr/>
        </p:nvSpPr>
        <p:spPr>
          <a:xfrm>
            <a:off x="2107800" y="5087880"/>
            <a:ext cx="313920" cy="20772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200" strike="noStrike" u="none">
                <a:solidFill>
                  <a:srgbClr val="e8eeee"/>
                </a:solidFill>
                <a:effectLst/>
                <a:uFillTx/>
                <a:latin typeface="DMSans"/>
                <a:ea typeface="DMSans"/>
              </a:rPr>
              <a:t>and 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026" name=""/>
          <p:cNvSpPr txBox="1"/>
          <p:nvPr/>
        </p:nvSpPr>
        <p:spPr>
          <a:xfrm>
            <a:off x="2550600" y="5087880"/>
            <a:ext cx="830880" cy="20772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200" strike="noStrike" u="none">
                <a:solidFill>
                  <a:srgbClr val="e8eeee"/>
                </a:solidFill>
                <a:effectLst/>
                <a:uFillTx/>
                <a:latin typeface="DMSans"/>
                <a:ea typeface="DMSans"/>
              </a:rPr>
              <a:t>overseeing 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027" name=""/>
          <p:cNvSpPr txBox="1"/>
          <p:nvPr/>
        </p:nvSpPr>
        <p:spPr>
          <a:xfrm>
            <a:off x="3465720" y="5087880"/>
            <a:ext cx="235800" cy="20772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200" strike="noStrike" u="none">
                <a:solidFill>
                  <a:srgbClr val="e8eeee"/>
                </a:solidFill>
                <a:effectLst/>
                <a:uFillTx/>
                <a:latin typeface="DMSans"/>
                <a:ea typeface="DMSans"/>
              </a:rPr>
              <a:t>the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028" name=""/>
          <p:cNvSpPr txBox="1"/>
          <p:nvPr/>
        </p:nvSpPr>
        <p:spPr>
          <a:xfrm>
            <a:off x="759960" y="5230800"/>
            <a:ext cx="3140640" cy="20772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200" strike="noStrike" u="none">
                <a:solidFill>
                  <a:srgbClr val="e8eeee"/>
                </a:solidFill>
                <a:effectLst/>
                <a:uFillTx/>
                <a:latin typeface="DMSans"/>
                <a:ea typeface="DMSans"/>
              </a:rPr>
              <a:t>individual  project  for  brand  development.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029" name=""/>
          <p:cNvSpPr txBox="1"/>
          <p:nvPr/>
        </p:nvSpPr>
        <p:spPr>
          <a:xfrm>
            <a:off x="759960" y="5373720"/>
            <a:ext cx="3142440" cy="20772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200" strike="noStrike" u="none">
                <a:solidFill>
                  <a:srgbClr val="e8eeee"/>
                </a:solidFill>
                <a:effectLst/>
                <a:uFillTx/>
                <a:latin typeface="DMSans"/>
                <a:ea typeface="DMSans"/>
              </a:rPr>
              <a:t>Expert in video and layout creation, which is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030" name=""/>
          <p:cNvSpPr txBox="1"/>
          <p:nvPr/>
        </p:nvSpPr>
        <p:spPr>
          <a:xfrm>
            <a:off x="759960" y="5516640"/>
            <a:ext cx="546480" cy="20772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200" strike="noStrike" u="none">
                <a:solidFill>
                  <a:srgbClr val="e8eeee"/>
                </a:solidFill>
                <a:effectLst/>
                <a:uFillTx/>
                <a:latin typeface="DMSans"/>
                <a:ea typeface="DMSans"/>
              </a:rPr>
              <a:t>proved 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031" name=""/>
          <p:cNvSpPr txBox="1"/>
          <p:nvPr/>
        </p:nvSpPr>
        <p:spPr>
          <a:xfrm>
            <a:off x="1373400" y="5516640"/>
            <a:ext cx="187560" cy="20772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200" strike="noStrike" u="none">
                <a:solidFill>
                  <a:srgbClr val="e8eeee"/>
                </a:solidFill>
                <a:effectLst/>
                <a:uFillTx/>
                <a:latin typeface="DMSans"/>
                <a:ea typeface="DMSans"/>
              </a:rPr>
              <a:t>to 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032" name=""/>
          <p:cNvSpPr txBox="1"/>
          <p:nvPr/>
        </p:nvSpPr>
        <p:spPr>
          <a:xfrm>
            <a:off x="1651320" y="5516640"/>
            <a:ext cx="219960" cy="20772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200" strike="noStrike" u="none">
                <a:solidFill>
                  <a:srgbClr val="e8eeee"/>
                </a:solidFill>
                <a:effectLst/>
                <a:uFillTx/>
                <a:latin typeface="DMSans"/>
                <a:ea typeface="DMSans"/>
              </a:rPr>
              <a:t>be 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033" name=""/>
          <p:cNvSpPr txBox="1"/>
          <p:nvPr/>
        </p:nvSpPr>
        <p:spPr>
          <a:xfrm>
            <a:off x="1962000" y="5516640"/>
            <a:ext cx="151920" cy="20772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200" strike="noStrike" u="none">
                <a:solidFill>
                  <a:srgbClr val="e8eeee"/>
                </a:solidFill>
                <a:effectLst/>
                <a:uFillTx/>
                <a:latin typeface="DMSans"/>
                <a:ea typeface="DMSans"/>
              </a:rPr>
              <a:t>a 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034" name=""/>
          <p:cNvSpPr txBox="1"/>
          <p:nvPr/>
        </p:nvSpPr>
        <p:spPr>
          <a:xfrm>
            <a:off x="2177640" y="5516640"/>
            <a:ext cx="641160" cy="20772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200" strike="noStrike" u="none">
                <a:solidFill>
                  <a:srgbClr val="e8eeee"/>
                </a:solidFill>
                <a:effectLst/>
                <a:uFillTx/>
                <a:latin typeface="DMSans"/>
                <a:ea typeface="DMSans"/>
              </a:rPr>
              <a:t>valuable 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035" name=""/>
          <p:cNvSpPr txBox="1"/>
          <p:nvPr/>
        </p:nvSpPr>
        <p:spPr>
          <a:xfrm>
            <a:off x="2860560" y="5516640"/>
            <a:ext cx="633240" cy="20772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200" strike="noStrike" u="none">
                <a:solidFill>
                  <a:srgbClr val="e8eeee"/>
                </a:solidFill>
                <a:effectLst/>
                <a:uFillTx/>
                <a:latin typeface="DMSans"/>
                <a:ea typeface="DMSans"/>
              </a:rPr>
              <a:t>addition 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036" name=""/>
          <p:cNvSpPr txBox="1"/>
          <p:nvPr/>
        </p:nvSpPr>
        <p:spPr>
          <a:xfrm>
            <a:off x="3544560" y="5516640"/>
            <a:ext cx="151920" cy="20772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200" strike="noStrike" u="none">
                <a:solidFill>
                  <a:srgbClr val="e8eeee"/>
                </a:solidFill>
                <a:effectLst/>
                <a:uFillTx/>
                <a:latin typeface="DMSans"/>
                <a:ea typeface="DMSans"/>
              </a:rPr>
              <a:t>to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037" name=""/>
          <p:cNvSpPr txBox="1"/>
          <p:nvPr/>
        </p:nvSpPr>
        <p:spPr>
          <a:xfrm>
            <a:off x="759960" y="5659560"/>
            <a:ext cx="3130200" cy="20772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200" strike="noStrike" u="none">
                <a:solidFill>
                  <a:srgbClr val="e8eeee"/>
                </a:solidFill>
                <a:effectLst/>
                <a:uFillTx/>
                <a:latin typeface="DMSans"/>
                <a:ea typeface="DMSans"/>
              </a:rPr>
              <a:t>developing  the  company’s  design  project.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038" name=""/>
          <p:cNvSpPr txBox="1"/>
          <p:nvPr/>
        </p:nvSpPr>
        <p:spPr>
          <a:xfrm>
            <a:off x="759960" y="5802480"/>
            <a:ext cx="2970000" cy="20772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200" strike="noStrike" u="none">
                <a:solidFill>
                  <a:srgbClr val="e8eeee"/>
                </a:solidFill>
                <a:effectLst/>
                <a:uFillTx/>
                <a:latin typeface="DMSans"/>
                <a:ea typeface="DMSans"/>
              </a:rPr>
              <a:t>Always use the out-of-the-box principle in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039" name=""/>
          <p:cNvSpPr txBox="1"/>
          <p:nvPr/>
        </p:nvSpPr>
        <p:spPr>
          <a:xfrm>
            <a:off x="759960" y="5945400"/>
            <a:ext cx="3126600" cy="20772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200" strike="noStrike" u="none">
                <a:solidFill>
                  <a:srgbClr val="e8eeee"/>
                </a:solidFill>
                <a:effectLst/>
                <a:uFillTx/>
                <a:latin typeface="DMSans"/>
                <a:ea typeface="DMSans"/>
              </a:rPr>
              <a:t>creating the project, so it will come out with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040" name=""/>
          <p:cNvSpPr txBox="1"/>
          <p:nvPr/>
        </p:nvSpPr>
        <p:spPr>
          <a:xfrm>
            <a:off x="759960" y="6088320"/>
            <a:ext cx="3124440" cy="20772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200" strike="noStrike" u="none">
                <a:solidFill>
                  <a:srgbClr val="e8eeee"/>
                </a:solidFill>
                <a:effectLst/>
                <a:uFillTx/>
                <a:latin typeface="DMSans"/>
                <a:ea typeface="DMSans"/>
              </a:rPr>
              <a:t>more  powerful  exposure  and  strength  to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041" name=""/>
          <p:cNvSpPr txBox="1"/>
          <p:nvPr/>
        </p:nvSpPr>
        <p:spPr>
          <a:xfrm>
            <a:off x="759960" y="6231240"/>
            <a:ext cx="3105720" cy="20772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200" strike="noStrike" u="none">
                <a:solidFill>
                  <a:srgbClr val="e8eeee"/>
                </a:solidFill>
                <a:effectLst/>
                <a:uFillTx/>
                <a:latin typeface="DMSans"/>
                <a:ea typeface="DMSans"/>
              </a:rPr>
              <a:t>attract  public  attention  to  the  promotion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042" name=""/>
          <p:cNvSpPr txBox="1"/>
          <p:nvPr/>
        </p:nvSpPr>
        <p:spPr>
          <a:xfrm>
            <a:off x="759960" y="6374160"/>
            <a:ext cx="788760" cy="20772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200" strike="noStrike" u="none">
                <a:solidFill>
                  <a:srgbClr val="e8eeee"/>
                </a:solidFill>
                <a:effectLst/>
                <a:uFillTx/>
                <a:latin typeface="DMSans"/>
                <a:ea typeface="DMSans"/>
              </a:rPr>
              <a:t>campaign. 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043" name=""/>
          <p:cNvSpPr txBox="1"/>
          <p:nvPr/>
        </p:nvSpPr>
        <p:spPr>
          <a:xfrm>
            <a:off x="1666440" y="6374160"/>
            <a:ext cx="395280" cy="20772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200" strike="noStrike" u="none">
                <a:solidFill>
                  <a:srgbClr val="e8eeee"/>
                </a:solidFill>
                <a:effectLst/>
                <a:uFillTx/>
                <a:latin typeface="DMSans"/>
                <a:ea typeface="DMSans"/>
              </a:rPr>
              <a:t>Hard 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044" name=""/>
          <p:cNvSpPr txBox="1"/>
          <p:nvPr/>
        </p:nvSpPr>
        <p:spPr>
          <a:xfrm>
            <a:off x="2211480" y="6374160"/>
            <a:ext cx="545400" cy="20772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200" strike="noStrike" u="none">
                <a:solidFill>
                  <a:srgbClr val="e8eeee"/>
                </a:solidFill>
                <a:effectLst/>
                <a:uFillTx/>
                <a:latin typeface="DMSans"/>
                <a:ea typeface="DMSans"/>
              </a:rPr>
              <a:t>worker 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045" name=""/>
          <p:cNvSpPr txBox="1"/>
          <p:nvPr/>
        </p:nvSpPr>
        <p:spPr>
          <a:xfrm>
            <a:off x="2889720" y="6374160"/>
            <a:ext cx="313920" cy="20772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200" strike="noStrike" u="none">
                <a:solidFill>
                  <a:srgbClr val="e8eeee"/>
                </a:solidFill>
                <a:effectLst/>
                <a:uFillTx/>
                <a:latin typeface="DMSans"/>
                <a:ea typeface="DMSans"/>
              </a:rPr>
              <a:t>and 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046" name=""/>
          <p:cNvSpPr txBox="1"/>
          <p:nvPr/>
        </p:nvSpPr>
        <p:spPr>
          <a:xfrm>
            <a:off x="3367440" y="6374160"/>
            <a:ext cx="343800" cy="20772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200" strike="noStrike" u="none">
                <a:solidFill>
                  <a:srgbClr val="e8eeee"/>
                </a:solidFill>
                <a:effectLst/>
                <a:uFillTx/>
                <a:latin typeface="DMSans"/>
                <a:ea typeface="DMSans"/>
              </a:rPr>
              <a:t>have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047" name=""/>
          <p:cNvSpPr txBox="1"/>
          <p:nvPr/>
        </p:nvSpPr>
        <p:spPr>
          <a:xfrm>
            <a:off x="759960" y="6517080"/>
            <a:ext cx="3270960" cy="20772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200" strike="noStrike" u="none">
                <a:solidFill>
                  <a:srgbClr val="e8eeee"/>
                </a:solidFill>
                <a:effectLst/>
                <a:uFillTx/>
                <a:latin typeface="DMSans"/>
                <a:ea typeface="DMSans"/>
              </a:rPr>
              <a:t>experience  in  leading  a  team  of  designers,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048" name=""/>
          <p:cNvSpPr txBox="1"/>
          <p:nvPr/>
        </p:nvSpPr>
        <p:spPr>
          <a:xfrm>
            <a:off x="759960" y="6660000"/>
            <a:ext cx="3285720" cy="20772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200" strike="noStrike" u="none">
                <a:solidFill>
                  <a:srgbClr val="e8eeee"/>
                </a:solidFill>
                <a:effectLst/>
                <a:uFillTx/>
                <a:latin typeface="DMSans"/>
                <a:ea typeface="DMSans"/>
              </a:rPr>
              <a:t>and  I  can’t  wait  to  implement  my  skill  and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049" name=""/>
          <p:cNvSpPr txBox="1"/>
          <p:nvPr/>
        </p:nvSpPr>
        <p:spPr>
          <a:xfrm>
            <a:off x="759960" y="6802920"/>
            <a:ext cx="2067840" cy="20772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200" strike="noStrike" u="none">
                <a:solidFill>
                  <a:srgbClr val="e8eeee"/>
                </a:solidFill>
                <a:effectLst/>
                <a:uFillTx/>
                <a:latin typeface="DMSans"/>
                <a:ea typeface="DMSans"/>
              </a:rPr>
              <a:t>experience in your company.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050" name=""/>
          <p:cNvSpPr txBox="1"/>
          <p:nvPr/>
        </p:nvSpPr>
        <p:spPr>
          <a:xfrm>
            <a:off x="4005720" y="4354560"/>
            <a:ext cx="1460520" cy="36324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2100" strike="noStrike" u="none">
                <a:solidFill>
                  <a:srgbClr val="e8eeee"/>
                </a:solidFill>
                <a:effectLst/>
                <a:uFillTx/>
                <a:latin typeface="CanvaSans"/>
                <a:ea typeface="CanvaSans"/>
              </a:rPr>
              <a:t>Experience</a:t>
            </a:r>
            <a:endParaRPr b="0" lang="en-US" sz="21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051" name=""/>
          <p:cNvSpPr/>
          <p:nvPr/>
        </p:nvSpPr>
        <p:spPr>
          <a:xfrm>
            <a:off x="4081680" y="5409000"/>
            <a:ext cx="48240" cy="48240"/>
          </a:xfrm>
          <a:custGeom>
            <a:avLst/>
            <a:gdLst/>
            <a:ahLst/>
            <a:rect l="0" t="0" r="r" b="b"/>
            <a:pathLst>
              <a:path w="134" h="134">
                <a:moveTo>
                  <a:pt x="134" y="67"/>
                </a:moveTo>
                <a:cubicBezTo>
                  <a:pt x="134" y="75"/>
                  <a:pt x="132" y="84"/>
                  <a:pt x="129" y="93"/>
                </a:cubicBezTo>
                <a:cubicBezTo>
                  <a:pt x="125" y="101"/>
                  <a:pt x="121" y="108"/>
                  <a:pt x="114" y="114"/>
                </a:cubicBezTo>
                <a:cubicBezTo>
                  <a:pt x="108" y="121"/>
                  <a:pt x="101" y="125"/>
                  <a:pt x="93" y="129"/>
                </a:cubicBezTo>
                <a:cubicBezTo>
                  <a:pt x="85" y="132"/>
                  <a:pt x="75" y="134"/>
                  <a:pt x="67" y="134"/>
                </a:cubicBezTo>
                <a:cubicBezTo>
                  <a:pt x="58" y="134"/>
                  <a:pt x="49" y="132"/>
                  <a:pt x="41" y="129"/>
                </a:cubicBezTo>
                <a:cubicBezTo>
                  <a:pt x="33" y="125"/>
                  <a:pt x="26" y="121"/>
                  <a:pt x="20" y="114"/>
                </a:cubicBezTo>
                <a:cubicBezTo>
                  <a:pt x="14" y="108"/>
                  <a:pt x="9" y="101"/>
                  <a:pt x="5" y="93"/>
                </a:cubicBezTo>
                <a:cubicBezTo>
                  <a:pt x="2" y="84"/>
                  <a:pt x="0" y="75"/>
                  <a:pt x="0" y="67"/>
                </a:cubicBezTo>
                <a:cubicBezTo>
                  <a:pt x="0" y="58"/>
                  <a:pt x="2" y="49"/>
                  <a:pt x="5" y="41"/>
                </a:cubicBezTo>
                <a:cubicBezTo>
                  <a:pt x="9" y="33"/>
                  <a:pt x="14" y="26"/>
                  <a:pt x="20" y="20"/>
                </a:cubicBezTo>
                <a:cubicBezTo>
                  <a:pt x="26" y="14"/>
                  <a:pt x="33" y="9"/>
                  <a:pt x="41" y="6"/>
                </a:cubicBezTo>
                <a:cubicBezTo>
                  <a:pt x="49" y="2"/>
                  <a:pt x="58" y="0"/>
                  <a:pt x="67" y="0"/>
                </a:cubicBezTo>
                <a:cubicBezTo>
                  <a:pt x="75" y="0"/>
                  <a:pt x="85" y="2"/>
                  <a:pt x="93" y="6"/>
                </a:cubicBezTo>
                <a:cubicBezTo>
                  <a:pt x="101" y="9"/>
                  <a:pt x="108" y="14"/>
                  <a:pt x="114" y="20"/>
                </a:cubicBezTo>
                <a:cubicBezTo>
                  <a:pt x="121" y="26"/>
                  <a:pt x="125" y="33"/>
                  <a:pt x="129" y="41"/>
                </a:cubicBezTo>
                <a:cubicBezTo>
                  <a:pt x="132" y="49"/>
                  <a:pt x="134" y="58"/>
                  <a:pt x="134" y="67"/>
                </a:cubicBezTo>
                <a:close/>
              </a:path>
            </a:pathLst>
          </a:custGeom>
          <a:solidFill>
            <a:srgbClr val="e8eeee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052" name=""/>
          <p:cNvSpPr txBox="1"/>
          <p:nvPr/>
        </p:nvSpPr>
        <p:spPr>
          <a:xfrm>
            <a:off x="4005720" y="5039640"/>
            <a:ext cx="1838880" cy="20772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200" strike="noStrike" u="none">
                <a:solidFill>
                  <a:srgbClr val="e8eeee"/>
                </a:solidFill>
                <a:effectLst/>
                <a:uFillTx/>
                <a:latin typeface="DMSans"/>
                <a:ea typeface="DMSans"/>
              </a:rPr>
              <a:t>Graphic Designer Intern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053" name=""/>
          <p:cNvSpPr txBox="1"/>
          <p:nvPr/>
        </p:nvSpPr>
        <p:spPr>
          <a:xfrm>
            <a:off x="4243320" y="5336280"/>
            <a:ext cx="2926440" cy="190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100" strike="noStrike" u="none">
                <a:solidFill>
                  <a:srgbClr val="e8eeee"/>
                </a:solidFill>
                <a:effectLst/>
                <a:uFillTx/>
                <a:latin typeface="DMSans"/>
                <a:ea typeface="DMSans"/>
              </a:rPr>
              <a:t>Partnered with other interns to create a new</a:t>
            </a:r>
            <a:endParaRPr b="0" lang="en-US" sz="11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054" name=""/>
          <p:cNvSpPr txBox="1"/>
          <p:nvPr/>
        </p:nvSpPr>
        <p:spPr>
          <a:xfrm>
            <a:off x="4243320" y="5469840"/>
            <a:ext cx="2859120" cy="190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100" strike="noStrike" u="none">
                <a:solidFill>
                  <a:srgbClr val="e8eeee"/>
                </a:solidFill>
                <a:effectLst/>
                <a:uFillTx/>
                <a:latin typeface="DMSans"/>
                <a:ea typeface="DMSans"/>
              </a:rPr>
              <a:t>layout for the recipe book by Aaron Loeb. It</a:t>
            </a:r>
            <a:endParaRPr b="0" lang="en-US" sz="11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055" name=""/>
          <p:cNvSpPr txBox="1"/>
          <p:nvPr/>
        </p:nvSpPr>
        <p:spPr>
          <a:xfrm>
            <a:off x="4243320" y="5603040"/>
            <a:ext cx="2886120" cy="190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100" strike="noStrike" u="none">
                <a:solidFill>
                  <a:srgbClr val="e8eeee"/>
                </a:solidFill>
                <a:effectLst/>
                <a:uFillTx/>
                <a:latin typeface="DMSans"/>
                <a:ea typeface="DMSans"/>
              </a:rPr>
              <a:t>receives  a  satisfactory  response  from  the</a:t>
            </a:r>
            <a:endParaRPr b="0" lang="en-US" sz="11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056" name=""/>
          <p:cNvSpPr txBox="1"/>
          <p:nvPr/>
        </p:nvSpPr>
        <p:spPr>
          <a:xfrm>
            <a:off x="4243320" y="5736600"/>
            <a:ext cx="2894040" cy="190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100" strike="noStrike" u="none">
                <a:solidFill>
                  <a:srgbClr val="e8eeee"/>
                </a:solidFill>
                <a:effectLst/>
                <a:uFillTx/>
                <a:latin typeface="DMSans"/>
                <a:ea typeface="DMSans"/>
              </a:rPr>
              <a:t>author of the book. He said it represents his</a:t>
            </a:r>
            <a:endParaRPr b="0" lang="en-US" sz="11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057" name=""/>
          <p:cNvSpPr txBox="1"/>
          <p:nvPr/>
        </p:nvSpPr>
        <p:spPr>
          <a:xfrm>
            <a:off x="4243320" y="5869800"/>
            <a:ext cx="2385360" cy="190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100" strike="noStrike" u="none">
                <a:solidFill>
                  <a:srgbClr val="e8eeee"/>
                </a:solidFill>
                <a:effectLst/>
                <a:uFillTx/>
                <a:latin typeface="DMSans"/>
                <a:ea typeface="DMSans"/>
              </a:rPr>
              <a:t>cooking purpose and style perfectly.</a:t>
            </a:r>
            <a:endParaRPr b="0" lang="en-US" sz="11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058" name=""/>
          <p:cNvSpPr txBox="1"/>
          <p:nvPr/>
        </p:nvSpPr>
        <p:spPr>
          <a:xfrm>
            <a:off x="4006080" y="6554880"/>
            <a:ext cx="2076840" cy="190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100" strike="noStrike" u="none">
                <a:solidFill>
                  <a:srgbClr val="e8eeee"/>
                </a:solidFill>
                <a:effectLst/>
                <a:uFillTx/>
                <a:latin typeface="DMSans"/>
                <a:ea typeface="DMSans"/>
              </a:rPr>
              <a:t>Studio Shodwe | 2017 - Present</a:t>
            </a:r>
            <a:endParaRPr b="0" lang="en-US" sz="11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059" name=""/>
          <p:cNvSpPr/>
          <p:nvPr/>
        </p:nvSpPr>
        <p:spPr>
          <a:xfrm>
            <a:off x="4081680" y="7140960"/>
            <a:ext cx="48240" cy="47880"/>
          </a:xfrm>
          <a:custGeom>
            <a:avLst/>
            <a:gdLst/>
            <a:ahLst/>
            <a:rect l="0" t="0" r="r" b="b"/>
            <a:pathLst>
              <a:path w="134" h="133">
                <a:moveTo>
                  <a:pt x="134" y="67"/>
                </a:moveTo>
                <a:cubicBezTo>
                  <a:pt x="134" y="76"/>
                  <a:pt x="132" y="85"/>
                  <a:pt x="129" y="93"/>
                </a:cubicBezTo>
                <a:cubicBezTo>
                  <a:pt x="125" y="101"/>
                  <a:pt x="121" y="108"/>
                  <a:pt x="114" y="114"/>
                </a:cubicBezTo>
                <a:cubicBezTo>
                  <a:pt x="108" y="120"/>
                  <a:pt x="101" y="125"/>
                  <a:pt x="93" y="128"/>
                </a:cubicBezTo>
                <a:cubicBezTo>
                  <a:pt x="85" y="132"/>
                  <a:pt x="75" y="133"/>
                  <a:pt x="67" y="133"/>
                </a:cubicBezTo>
                <a:cubicBezTo>
                  <a:pt x="58" y="133"/>
                  <a:pt x="49" y="132"/>
                  <a:pt x="41" y="128"/>
                </a:cubicBezTo>
                <a:cubicBezTo>
                  <a:pt x="33" y="125"/>
                  <a:pt x="26" y="120"/>
                  <a:pt x="20" y="114"/>
                </a:cubicBezTo>
                <a:cubicBezTo>
                  <a:pt x="14" y="108"/>
                  <a:pt x="9" y="101"/>
                  <a:pt x="5" y="93"/>
                </a:cubicBezTo>
                <a:cubicBezTo>
                  <a:pt x="2" y="85"/>
                  <a:pt x="0" y="76"/>
                  <a:pt x="0" y="67"/>
                </a:cubicBezTo>
                <a:cubicBezTo>
                  <a:pt x="0" y="59"/>
                  <a:pt x="2" y="50"/>
                  <a:pt x="5" y="42"/>
                </a:cubicBezTo>
                <a:cubicBezTo>
                  <a:pt x="9" y="34"/>
                  <a:pt x="14" y="26"/>
                  <a:pt x="20" y="20"/>
                </a:cubicBezTo>
                <a:cubicBezTo>
                  <a:pt x="26" y="13"/>
                  <a:pt x="33" y="9"/>
                  <a:pt x="41" y="5"/>
                </a:cubicBezTo>
                <a:cubicBezTo>
                  <a:pt x="49" y="2"/>
                  <a:pt x="58" y="0"/>
                  <a:pt x="67" y="0"/>
                </a:cubicBezTo>
                <a:cubicBezTo>
                  <a:pt x="75" y="0"/>
                  <a:pt x="85" y="2"/>
                  <a:pt x="93" y="5"/>
                </a:cubicBezTo>
                <a:cubicBezTo>
                  <a:pt x="101" y="9"/>
                  <a:pt x="108" y="13"/>
                  <a:pt x="114" y="20"/>
                </a:cubicBezTo>
                <a:cubicBezTo>
                  <a:pt x="121" y="26"/>
                  <a:pt x="125" y="34"/>
                  <a:pt x="129" y="42"/>
                </a:cubicBezTo>
                <a:cubicBezTo>
                  <a:pt x="132" y="50"/>
                  <a:pt x="134" y="59"/>
                  <a:pt x="134" y="67"/>
                </a:cubicBezTo>
                <a:close/>
              </a:path>
            </a:pathLst>
          </a:custGeom>
          <a:solidFill>
            <a:srgbClr val="e8eeee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060" name=""/>
          <p:cNvSpPr txBox="1"/>
          <p:nvPr/>
        </p:nvSpPr>
        <p:spPr>
          <a:xfrm>
            <a:off x="4005720" y="6771600"/>
            <a:ext cx="2293200" cy="20772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200" strike="noStrike" u="none">
                <a:solidFill>
                  <a:srgbClr val="e8eeee"/>
                </a:solidFill>
                <a:effectLst/>
                <a:uFillTx/>
                <a:latin typeface="DMSans"/>
                <a:ea typeface="DMSans"/>
              </a:rPr>
              <a:t>Professional Graphic Designer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061" name=""/>
          <p:cNvSpPr txBox="1"/>
          <p:nvPr/>
        </p:nvSpPr>
        <p:spPr>
          <a:xfrm>
            <a:off x="4243320" y="7068240"/>
            <a:ext cx="2902680" cy="190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100" strike="noStrike" u="none">
                <a:solidFill>
                  <a:srgbClr val="e8eeee"/>
                </a:solidFill>
                <a:effectLst/>
                <a:uFillTx/>
                <a:latin typeface="DMSans"/>
                <a:ea typeface="DMSans"/>
              </a:rPr>
              <a:t>Created a compilation of 55+ still images for</a:t>
            </a:r>
            <a:endParaRPr b="0" lang="en-US" sz="11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062" name=""/>
          <p:cNvSpPr txBox="1"/>
          <p:nvPr/>
        </p:nvSpPr>
        <p:spPr>
          <a:xfrm>
            <a:off x="4243320" y="7201440"/>
            <a:ext cx="2826720" cy="190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100" strike="noStrike" u="none">
                <a:solidFill>
                  <a:srgbClr val="e8eeee"/>
                </a:solidFill>
                <a:effectLst/>
                <a:uFillTx/>
                <a:latin typeface="DMSans"/>
                <a:ea typeface="DMSans"/>
              </a:rPr>
              <a:t>the  design  template  that  Studio  Shodwe</a:t>
            </a:r>
            <a:endParaRPr b="0" lang="en-US" sz="11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063" name=""/>
          <p:cNvSpPr/>
          <p:nvPr/>
        </p:nvSpPr>
        <p:spPr>
          <a:xfrm>
            <a:off x="4081680" y="7612560"/>
            <a:ext cx="48240" cy="48240"/>
          </a:xfrm>
          <a:custGeom>
            <a:avLst/>
            <a:gdLst/>
            <a:ahLst/>
            <a:rect l="0" t="0" r="r" b="b"/>
            <a:pathLst>
              <a:path w="134" h="134">
                <a:moveTo>
                  <a:pt x="134" y="67"/>
                </a:moveTo>
                <a:cubicBezTo>
                  <a:pt x="134" y="76"/>
                  <a:pt x="132" y="85"/>
                  <a:pt x="129" y="93"/>
                </a:cubicBezTo>
                <a:cubicBezTo>
                  <a:pt x="125" y="101"/>
                  <a:pt x="121" y="108"/>
                  <a:pt x="114" y="114"/>
                </a:cubicBezTo>
                <a:cubicBezTo>
                  <a:pt x="108" y="120"/>
                  <a:pt x="101" y="125"/>
                  <a:pt x="93" y="129"/>
                </a:cubicBezTo>
                <a:cubicBezTo>
                  <a:pt x="85" y="132"/>
                  <a:pt x="75" y="134"/>
                  <a:pt x="67" y="134"/>
                </a:cubicBezTo>
                <a:cubicBezTo>
                  <a:pt x="58" y="134"/>
                  <a:pt x="49" y="132"/>
                  <a:pt x="41" y="129"/>
                </a:cubicBezTo>
                <a:cubicBezTo>
                  <a:pt x="33" y="125"/>
                  <a:pt x="26" y="120"/>
                  <a:pt x="20" y="114"/>
                </a:cubicBezTo>
                <a:cubicBezTo>
                  <a:pt x="14" y="108"/>
                  <a:pt x="9" y="101"/>
                  <a:pt x="5" y="93"/>
                </a:cubicBezTo>
                <a:cubicBezTo>
                  <a:pt x="2" y="85"/>
                  <a:pt x="0" y="76"/>
                  <a:pt x="0" y="67"/>
                </a:cubicBezTo>
                <a:cubicBezTo>
                  <a:pt x="0" y="59"/>
                  <a:pt x="2" y="50"/>
                  <a:pt x="5" y="42"/>
                </a:cubicBezTo>
                <a:cubicBezTo>
                  <a:pt x="9" y="33"/>
                  <a:pt x="14" y="26"/>
                  <a:pt x="20" y="20"/>
                </a:cubicBezTo>
                <a:cubicBezTo>
                  <a:pt x="26" y="13"/>
                  <a:pt x="33" y="9"/>
                  <a:pt x="41" y="5"/>
                </a:cubicBezTo>
                <a:cubicBezTo>
                  <a:pt x="49" y="2"/>
                  <a:pt x="58" y="0"/>
                  <a:pt x="67" y="0"/>
                </a:cubicBezTo>
                <a:cubicBezTo>
                  <a:pt x="75" y="0"/>
                  <a:pt x="85" y="2"/>
                  <a:pt x="93" y="5"/>
                </a:cubicBezTo>
                <a:cubicBezTo>
                  <a:pt x="101" y="9"/>
                  <a:pt x="108" y="13"/>
                  <a:pt x="114" y="20"/>
                </a:cubicBezTo>
                <a:cubicBezTo>
                  <a:pt x="121" y="26"/>
                  <a:pt x="125" y="33"/>
                  <a:pt x="129" y="42"/>
                </a:cubicBezTo>
                <a:cubicBezTo>
                  <a:pt x="132" y="50"/>
                  <a:pt x="134" y="59"/>
                  <a:pt x="134" y="67"/>
                </a:cubicBezTo>
                <a:close/>
              </a:path>
            </a:pathLst>
          </a:custGeom>
          <a:solidFill>
            <a:srgbClr val="e8eeee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064" name=""/>
          <p:cNvSpPr txBox="1"/>
          <p:nvPr/>
        </p:nvSpPr>
        <p:spPr>
          <a:xfrm>
            <a:off x="4243320" y="7335000"/>
            <a:ext cx="2215440" cy="190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100" strike="noStrike" u="none">
                <a:solidFill>
                  <a:srgbClr val="e8eeee"/>
                </a:solidFill>
                <a:effectLst/>
                <a:uFillTx/>
                <a:latin typeface="DMSans"/>
                <a:ea typeface="DMSans"/>
              </a:rPr>
              <a:t>has been using on many projects.</a:t>
            </a:r>
            <a:endParaRPr b="0" lang="en-US" sz="11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065" name=""/>
          <p:cNvSpPr txBox="1"/>
          <p:nvPr/>
        </p:nvSpPr>
        <p:spPr>
          <a:xfrm>
            <a:off x="4243320" y="7539840"/>
            <a:ext cx="2783160" cy="190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100" strike="noStrike" u="none">
                <a:solidFill>
                  <a:srgbClr val="e8eeee"/>
                </a:solidFill>
                <a:effectLst/>
                <a:uFillTx/>
                <a:latin typeface="DMSans"/>
                <a:ea typeface="DMSans"/>
              </a:rPr>
              <a:t>Collaborated with the sales team to create</a:t>
            </a:r>
            <a:endParaRPr b="0" lang="en-US" sz="11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066" name=""/>
          <p:cNvSpPr txBox="1"/>
          <p:nvPr/>
        </p:nvSpPr>
        <p:spPr>
          <a:xfrm>
            <a:off x="4243320" y="7673040"/>
            <a:ext cx="253440" cy="190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100" strike="noStrike" u="none">
                <a:solidFill>
                  <a:srgbClr val="e8eeee"/>
                </a:solidFill>
                <a:effectLst/>
                <a:uFillTx/>
                <a:latin typeface="DMSans"/>
                <a:ea typeface="DMSans"/>
              </a:rPr>
              <a:t>the </a:t>
            </a:r>
            <a:endParaRPr b="0" lang="en-US" sz="11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067" name=""/>
          <p:cNvSpPr txBox="1"/>
          <p:nvPr/>
        </p:nvSpPr>
        <p:spPr>
          <a:xfrm>
            <a:off x="4582440" y="7673040"/>
            <a:ext cx="365400" cy="190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100" strike="noStrike" u="none">
                <a:solidFill>
                  <a:srgbClr val="e8eeee"/>
                </a:solidFill>
                <a:effectLst/>
                <a:uFillTx/>
                <a:latin typeface="DMSans"/>
                <a:ea typeface="DMSans"/>
              </a:rPr>
              <a:t>sales </a:t>
            </a:r>
            <a:endParaRPr b="0" lang="en-US" sz="11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068" name=""/>
          <p:cNvSpPr txBox="1"/>
          <p:nvPr/>
        </p:nvSpPr>
        <p:spPr>
          <a:xfrm>
            <a:off x="5025600" y="7673040"/>
            <a:ext cx="542880" cy="190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100" strike="noStrike" u="none">
                <a:solidFill>
                  <a:srgbClr val="e8eeee"/>
                </a:solidFill>
                <a:effectLst/>
                <a:uFillTx/>
                <a:latin typeface="DMSans"/>
                <a:ea typeface="DMSans"/>
              </a:rPr>
              <a:t>content </a:t>
            </a:r>
            <a:endParaRPr b="0" lang="en-US" sz="11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069" name=""/>
          <p:cNvSpPr txBox="1"/>
          <p:nvPr/>
        </p:nvSpPr>
        <p:spPr>
          <a:xfrm>
            <a:off x="5644440" y="7673040"/>
            <a:ext cx="228240" cy="190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100" strike="noStrike" u="none">
                <a:solidFill>
                  <a:srgbClr val="e8eeee"/>
                </a:solidFill>
                <a:effectLst/>
                <a:uFillTx/>
                <a:latin typeface="DMSans"/>
                <a:ea typeface="DMSans"/>
              </a:rPr>
              <a:t>for </a:t>
            </a:r>
            <a:endParaRPr b="0" lang="en-US" sz="11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070" name=""/>
          <p:cNvSpPr txBox="1"/>
          <p:nvPr/>
        </p:nvSpPr>
        <p:spPr>
          <a:xfrm>
            <a:off x="5950440" y="7673040"/>
            <a:ext cx="253440" cy="190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100" strike="noStrike" u="none">
                <a:solidFill>
                  <a:srgbClr val="e8eeee"/>
                </a:solidFill>
                <a:effectLst/>
                <a:uFillTx/>
                <a:latin typeface="DMSans"/>
                <a:ea typeface="DMSans"/>
              </a:rPr>
              <a:t>the </a:t>
            </a:r>
            <a:endParaRPr b="0" lang="en-US" sz="11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071" name=""/>
          <p:cNvSpPr txBox="1"/>
          <p:nvPr/>
        </p:nvSpPr>
        <p:spPr>
          <a:xfrm>
            <a:off x="6289560" y="7673040"/>
            <a:ext cx="703800" cy="190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100" strike="noStrike" u="none">
                <a:solidFill>
                  <a:srgbClr val="e8eeee"/>
                </a:solidFill>
                <a:effectLst/>
                <a:uFillTx/>
                <a:latin typeface="DMSans"/>
                <a:ea typeface="DMSans"/>
              </a:rPr>
              <a:t>promotion</a:t>
            </a:r>
            <a:endParaRPr b="0" lang="en-US" sz="11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072" name=""/>
          <p:cNvSpPr txBox="1"/>
          <p:nvPr/>
        </p:nvSpPr>
        <p:spPr>
          <a:xfrm>
            <a:off x="4243320" y="7806600"/>
            <a:ext cx="2939760" cy="190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100" strike="noStrike" u="none">
                <a:solidFill>
                  <a:srgbClr val="e8eeee"/>
                </a:solidFill>
                <a:effectLst/>
                <a:uFillTx/>
                <a:latin typeface="DMSans"/>
                <a:ea typeface="DMSans"/>
              </a:rPr>
              <a:t>campaign  of  the  Ingoude  Company’s  10th</a:t>
            </a:r>
            <a:endParaRPr b="0" lang="en-US" sz="11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073" name=""/>
          <p:cNvSpPr/>
          <p:nvPr/>
        </p:nvSpPr>
        <p:spPr>
          <a:xfrm>
            <a:off x="4081680" y="6157080"/>
            <a:ext cx="48240" cy="47880"/>
          </a:xfrm>
          <a:custGeom>
            <a:avLst/>
            <a:gdLst/>
            <a:ahLst/>
            <a:rect l="0" t="0" r="r" b="b"/>
            <a:pathLst>
              <a:path w="134" h="133">
                <a:moveTo>
                  <a:pt x="134" y="66"/>
                </a:moveTo>
                <a:cubicBezTo>
                  <a:pt x="134" y="75"/>
                  <a:pt x="132" y="83"/>
                  <a:pt x="129" y="91"/>
                </a:cubicBezTo>
                <a:cubicBezTo>
                  <a:pt x="125" y="99"/>
                  <a:pt x="121" y="107"/>
                  <a:pt x="114" y="113"/>
                </a:cubicBezTo>
                <a:cubicBezTo>
                  <a:pt x="108" y="119"/>
                  <a:pt x="101" y="125"/>
                  <a:pt x="93" y="128"/>
                </a:cubicBezTo>
                <a:cubicBezTo>
                  <a:pt x="85" y="132"/>
                  <a:pt x="75" y="133"/>
                  <a:pt x="67" y="133"/>
                </a:cubicBezTo>
                <a:cubicBezTo>
                  <a:pt x="58" y="133"/>
                  <a:pt x="49" y="132"/>
                  <a:pt x="41" y="128"/>
                </a:cubicBezTo>
                <a:cubicBezTo>
                  <a:pt x="33" y="125"/>
                  <a:pt x="26" y="119"/>
                  <a:pt x="20" y="113"/>
                </a:cubicBezTo>
                <a:cubicBezTo>
                  <a:pt x="14" y="107"/>
                  <a:pt x="9" y="99"/>
                  <a:pt x="5" y="91"/>
                </a:cubicBezTo>
                <a:cubicBezTo>
                  <a:pt x="2" y="83"/>
                  <a:pt x="0" y="75"/>
                  <a:pt x="0" y="66"/>
                </a:cubicBezTo>
                <a:cubicBezTo>
                  <a:pt x="0" y="57"/>
                  <a:pt x="2" y="49"/>
                  <a:pt x="5" y="41"/>
                </a:cubicBezTo>
                <a:cubicBezTo>
                  <a:pt x="9" y="33"/>
                  <a:pt x="14" y="25"/>
                  <a:pt x="20" y="19"/>
                </a:cubicBezTo>
                <a:cubicBezTo>
                  <a:pt x="26" y="13"/>
                  <a:pt x="33" y="8"/>
                  <a:pt x="41" y="5"/>
                </a:cubicBezTo>
                <a:cubicBezTo>
                  <a:pt x="49" y="2"/>
                  <a:pt x="58" y="0"/>
                  <a:pt x="67" y="0"/>
                </a:cubicBezTo>
                <a:cubicBezTo>
                  <a:pt x="75" y="0"/>
                  <a:pt x="85" y="2"/>
                  <a:pt x="93" y="5"/>
                </a:cubicBezTo>
                <a:cubicBezTo>
                  <a:pt x="101" y="8"/>
                  <a:pt x="108" y="13"/>
                  <a:pt x="114" y="19"/>
                </a:cubicBezTo>
                <a:cubicBezTo>
                  <a:pt x="121" y="25"/>
                  <a:pt x="125" y="33"/>
                  <a:pt x="129" y="41"/>
                </a:cubicBezTo>
                <a:cubicBezTo>
                  <a:pt x="132" y="49"/>
                  <a:pt x="134" y="57"/>
                  <a:pt x="134" y="66"/>
                </a:cubicBezTo>
                <a:close/>
              </a:path>
            </a:pathLst>
          </a:custGeom>
          <a:solidFill>
            <a:srgbClr val="e8eeee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074" name=""/>
          <p:cNvSpPr txBox="1"/>
          <p:nvPr/>
        </p:nvSpPr>
        <p:spPr>
          <a:xfrm>
            <a:off x="4243320" y="7939800"/>
            <a:ext cx="820800" cy="190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100" strike="noStrike" u="none">
                <a:solidFill>
                  <a:srgbClr val="e8eeee"/>
                </a:solidFill>
                <a:effectLst/>
                <a:uFillTx/>
                <a:latin typeface="DMSans"/>
                <a:ea typeface="DMSans"/>
              </a:rPr>
              <a:t>Anniversary.</a:t>
            </a:r>
            <a:endParaRPr b="0" lang="en-US" sz="11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075" name=""/>
          <p:cNvSpPr txBox="1"/>
          <p:nvPr/>
        </p:nvSpPr>
        <p:spPr>
          <a:xfrm>
            <a:off x="4243320" y="6084000"/>
            <a:ext cx="453600" cy="190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100" strike="noStrike" u="none">
                <a:solidFill>
                  <a:srgbClr val="e8eeee"/>
                </a:solidFill>
                <a:effectLst/>
                <a:uFillTx/>
                <a:latin typeface="DMSans"/>
                <a:ea typeface="DMSans"/>
              </a:rPr>
              <a:t>Edited </a:t>
            </a:r>
            <a:endParaRPr b="0" lang="en-US" sz="11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076" name=""/>
          <p:cNvSpPr txBox="1"/>
          <p:nvPr/>
        </p:nvSpPr>
        <p:spPr>
          <a:xfrm>
            <a:off x="4731840" y="6084000"/>
            <a:ext cx="263520" cy="190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100" strike="noStrike" u="none">
                <a:solidFill>
                  <a:srgbClr val="e8eeee"/>
                </a:solidFill>
                <a:effectLst/>
                <a:uFillTx/>
                <a:latin typeface="DMSans"/>
                <a:ea typeface="DMSans"/>
              </a:rPr>
              <a:t>still </a:t>
            </a:r>
            <a:endParaRPr b="0" lang="en-US" sz="11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077" name=""/>
          <p:cNvSpPr txBox="1"/>
          <p:nvPr/>
        </p:nvSpPr>
        <p:spPr>
          <a:xfrm>
            <a:off x="5023080" y="6084000"/>
            <a:ext cx="430200" cy="190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100" strike="noStrike" u="none">
                <a:solidFill>
                  <a:srgbClr val="e8eeee"/>
                </a:solidFill>
                <a:effectLst/>
                <a:uFillTx/>
                <a:latin typeface="DMSans"/>
                <a:ea typeface="DMSans"/>
              </a:rPr>
              <a:t>photo </a:t>
            </a:r>
            <a:endParaRPr b="0" lang="en-US" sz="11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078" name=""/>
          <p:cNvSpPr txBox="1"/>
          <p:nvPr/>
        </p:nvSpPr>
        <p:spPr>
          <a:xfrm>
            <a:off x="5481720" y="6084000"/>
            <a:ext cx="228240" cy="190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100" strike="noStrike" u="none">
                <a:solidFill>
                  <a:srgbClr val="e8eeee"/>
                </a:solidFill>
                <a:effectLst/>
                <a:uFillTx/>
                <a:latin typeface="DMSans"/>
                <a:ea typeface="DMSans"/>
              </a:rPr>
              <a:t>for </a:t>
            </a:r>
            <a:endParaRPr b="0" lang="en-US" sz="11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079" name=""/>
          <p:cNvSpPr txBox="1"/>
          <p:nvPr/>
        </p:nvSpPr>
        <p:spPr>
          <a:xfrm>
            <a:off x="5742000" y="6084000"/>
            <a:ext cx="499320" cy="190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100" strike="noStrike" u="none">
                <a:solidFill>
                  <a:srgbClr val="e8eeee"/>
                </a:solidFill>
                <a:effectLst/>
                <a:uFillTx/>
                <a:latin typeface="DMSans"/>
                <a:ea typeface="DMSans"/>
              </a:rPr>
              <a:t>display </a:t>
            </a:r>
            <a:endParaRPr b="0" lang="en-US" sz="11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080" name=""/>
          <p:cNvSpPr txBox="1"/>
          <p:nvPr/>
        </p:nvSpPr>
        <p:spPr>
          <a:xfrm>
            <a:off x="6268320" y="6084000"/>
            <a:ext cx="208800" cy="190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100" strike="noStrike" u="none">
                <a:solidFill>
                  <a:srgbClr val="e8eeee"/>
                </a:solidFill>
                <a:effectLst/>
                <a:uFillTx/>
                <a:latin typeface="DMSans"/>
                <a:ea typeface="DMSans"/>
              </a:rPr>
              <a:t>on </a:t>
            </a:r>
            <a:endParaRPr b="0" lang="en-US" sz="11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081" name=""/>
          <p:cNvSpPr txBox="1"/>
          <p:nvPr/>
        </p:nvSpPr>
        <p:spPr>
          <a:xfrm>
            <a:off x="6515280" y="6084000"/>
            <a:ext cx="454680" cy="190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100" strike="noStrike" u="none">
                <a:solidFill>
                  <a:srgbClr val="e8eeee"/>
                </a:solidFill>
                <a:effectLst/>
                <a:uFillTx/>
                <a:latin typeface="DMSans"/>
                <a:ea typeface="DMSans"/>
              </a:rPr>
              <a:t>Fauget</a:t>
            </a:r>
            <a:endParaRPr b="0" lang="en-US" sz="11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082" name=""/>
          <p:cNvSpPr txBox="1"/>
          <p:nvPr/>
        </p:nvSpPr>
        <p:spPr>
          <a:xfrm>
            <a:off x="4243320" y="6217560"/>
            <a:ext cx="1601640" cy="190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100" strike="noStrike" u="none">
                <a:solidFill>
                  <a:srgbClr val="e8eeee"/>
                </a:solidFill>
                <a:effectLst/>
                <a:uFillTx/>
                <a:latin typeface="DMSans"/>
                <a:ea typeface="DMSans"/>
              </a:rPr>
              <a:t>online store mobile app.</a:t>
            </a:r>
            <a:endParaRPr b="0" lang="en-US" sz="11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083" name=""/>
          <p:cNvSpPr txBox="1"/>
          <p:nvPr/>
        </p:nvSpPr>
        <p:spPr>
          <a:xfrm>
            <a:off x="752400" y="7197840"/>
            <a:ext cx="1329840" cy="36324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2100" strike="noStrike" u="none">
                <a:solidFill>
                  <a:srgbClr val="e8eeee"/>
                </a:solidFill>
                <a:effectLst/>
                <a:uFillTx/>
                <a:latin typeface="CanvaSans"/>
                <a:ea typeface="CanvaSans"/>
              </a:rPr>
              <a:t>Education</a:t>
            </a:r>
            <a:endParaRPr b="0" lang="en-US" sz="21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084" name=""/>
          <p:cNvSpPr txBox="1"/>
          <p:nvPr/>
        </p:nvSpPr>
        <p:spPr>
          <a:xfrm>
            <a:off x="928080" y="8288280"/>
            <a:ext cx="785160" cy="190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100" strike="noStrike" u="none">
                <a:solidFill>
                  <a:srgbClr val="e8eeee"/>
                </a:solidFill>
                <a:effectLst/>
                <a:uFillTx/>
                <a:latin typeface="DMSans"/>
                <a:ea typeface="DMSans"/>
              </a:rPr>
              <a:t>2010 – 2014</a:t>
            </a:r>
            <a:endParaRPr b="0" lang="en-US" sz="11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085" name=""/>
          <p:cNvSpPr txBox="1"/>
          <p:nvPr/>
        </p:nvSpPr>
        <p:spPr>
          <a:xfrm>
            <a:off x="757800" y="7644960"/>
            <a:ext cx="1408680" cy="20772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200" strike="noStrike" u="none">
                <a:solidFill>
                  <a:srgbClr val="e8eeee"/>
                </a:solidFill>
                <a:effectLst/>
                <a:uFillTx/>
                <a:latin typeface="DMSans"/>
                <a:ea typeface="DMSans"/>
              </a:rPr>
              <a:t>Bachelor of Arts in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086" name=""/>
          <p:cNvSpPr txBox="1"/>
          <p:nvPr/>
        </p:nvSpPr>
        <p:spPr>
          <a:xfrm>
            <a:off x="757800" y="7787880"/>
            <a:ext cx="2276640" cy="20772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200" strike="noStrike" u="none">
                <a:solidFill>
                  <a:srgbClr val="e8eeee"/>
                </a:solidFill>
                <a:effectLst/>
                <a:uFillTx/>
                <a:latin typeface="DMSans"/>
                <a:ea typeface="DMSans"/>
              </a:rPr>
              <a:t>Communication Visual Design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087" name=""/>
          <p:cNvSpPr txBox="1"/>
          <p:nvPr/>
        </p:nvSpPr>
        <p:spPr>
          <a:xfrm>
            <a:off x="752400" y="7967520"/>
            <a:ext cx="1870560" cy="20772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i="1" lang="en-US" sz="1200" strike="noStrike" u="none">
                <a:solidFill>
                  <a:srgbClr val="e8eeee"/>
                </a:solidFill>
                <a:effectLst/>
                <a:uFillTx/>
                <a:latin typeface="DMSans"/>
                <a:ea typeface="DMSans"/>
              </a:rPr>
              <a:t>Connor Hamilton University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088" name=""/>
          <p:cNvSpPr txBox="1"/>
          <p:nvPr/>
        </p:nvSpPr>
        <p:spPr>
          <a:xfrm>
            <a:off x="2186280" y="8281800"/>
            <a:ext cx="629280" cy="190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100" strike="noStrike" u="none">
                <a:solidFill>
                  <a:srgbClr val="e8eeee"/>
                </a:solidFill>
                <a:effectLst/>
                <a:uFillTx/>
                <a:latin typeface="DMSans"/>
                <a:ea typeface="DMSans"/>
              </a:rPr>
              <a:t>GPA: 3.85</a:t>
            </a:r>
            <a:endParaRPr b="0" lang="en-US" sz="11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089" name=""/>
          <p:cNvSpPr txBox="1"/>
          <p:nvPr/>
        </p:nvSpPr>
        <p:spPr>
          <a:xfrm>
            <a:off x="759960" y="8694720"/>
            <a:ext cx="556920" cy="36324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2100" strike="noStrike" u="none">
                <a:solidFill>
                  <a:srgbClr val="e8eeee"/>
                </a:solidFill>
                <a:effectLst/>
                <a:uFillTx/>
                <a:latin typeface="CanvaSans"/>
                <a:ea typeface="CanvaSans"/>
              </a:rPr>
              <a:t>Skill</a:t>
            </a:r>
            <a:endParaRPr b="0" lang="en-US" sz="21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090" name=""/>
          <p:cNvSpPr/>
          <p:nvPr/>
        </p:nvSpPr>
        <p:spPr>
          <a:xfrm>
            <a:off x="3615120" y="329040"/>
            <a:ext cx="1158480" cy="580680"/>
          </a:xfrm>
          <a:custGeom>
            <a:avLst/>
            <a:gdLst/>
            <a:ahLst/>
            <a:rect l="0" t="0" r="r" b="b"/>
            <a:pathLst>
              <a:path w="3218" h="1613">
                <a:moveTo>
                  <a:pt x="0" y="0"/>
                </a:moveTo>
                <a:lnTo>
                  <a:pt x="3218" y="0"/>
                </a:lnTo>
                <a:lnTo>
                  <a:pt x="3218" y="1613"/>
                </a:lnTo>
                <a:lnTo>
                  <a:pt x="0" y="1613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091" name=""/>
          <p:cNvSpPr/>
          <p:nvPr/>
        </p:nvSpPr>
        <p:spPr>
          <a:xfrm>
            <a:off x="6242760" y="512280"/>
            <a:ext cx="1127160" cy="1085400"/>
          </a:xfrm>
          <a:custGeom>
            <a:avLst/>
            <a:gdLst/>
            <a:ahLst/>
            <a:rect l="0" t="0" r="r" b="b"/>
            <a:pathLst>
              <a:path w="3131" h="3015">
                <a:moveTo>
                  <a:pt x="0" y="0"/>
                </a:moveTo>
                <a:lnTo>
                  <a:pt x="3131" y="0"/>
                </a:lnTo>
                <a:lnTo>
                  <a:pt x="3131" y="3015"/>
                </a:lnTo>
                <a:lnTo>
                  <a:pt x="0" y="3015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092" name=""/>
          <p:cNvSpPr/>
          <p:nvPr/>
        </p:nvSpPr>
        <p:spPr>
          <a:xfrm>
            <a:off x="3022560" y="1019880"/>
            <a:ext cx="1514880" cy="1280880"/>
          </a:xfrm>
          <a:custGeom>
            <a:avLst/>
            <a:gdLst/>
            <a:ahLst/>
            <a:rect l="0" t="0" r="r" b="b"/>
            <a:pathLst>
              <a:path w="4208" h="3558">
                <a:moveTo>
                  <a:pt x="0" y="0"/>
                </a:moveTo>
                <a:lnTo>
                  <a:pt x="4208" y="0"/>
                </a:lnTo>
                <a:lnTo>
                  <a:pt x="4208" y="3558"/>
                </a:lnTo>
                <a:lnTo>
                  <a:pt x="0" y="3558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093" name=""/>
          <p:cNvSpPr/>
          <p:nvPr/>
        </p:nvSpPr>
        <p:spPr>
          <a:xfrm>
            <a:off x="0" y="2649960"/>
            <a:ext cx="680400" cy="1162080"/>
          </a:xfrm>
          <a:custGeom>
            <a:avLst/>
            <a:gdLst/>
            <a:ahLst/>
            <a:rect l="0" t="0" r="r" b="b"/>
            <a:pathLst>
              <a:path w="1890" h="3228">
                <a:moveTo>
                  <a:pt x="0" y="0"/>
                </a:moveTo>
                <a:lnTo>
                  <a:pt x="1890" y="0"/>
                </a:lnTo>
                <a:lnTo>
                  <a:pt x="1890" y="3228"/>
                </a:lnTo>
                <a:lnTo>
                  <a:pt x="0" y="3228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094" name=""/>
          <p:cNvSpPr/>
          <p:nvPr/>
        </p:nvSpPr>
        <p:spPr>
          <a:xfrm>
            <a:off x="3925440" y="4820760"/>
            <a:ext cx="2046960" cy="204480"/>
          </a:xfrm>
          <a:custGeom>
            <a:avLst/>
            <a:gdLst/>
            <a:ahLst/>
            <a:rect l="0" t="0" r="r" b="b"/>
            <a:pathLst>
              <a:path w="5686" h="568">
                <a:moveTo>
                  <a:pt x="0" y="0"/>
                </a:moveTo>
                <a:lnTo>
                  <a:pt x="5686" y="0"/>
                </a:lnTo>
                <a:lnTo>
                  <a:pt x="5686" y="568"/>
                </a:lnTo>
                <a:lnTo>
                  <a:pt x="0" y="568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095" name=""/>
          <p:cNvSpPr/>
          <p:nvPr/>
        </p:nvSpPr>
        <p:spPr>
          <a:xfrm>
            <a:off x="3925440" y="6552000"/>
            <a:ext cx="2046960" cy="204480"/>
          </a:xfrm>
          <a:custGeom>
            <a:avLst/>
            <a:gdLst/>
            <a:ahLst/>
            <a:rect l="0" t="0" r="r" b="b"/>
            <a:pathLst>
              <a:path w="5686" h="568">
                <a:moveTo>
                  <a:pt x="0" y="0"/>
                </a:moveTo>
                <a:lnTo>
                  <a:pt x="5686" y="0"/>
                </a:lnTo>
                <a:lnTo>
                  <a:pt x="5686" y="568"/>
                </a:lnTo>
                <a:lnTo>
                  <a:pt x="0" y="568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096" name=""/>
          <p:cNvSpPr/>
          <p:nvPr/>
        </p:nvSpPr>
        <p:spPr>
          <a:xfrm>
            <a:off x="755640" y="8284680"/>
            <a:ext cx="1084320" cy="204480"/>
          </a:xfrm>
          <a:custGeom>
            <a:avLst/>
            <a:gdLst/>
            <a:ahLst/>
            <a:rect l="0" t="0" r="r" b="b"/>
            <a:pathLst>
              <a:path w="3012" h="568">
                <a:moveTo>
                  <a:pt x="0" y="0"/>
                </a:moveTo>
                <a:lnTo>
                  <a:pt x="3012" y="0"/>
                </a:lnTo>
                <a:lnTo>
                  <a:pt x="3012" y="568"/>
                </a:lnTo>
                <a:lnTo>
                  <a:pt x="0" y="568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097" name=""/>
          <p:cNvSpPr/>
          <p:nvPr/>
        </p:nvSpPr>
        <p:spPr>
          <a:xfrm>
            <a:off x="1938600" y="8278200"/>
            <a:ext cx="1084320" cy="204480"/>
          </a:xfrm>
          <a:custGeom>
            <a:avLst/>
            <a:gdLst/>
            <a:ahLst/>
            <a:rect l="0" t="0" r="r" b="b"/>
            <a:pathLst>
              <a:path w="3012" h="568">
                <a:moveTo>
                  <a:pt x="0" y="0"/>
                </a:moveTo>
                <a:lnTo>
                  <a:pt x="3012" y="0"/>
                </a:lnTo>
                <a:lnTo>
                  <a:pt x="3012" y="568"/>
                </a:lnTo>
                <a:lnTo>
                  <a:pt x="0" y="568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098" name=""/>
          <p:cNvSpPr/>
          <p:nvPr/>
        </p:nvSpPr>
        <p:spPr>
          <a:xfrm>
            <a:off x="2327400" y="9149040"/>
            <a:ext cx="1116000" cy="166680"/>
          </a:xfrm>
          <a:custGeom>
            <a:avLst/>
            <a:gdLst/>
            <a:ahLst/>
            <a:rect l="0" t="0" r="r" b="b"/>
            <a:pathLst>
              <a:path w="3100" h="463">
                <a:moveTo>
                  <a:pt x="0" y="0"/>
                </a:moveTo>
                <a:lnTo>
                  <a:pt x="3100" y="0"/>
                </a:lnTo>
                <a:lnTo>
                  <a:pt x="3100" y="463"/>
                </a:lnTo>
                <a:lnTo>
                  <a:pt x="0" y="463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099" name=""/>
          <p:cNvSpPr/>
          <p:nvPr/>
        </p:nvSpPr>
        <p:spPr>
          <a:xfrm>
            <a:off x="2327400" y="9360360"/>
            <a:ext cx="1116000" cy="167040"/>
          </a:xfrm>
          <a:custGeom>
            <a:avLst/>
            <a:gdLst/>
            <a:ahLst/>
            <a:rect l="0" t="0" r="r" b="b"/>
            <a:pathLst>
              <a:path w="3100" h="464">
                <a:moveTo>
                  <a:pt x="0" y="0"/>
                </a:moveTo>
                <a:lnTo>
                  <a:pt x="3100" y="0"/>
                </a:lnTo>
                <a:lnTo>
                  <a:pt x="3100" y="464"/>
                </a:lnTo>
                <a:lnTo>
                  <a:pt x="0" y="464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100" name=""/>
          <p:cNvSpPr/>
          <p:nvPr/>
        </p:nvSpPr>
        <p:spPr>
          <a:xfrm>
            <a:off x="2327400" y="9560160"/>
            <a:ext cx="1116000" cy="167040"/>
          </a:xfrm>
          <a:custGeom>
            <a:avLst/>
            <a:gdLst/>
            <a:ahLst/>
            <a:rect l="0" t="0" r="r" b="b"/>
            <a:pathLst>
              <a:path w="3100" h="464">
                <a:moveTo>
                  <a:pt x="0" y="0"/>
                </a:moveTo>
                <a:lnTo>
                  <a:pt x="3100" y="0"/>
                </a:lnTo>
                <a:lnTo>
                  <a:pt x="3100" y="464"/>
                </a:lnTo>
                <a:lnTo>
                  <a:pt x="0" y="464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101" name=""/>
          <p:cNvSpPr/>
          <p:nvPr/>
        </p:nvSpPr>
        <p:spPr>
          <a:xfrm>
            <a:off x="4869360" y="9443880"/>
            <a:ext cx="294840" cy="294480"/>
          </a:xfrm>
          <a:custGeom>
            <a:avLst/>
            <a:gdLst/>
            <a:ahLst/>
            <a:rect l="0" t="0" r="r" b="b"/>
            <a:pathLst>
              <a:path w="819" h="818">
                <a:moveTo>
                  <a:pt x="0" y="0"/>
                </a:moveTo>
                <a:lnTo>
                  <a:pt x="819" y="0"/>
                </a:lnTo>
                <a:lnTo>
                  <a:pt x="819" y="818"/>
                </a:lnTo>
                <a:lnTo>
                  <a:pt x="0" y="818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102" name=""/>
          <p:cNvSpPr/>
          <p:nvPr/>
        </p:nvSpPr>
        <p:spPr>
          <a:xfrm>
            <a:off x="4906440" y="9743400"/>
            <a:ext cx="294480" cy="294480"/>
          </a:xfrm>
          <a:custGeom>
            <a:avLst/>
            <a:gdLst/>
            <a:ahLst/>
            <a:rect l="0" t="0" r="r" b="b"/>
            <a:pathLst>
              <a:path w="818" h="818">
                <a:moveTo>
                  <a:pt x="0" y="0"/>
                </a:moveTo>
                <a:lnTo>
                  <a:pt x="818" y="0"/>
                </a:lnTo>
                <a:lnTo>
                  <a:pt x="818" y="818"/>
                </a:lnTo>
                <a:lnTo>
                  <a:pt x="0" y="818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103" name=""/>
          <p:cNvSpPr/>
          <p:nvPr/>
        </p:nvSpPr>
        <p:spPr>
          <a:xfrm>
            <a:off x="4965840" y="10064160"/>
            <a:ext cx="294840" cy="294840"/>
          </a:xfrm>
          <a:custGeom>
            <a:avLst/>
            <a:gdLst/>
            <a:ahLst/>
            <a:rect l="0" t="0" r="r" b="b"/>
            <a:pathLst>
              <a:path w="819" h="819">
                <a:moveTo>
                  <a:pt x="0" y="0"/>
                </a:moveTo>
                <a:lnTo>
                  <a:pt x="819" y="0"/>
                </a:lnTo>
                <a:lnTo>
                  <a:pt x="819" y="819"/>
                </a:lnTo>
                <a:lnTo>
                  <a:pt x="0" y="819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104" name=""/>
          <p:cNvSpPr txBox="1"/>
          <p:nvPr/>
        </p:nvSpPr>
        <p:spPr>
          <a:xfrm>
            <a:off x="759960" y="9142200"/>
            <a:ext cx="967320" cy="20772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200" strike="noStrike" u="none">
                <a:solidFill>
                  <a:srgbClr val="e8eeee"/>
                </a:solidFill>
                <a:effectLst/>
                <a:uFillTx/>
                <a:latin typeface="DMSans"/>
                <a:ea typeface="DMSans"/>
              </a:rPr>
              <a:t>Photo editing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5" name=""/>
          <p:cNvSpPr/>
          <p:nvPr/>
        </p:nvSpPr>
        <p:spPr>
          <a:xfrm>
            <a:off x="0" y="0"/>
            <a:ext cx="7562880" cy="10696680"/>
          </a:xfrm>
          <a:custGeom>
            <a:avLst/>
            <a:gdLst/>
            <a:ahLst/>
            <a:rect l="0" t="0" r="r" b="b"/>
            <a:pathLst>
              <a:path w="21008" h="29713">
                <a:moveTo>
                  <a:pt x="0" y="0"/>
                </a:moveTo>
                <a:lnTo>
                  <a:pt x="21008" y="0"/>
                </a:lnTo>
                <a:lnTo>
                  <a:pt x="21008" y="29713"/>
                </a:lnTo>
                <a:lnTo>
                  <a:pt x="0" y="29713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106" name=""/>
          <p:cNvSpPr/>
          <p:nvPr/>
        </p:nvSpPr>
        <p:spPr>
          <a:xfrm>
            <a:off x="0" y="0"/>
            <a:ext cx="7562880" cy="10696680"/>
          </a:xfrm>
          <a:custGeom>
            <a:avLst/>
            <a:gdLst/>
            <a:ahLst/>
            <a:rect l="0" t="0" r="r" b="b"/>
            <a:pathLst>
              <a:path w="21008" h="29713">
                <a:moveTo>
                  <a:pt x="0" y="0"/>
                </a:moveTo>
                <a:lnTo>
                  <a:pt x="21008" y="0"/>
                </a:lnTo>
                <a:lnTo>
                  <a:pt x="21008" y="29713"/>
                </a:lnTo>
                <a:lnTo>
                  <a:pt x="0" y="29713"/>
                </a:lnTo>
                <a:lnTo>
                  <a:pt x="0" y="0"/>
                </a:lnTo>
                <a:close/>
              </a:path>
            </a:pathLst>
          </a:custGeom>
          <a:solidFill>
            <a:srgbClr val="fefefe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pic>
        <p:nvPicPr>
          <p:cNvPr id="2107" name="" descr=""/>
          <p:cNvPicPr/>
          <p:nvPr/>
        </p:nvPicPr>
        <p:blipFill>
          <a:blip r:embed="rId1"/>
          <a:stretch/>
        </p:blipFill>
        <p:spPr>
          <a:xfrm>
            <a:off x="483840" y="553680"/>
            <a:ext cx="1449360" cy="1438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108" name=""/>
          <p:cNvSpPr/>
          <p:nvPr/>
        </p:nvSpPr>
        <p:spPr>
          <a:xfrm>
            <a:off x="2232360" y="1992960"/>
            <a:ext cx="4846320" cy="0"/>
          </a:xfrm>
          <a:prstGeom prst="line">
            <a:avLst/>
          </a:prstGeom>
          <a:ln w="9360">
            <a:solidFill>
              <a:srgbClr val="171e1c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4680" rIns="4680" tIns="-4680" bIns="-468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109" name=""/>
          <p:cNvSpPr/>
          <p:nvPr/>
        </p:nvSpPr>
        <p:spPr>
          <a:xfrm>
            <a:off x="483480" y="2691000"/>
            <a:ext cx="6595200" cy="0"/>
          </a:xfrm>
          <a:prstGeom prst="line">
            <a:avLst/>
          </a:prstGeom>
          <a:ln w="9360">
            <a:solidFill>
              <a:srgbClr val="171e1c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4680" rIns="4680" tIns="-4680" bIns="-468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110" name=""/>
          <p:cNvSpPr txBox="1"/>
          <p:nvPr/>
        </p:nvSpPr>
        <p:spPr>
          <a:xfrm>
            <a:off x="483840" y="2793240"/>
            <a:ext cx="6043680" cy="149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60" strike="noStrike" u="none">
                <a:solidFill>
                  <a:srgbClr val="171e1c"/>
                </a:solidFill>
                <a:effectLst/>
                <a:uFillTx/>
                <a:latin typeface="Montserrat"/>
                <a:ea typeface="Montserrat"/>
              </a:rPr>
              <a:t>Lorem ipsum dolor sit amet, consectetur adipiscing elit, sed do eiusmod tempor incididunt ut labore et dolore magna</a:t>
            </a:r>
            <a:endParaRPr b="0" lang="en-US" sz="86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111" name=""/>
          <p:cNvSpPr txBox="1"/>
          <p:nvPr/>
        </p:nvSpPr>
        <p:spPr>
          <a:xfrm>
            <a:off x="483840" y="2939040"/>
            <a:ext cx="6037560" cy="149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60" strike="noStrike" u="none">
                <a:solidFill>
                  <a:srgbClr val="171e1c"/>
                </a:solidFill>
                <a:effectLst/>
                <a:uFillTx/>
                <a:latin typeface="Montserrat"/>
                <a:ea typeface="Montserrat"/>
              </a:rPr>
              <a:t>aliqua. Ut enim ad minim veniam, quis nostrud exercitation ullamco laboris nisi ut aliquip ex ea commodo consequat.</a:t>
            </a:r>
            <a:endParaRPr b="0" lang="en-US" sz="86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112" name=""/>
          <p:cNvSpPr txBox="1"/>
          <p:nvPr/>
        </p:nvSpPr>
        <p:spPr>
          <a:xfrm>
            <a:off x="483840" y="3085200"/>
            <a:ext cx="6278400" cy="149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60" strike="noStrike" u="none">
                <a:solidFill>
                  <a:srgbClr val="171e1c"/>
                </a:solidFill>
                <a:effectLst/>
                <a:uFillTx/>
                <a:latin typeface="Montserrat"/>
                <a:ea typeface="Montserrat"/>
              </a:rPr>
              <a:t>Duis  aute  irure  dolor  in  reprehenderit  in  voluptate  velit  esse  cillum  dolore  eu  fugiat  nulla  pariatur.  Excepteur  sint</a:t>
            </a:r>
            <a:endParaRPr b="0" lang="en-US" sz="86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113" name=""/>
          <p:cNvSpPr txBox="1"/>
          <p:nvPr/>
        </p:nvSpPr>
        <p:spPr>
          <a:xfrm>
            <a:off x="483840" y="3231360"/>
            <a:ext cx="4796640" cy="149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60" strike="noStrike" u="none">
                <a:solidFill>
                  <a:srgbClr val="171e1c"/>
                </a:solidFill>
                <a:effectLst/>
                <a:uFillTx/>
                <a:latin typeface="Montserrat"/>
                <a:ea typeface="Montserrat"/>
              </a:rPr>
              <a:t>occaecat cupidatat non proident, sunt in culpa qui officia deserunt mollit anim id est laborum</a:t>
            </a:r>
            <a:endParaRPr b="0" lang="en-US" sz="86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114" name=""/>
          <p:cNvSpPr/>
          <p:nvPr/>
        </p:nvSpPr>
        <p:spPr>
          <a:xfrm>
            <a:off x="483480" y="3971520"/>
            <a:ext cx="6595200" cy="0"/>
          </a:xfrm>
          <a:prstGeom prst="line">
            <a:avLst/>
          </a:prstGeom>
          <a:ln w="9360">
            <a:solidFill>
              <a:srgbClr val="171e1c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4680" rIns="4680" tIns="-4680" bIns="-468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115" name=""/>
          <p:cNvSpPr txBox="1"/>
          <p:nvPr/>
        </p:nvSpPr>
        <p:spPr>
          <a:xfrm>
            <a:off x="483840" y="2346840"/>
            <a:ext cx="1001880" cy="2610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500" strike="noStrike" u="none">
                <a:solidFill>
                  <a:srgbClr val="171e1c"/>
                </a:solidFill>
                <a:effectLst/>
                <a:uFillTx/>
                <a:latin typeface="Montserrat"/>
                <a:ea typeface="Montserrat"/>
              </a:rPr>
              <a:t>ABOUT ME</a:t>
            </a:r>
            <a:endParaRPr b="0" lang="en-US" sz="15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116" name=""/>
          <p:cNvSpPr txBox="1"/>
          <p:nvPr/>
        </p:nvSpPr>
        <p:spPr>
          <a:xfrm>
            <a:off x="483840" y="3627360"/>
            <a:ext cx="1136160" cy="2610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500" strike="noStrike" u="none">
                <a:solidFill>
                  <a:srgbClr val="171e1c"/>
                </a:solidFill>
                <a:effectLst/>
                <a:uFillTx/>
                <a:latin typeface="Montserrat"/>
                <a:ea typeface="Montserrat"/>
              </a:rPr>
              <a:t>EDUCATION</a:t>
            </a:r>
            <a:endParaRPr b="0" lang="en-US" sz="15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117" name=""/>
          <p:cNvSpPr txBox="1"/>
          <p:nvPr/>
        </p:nvSpPr>
        <p:spPr>
          <a:xfrm>
            <a:off x="2232720" y="4122360"/>
            <a:ext cx="164160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000" strike="noStrike" u="none">
                <a:solidFill>
                  <a:srgbClr val="171e1c"/>
                </a:solidFill>
                <a:effectLst/>
                <a:uFillTx/>
                <a:latin typeface="Montserrat-Semi"/>
                <a:ea typeface="Montserrat-Semi"/>
              </a:rPr>
              <a:t>Master of IT Management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118" name=""/>
          <p:cNvSpPr txBox="1"/>
          <p:nvPr/>
        </p:nvSpPr>
        <p:spPr>
          <a:xfrm>
            <a:off x="2232720" y="4777200"/>
            <a:ext cx="169020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000" strike="noStrike" u="none">
                <a:solidFill>
                  <a:srgbClr val="171e1c"/>
                </a:solidFill>
                <a:effectLst/>
                <a:uFillTx/>
                <a:latin typeface="Montserrat-Semi"/>
                <a:ea typeface="Montserrat-Semi"/>
              </a:rPr>
              <a:t>Bachelor of Art and Design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119" name=""/>
          <p:cNvSpPr txBox="1"/>
          <p:nvPr/>
        </p:nvSpPr>
        <p:spPr>
          <a:xfrm>
            <a:off x="2232720" y="5432400"/>
            <a:ext cx="152424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000" strike="noStrike" u="none">
                <a:solidFill>
                  <a:srgbClr val="171e1c"/>
                </a:solidFill>
                <a:effectLst/>
                <a:uFillTx/>
                <a:latin typeface="Montserrat-Semi"/>
                <a:ea typeface="Montserrat-Semi"/>
              </a:rPr>
              <a:t>Major Of Art and Design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120" name=""/>
          <p:cNvSpPr txBox="1"/>
          <p:nvPr/>
        </p:nvSpPr>
        <p:spPr>
          <a:xfrm>
            <a:off x="2232720" y="4334760"/>
            <a:ext cx="4430520" cy="140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171e1c"/>
                </a:solidFill>
                <a:effectLst/>
                <a:uFillTx/>
                <a:latin typeface="Montserrat"/>
                <a:ea typeface="Montserrat"/>
              </a:rPr>
              <a:t>Lorem ipsum dolor sit amet, consectetur adipiscing elit. Nunc sit amet sem nec risus egestas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121" name=""/>
          <p:cNvSpPr txBox="1"/>
          <p:nvPr/>
        </p:nvSpPr>
        <p:spPr>
          <a:xfrm>
            <a:off x="2232720" y="4470480"/>
            <a:ext cx="3567240" cy="140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171e1c"/>
                </a:solidFill>
                <a:effectLst/>
                <a:uFillTx/>
                <a:latin typeface="Montserrat"/>
                <a:ea typeface="Montserrat"/>
              </a:rPr>
              <a:t>accumsan. In enim nunc, tincidunt ut quam eget, luctus sollicitudin neque.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122" name=""/>
          <p:cNvSpPr txBox="1"/>
          <p:nvPr/>
        </p:nvSpPr>
        <p:spPr>
          <a:xfrm>
            <a:off x="2232720" y="4989960"/>
            <a:ext cx="4430520" cy="140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171e1c"/>
                </a:solidFill>
                <a:effectLst/>
                <a:uFillTx/>
                <a:latin typeface="Montserrat"/>
                <a:ea typeface="Montserrat"/>
              </a:rPr>
              <a:t>Lorem ipsum dolor sit amet, consectetur adipiscing elit. Nunc sit amet sem nec risus egestas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123" name=""/>
          <p:cNvSpPr txBox="1"/>
          <p:nvPr/>
        </p:nvSpPr>
        <p:spPr>
          <a:xfrm>
            <a:off x="2232720" y="5125320"/>
            <a:ext cx="3567240" cy="140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171e1c"/>
                </a:solidFill>
                <a:effectLst/>
                <a:uFillTx/>
                <a:latin typeface="Montserrat"/>
                <a:ea typeface="Montserrat"/>
              </a:rPr>
              <a:t>accumsan. In enim nunc, tincidunt ut quam eget, luctus sollicitudin neque.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124" name=""/>
          <p:cNvSpPr txBox="1"/>
          <p:nvPr/>
        </p:nvSpPr>
        <p:spPr>
          <a:xfrm>
            <a:off x="2232720" y="5644800"/>
            <a:ext cx="4430520" cy="140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171e1c"/>
                </a:solidFill>
                <a:effectLst/>
                <a:uFillTx/>
                <a:latin typeface="Montserrat"/>
                <a:ea typeface="Montserrat"/>
              </a:rPr>
              <a:t>Lorem ipsum dolor sit amet, consectetur adipiscing elit. Nunc sit amet sem nec risus egestas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125" name=""/>
          <p:cNvSpPr txBox="1"/>
          <p:nvPr/>
        </p:nvSpPr>
        <p:spPr>
          <a:xfrm>
            <a:off x="2232720" y="5780160"/>
            <a:ext cx="3567240" cy="140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171e1c"/>
                </a:solidFill>
                <a:effectLst/>
                <a:uFillTx/>
                <a:latin typeface="Montserrat"/>
                <a:ea typeface="Montserrat"/>
              </a:rPr>
              <a:t>accumsan. In enim nunc, tincidunt ut quam eget, luctus sollicitudin neque.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126" name=""/>
          <p:cNvSpPr txBox="1"/>
          <p:nvPr/>
        </p:nvSpPr>
        <p:spPr>
          <a:xfrm>
            <a:off x="483840" y="4123440"/>
            <a:ext cx="68616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171e1c"/>
                </a:solidFill>
                <a:effectLst/>
                <a:uFillTx/>
                <a:latin typeface="Montserrat"/>
                <a:ea typeface="Montserrat"/>
              </a:rPr>
              <a:t>2020 - 2023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127" name=""/>
          <p:cNvSpPr txBox="1"/>
          <p:nvPr/>
        </p:nvSpPr>
        <p:spPr>
          <a:xfrm>
            <a:off x="483840" y="4778640"/>
            <a:ext cx="68616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171e1c"/>
                </a:solidFill>
                <a:effectLst/>
                <a:uFillTx/>
                <a:latin typeface="Montserrat"/>
                <a:ea typeface="Montserrat"/>
              </a:rPr>
              <a:t>2016 - 2020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128" name=""/>
          <p:cNvSpPr txBox="1"/>
          <p:nvPr/>
        </p:nvSpPr>
        <p:spPr>
          <a:xfrm>
            <a:off x="483840" y="5433480"/>
            <a:ext cx="68616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171e1c"/>
                </a:solidFill>
                <a:effectLst/>
                <a:uFillTx/>
                <a:latin typeface="Montserrat"/>
                <a:ea typeface="Montserrat"/>
              </a:rPr>
              <a:t>2012 - 2016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129" name=""/>
          <p:cNvSpPr txBox="1"/>
          <p:nvPr/>
        </p:nvSpPr>
        <p:spPr>
          <a:xfrm>
            <a:off x="483840" y="4337280"/>
            <a:ext cx="117432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171e1c"/>
                </a:solidFill>
                <a:effectLst/>
                <a:uFillTx/>
                <a:latin typeface="Montserrat"/>
                <a:ea typeface="Montserrat"/>
              </a:rPr>
              <a:t>Wardiere University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130" name=""/>
          <p:cNvSpPr txBox="1"/>
          <p:nvPr/>
        </p:nvSpPr>
        <p:spPr>
          <a:xfrm>
            <a:off x="483840" y="4992120"/>
            <a:ext cx="110772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171e1c"/>
                </a:solidFill>
                <a:effectLst/>
                <a:uFillTx/>
                <a:latin typeface="Montserrat"/>
                <a:ea typeface="Montserrat"/>
              </a:rPr>
              <a:t>Borcelle University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131" name=""/>
          <p:cNvSpPr/>
          <p:nvPr/>
        </p:nvSpPr>
        <p:spPr>
          <a:xfrm>
            <a:off x="2232360" y="1569240"/>
            <a:ext cx="4846320" cy="0"/>
          </a:xfrm>
          <a:prstGeom prst="line">
            <a:avLst/>
          </a:prstGeom>
          <a:ln w="9360">
            <a:solidFill>
              <a:srgbClr val="171e1c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4680" rIns="4680" tIns="-4680" bIns="-468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132" name=""/>
          <p:cNvSpPr/>
          <p:nvPr/>
        </p:nvSpPr>
        <p:spPr>
          <a:xfrm>
            <a:off x="483480" y="6509520"/>
            <a:ext cx="6595200" cy="0"/>
          </a:xfrm>
          <a:prstGeom prst="line">
            <a:avLst/>
          </a:prstGeom>
          <a:ln w="9360">
            <a:solidFill>
              <a:srgbClr val="171e1c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4680" rIns="4680" tIns="-4680" bIns="-468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133" name=""/>
          <p:cNvSpPr txBox="1"/>
          <p:nvPr/>
        </p:nvSpPr>
        <p:spPr>
          <a:xfrm>
            <a:off x="483840" y="5646960"/>
            <a:ext cx="128916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171e1c"/>
                </a:solidFill>
                <a:effectLst/>
                <a:uFillTx/>
                <a:latin typeface="Montserrat"/>
                <a:ea typeface="Montserrat"/>
              </a:rPr>
              <a:t>Wardiere High School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134" name=""/>
          <p:cNvSpPr txBox="1"/>
          <p:nvPr/>
        </p:nvSpPr>
        <p:spPr>
          <a:xfrm>
            <a:off x="483840" y="6165360"/>
            <a:ext cx="1150200" cy="2610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500" strike="noStrike" u="none">
                <a:solidFill>
                  <a:srgbClr val="171e1c"/>
                </a:solidFill>
                <a:effectLst/>
                <a:uFillTx/>
                <a:latin typeface="Montserrat"/>
                <a:ea typeface="Montserrat"/>
              </a:rPr>
              <a:t>EXPERIENCE</a:t>
            </a:r>
            <a:endParaRPr b="0" lang="en-US" sz="15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135" name=""/>
          <p:cNvSpPr txBox="1"/>
          <p:nvPr/>
        </p:nvSpPr>
        <p:spPr>
          <a:xfrm>
            <a:off x="2232720" y="6660360"/>
            <a:ext cx="87588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000" strike="noStrike" u="none">
                <a:solidFill>
                  <a:srgbClr val="171e1c"/>
                </a:solidFill>
                <a:effectLst/>
                <a:uFillTx/>
                <a:latin typeface="Montserrat-Semi"/>
                <a:ea typeface="Montserrat-Semi"/>
              </a:rPr>
              <a:t>Web Designer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136" name=""/>
          <p:cNvSpPr txBox="1"/>
          <p:nvPr/>
        </p:nvSpPr>
        <p:spPr>
          <a:xfrm>
            <a:off x="2232720" y="7315200"/>
            <a:ext cx="87588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000" strike="noStrike" u="none">
                <a:solidFill>
                  <a:srgbClr val="171e1c"/>
                </a:solidFill>
                <a:effectLst/>
                <a:uFillTx/>
                <a:latin typeface="Montserrat-Semi"/>
                <a:ea typeface="Montserrat-Semi"/>
              </a:rPr>
              <a:t>Web Designer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137" name=""/>
          <p:cNvSpPr txBox="1"/>
          <p:nvPr/>
        </p:nvSpPr>
        <p:spPr>
          <a:xfrm>
            <a:off x="2232720" y="6872760"/>
            <a:ext cx="4430520" cy="140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171e1c"/>
                </a:solidFill>
                <a:effectLst/>
                <a:uFillTx/>
                <a:latin typeface="Montserrat"/>
                <a:ea typeface="Montserrat"/>
              </a:rPr>
              <a:t>Lorem ipsum dolor sit amet, consectetur adipiscing elit. Nunc sit amet sem nec risus egestas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138" name=""/>
          <p:cNvSpPr txBox="1"/>
          <p:nvPr/>
        </p:nvSpPr>
        <p:spPr>
          <a:xfrm>
            <a:off x="2232720" y="7008480"/>
            <a:ext cx="3567240" cy="140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171e1c"/>
                </a:solidFill>
                <a:effectLst/>
                <a:uFillTx/>
                <a:latin typeface="Montserrat"/>
                <a:ea typeface="Montserrat"/>
              </a:rPr>
              <a:t>accumsan. In enim nunc, tincidunt ut quam eget, luctus sollicitudin neque.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139" name=""/>
          <p:cNvSpPr txBox="1"/>
          <p:nvPr/>
        </p:nvSpPr>
        <p:spPr>
          <a:xfrm>
            <a:off x="2232720" y="7527960"/>
            <a:ext cx="4430520" cy="140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171e1c"/>
                </a:solidFill>
                <a:effectLst/>
                <a:uFillTx/>
                <a:latin typeface="Montserrat"/>
                <a:ea typeface="Montserrat"/>
              </a:rPr>
              <a:t>Lorem ipsum dolor sit amet, consectetur adipiscing elit. Nunc sit amet sem nec risus egestas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140" name=""/>
          <p:cNvSpPr txBox="1"/>
          <p:nvPr/>
        </p:nvSpPr>
        <p:spPr>
          <a:xfrm>
            <a:off x="2232720" y="7663320"/>
            <a:ext cx="3567240" cy="140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171e1c"/>
                </a:solidFill>
                <a:effectLst/>
                <a:uFillTx/>
                <a:latin typeface="Montserrat"/>
                <a:ea typeface="Montserrat"/>
              </a:rPr>
              <a:t>accumsan. In enim nunc, tincidunt ut quam eget, luctus sollicitudin neque.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141" name=""/>
          <p:cNvSpPr txBox="1"/>
          <p:nvPr/>
        </p:nvSpPr>
        <p:spPr>
          <a:xfrm>
            <a:off x="483840" y="6661440"/>
            <a:ext cx="68616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171e1c"/>
                </a:solidFill>
                <a:effectLst/>
                <a:uFillTx/>
                <a:latin typeface="Montserrat"/>
                <a:ea typeface="Montserrat"/>
              </a:rPr>
              <a:t>2020 - 2023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142" name=""/>
          <p:cNvSpPr txBox="1"/>
          <p:nvPr/>
        </p:nvSpPr>
        <p:spPr>
          <a:xfrm>
            <a:off x="483840" y="7316640"/>
            <a:ext cx="68616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171e1c"/>
                </a:solidFill>
                <a:effectLst/>
                <a:uFillTx/>
                <a:latin typeface="Montserrat"/>
                <a:ea typeface="Montserrat"/>
              </a:rPr>
              <a:t>2016 - 2020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143" name=""/>
          <p:cNvSpPr txBox="1"/>
          <p:nvPr/>
        </p:nvSpPr>
        <p:spPr>
          <a:xfrm>
            <a:off x="483840" y="6875280"/>
            <a:ext cx="114588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171e1c"/>
                </a:solidFill>
                <a:effectLst/>
                <a:uFillTx/>
                <a:latin typeface="Montserrat"/>
                <a:ea typeface="Montserrat"/>
              </a:rPr>
              <a:t>Wardiere Company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144" name=""/>
          <p:cNvSpPr/>
          <p:nvPr/>
        </p:nvSpPr>
        <p:spPr>
          <a:xfrm>
            <a:off x="483480" y="8392320"/>
            <a:ext cx="6595200" cy="0"/>
          </a:xfrm>
          <a:prstGeom prst="line">
            <a:avLst/>
          </a:prstGeom>
          <a:ln w="9360">
            <a:solidFill>
              <a:srgbClr val="171e1c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4680" rIns="4680" tIns="-4680" bIns="-468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145" name=""/>
          <p:cNvSpPr txBox="1"/>
          <p:nvPr/>
        </p:nvSpPr>
        <p:spPr>
          <a:xfrm>
            <a:off x="483840" y="7530120"/>
            <a:ext cx="89352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171e1c"/>
                </a:solidFill>
                <a:effectLst/>
                <a:uFillTx/>
                <a:latin typeface="Montserrat"/>
                <a:ea typeface="Montserrat"/>
              </a:rPr>
              <a:t>Borcelle Studio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146" name=""/>
          <p:cNvSpPr/>
          <p:nvPr/>
        </p:nvSpPr>
        <p:spPr>
          <a:xfrm>
            <a:off x="559800" y="8623080"/>
            <a:ext cx="38520" cy="38520"/>
          </a:xfrm>
          <a:custGeom>
            <a:avLst/>
            <a:gdLst/>
            <a:ahLst/>
            <a:rect l="0" t="0" r="r" b="b"/>
            <a:pathLst>
              <a:path w="107" h="107">
                <a:moveTo>
                  <a:pt x="107" y="54"/>
                </a:moveTo>
                <a:cubicBezTo>
                  <a:pt x="107" y="61"/>
                  <a:pt x="106" y="68"/>
                  <a:pt x="103" y="74"/>
                </a:cubicBezTo>
                <a:cubicBezTo>
                  <a:pt x="100" y="81"/>
                  <a:pt x="97" y="86"/>
                  <a:pt x="92" y="91"/>
                </a:cubicBezTo>
                <a:cubicBezTo>
                  <a:pt x="87" y="96"/>
                  <a:pt x="81" y="100"/>
                  <a:pt x="74" y="103"/>
                </a:cubicBezTo>
                <a:cubicBezTo>
                  <a:pt x="67" y="105"/>
                  <a:pt x="60" y="107"/>
                  <a:pt x="53" y="107"/>
                </a:cubicBezTo>
                <a:cubicBezTo>
                  <a:pt x="46" y="107"/>
                  <a:pt x="39" y="105"/>
                  <a:pt x="33" y="103"/>
                </a:cubicBezTo>
                <a:cubicBezTo>
                  <a:pt x="26" y="100"/>
                  <a:pt x="21" y="96"/>
                  <a:pt x="16" y="91"/>
                </a:cubicBezTo>
                <a:cubicBezTo>
                  <a:pt x="11" y="86"/>
                  <a:pt x="7" y="81"/>
                  <a:pt x="4" y="74"/>
                </a:cubicBezTo>
                <a:cubicBezTo>
                  <a:pt x="2" y="68"/>
                  <a:pt x="0" y="61"/>
                  <a:pt x="0" y="54"/>
                </a:cubicBezTo>
                <a:cubicBezTo>
                  <a:pt x="0" y="47"/>
                  <a:pt x="2" y="39"/>
                  <a:pt x="4" y="33"/>
                </a:cubicBezTo>
                <a:cubicBezTo>
                  <a:pt x="7" y="26"/>
                  <a:pt x="11" y="20"/>
                  <a:pt x="16" y="15"/>
                </a:cubicBezTo>
                <a:cubicBezTo>
                  <a:pt x="21" y="10"/>
                  <a:pt x="26" y="7"/>
                  <a:pt x="33" y="4"/>
                </a:cubicBezTo>
                <a:cubicBezTo>
                  <a:pt x="39" y="1"/>
                  <a:pt x="46" y="0"/>
                  <a:pt x="53" y="0"/>
                </a:cubicBezTo>
                <a:cubicBezTo>
                  <a:pt x="60" y="0"/>
                  <a:pt x="67" y="1"/>
                  <a:pt x="74" y="4"/>
                </a:cubicBezTo>
                <a:cubicBezTo>
                  <a:pt x="81" y="7"/>
                  <a:pt x="87" y="10"/>
                  <a:pt x="92" y="15"/>
                </a:cubicBezTo>
                <a:cubicBezTo>
                  <a:pt x="97" y="20"/>
                  <a:pt x="100" y="26"/>
                  <a:pt x="103" y="33"/>
                </a:cubicBezTo>
                <a:cubicBezTo>
                  <a:pt x="106" y="39"/>
                  <a:pt x="107" y="47"/>
                  <a:pt x="107" y="54"/>
                </a:cubicBezTo>
                <a:close/>
              </a:path>
            </a:pathLst>
          </a:custGeom>
          <a:solidFill>
            <a:srgbClr val="171e1c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147" name=""/>
          <p:cNvSpPr txBox="1"/>
          <p:nvPr/>
        </p:nvSpPr>
        <p:spPr>
          <a:xfrm>
            <a:off x="483840" y="8048520"/>
            <a:ext cx="626400" cy="2610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500" strike="noStrike" u="none">
                <a:solidFill>
                  <a:srgbClr val="171e1c"/>
                </a:solidFill>
                <a:effectLst/>
                <a:uFillTx/>
                <a:latin typeface="Montserrat"/>
                <a:ea typeface="Montserrat"/>
              </a:rPr>
              <a:t>SKILLS</a:t>
            </a:r>
            <a:endParaRPr b="0" lang="en-US" sz="15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148" name=""/>
          <p:cNvSpPr/>
          <p:nvPr/>
        </p:nvSpPr>
        <p:spPr>
          <a:xfrm>
            <a:off x="559800" y="8836560"/>
            <a:ext cx="38520" cy="38520"/>
          </a:xfrm>
          <a:custGeom>
            <a:avLst/>
            <a:gdLst/>
            <a:ahLst/>
            <a:rect l="0" t="0" r="r" b="b"/>
            <a:pathLst>
              <a:path w="107" h="107">
                <a:moveTo>
                  <a:pt x="107" y="53"/>
                </a:moveTo>
                <a:cubicBezTo>
                  <a:pt x="107" y="60"/>
                  <a:pt x="106" y="67"/>
                  <a:pt x="103" y="73"/>
                </a:cubicBezTo>
                <a:cubicBezTo>
                  <a:pt x="100" y="81"/>
                  <a:pt x="97" y="87"/>
                  <a:pt x="92" y="91"/>
                </a:cubicBezTo>
                <a:cubicBezTo>
                  <a:pt x="87" y="96"/>
                  <a:pt x="81" y="100"/>
                  <a:pt x="74" y="103"/>
                </a:cubicBezTo>
                <a:cubicBezTo>
                  <a:pt x="67" y="106"/>
                  <a:pt x="60" y="107"/>
                  <a:pt x="53" y="107"/>
                </a:cubicBezTo>
                <a:cubicBezTo>
                  <a:pt x="46" y="107"/>
                  <a:pt x="39" y="106"/>
                  <a:pt x="33" y="103"/>
                </a:cubicBezTo>
                <a:cubicBezTo>
                  <a:pt x="26" y="100"/>
                  <a:pt x="21" y="96"/>
                  <a:pt x="16" y="91"/>
                </a:cubicBezTo>
                <a:cubicBezTo>
                  <a:pt x="11" y="87"/>
                  <a:pt x="7" y="81"/>
                  <a:pt x="4" y="73"/>
                </a:cubicBezTo>
                <a:cubicBezTo>
                  <a:pt x="2" y="67"/>
                  <a:pt x="0" y="60"/>
                  <a:pt x="0" y="53"/>
                </a:cubicBezTo>
                <a:cubicBezTo>
                  <a:pt x="0" y="46"/>
                  <a:pt x="2" y="39"/>
                  <a:pt x="4" y="33"/>
                </a:cubicBezTo>
                <a:cubicBezTo>
                  <a:pt x="7" y="26"/>
                  <a:pt x="11" y="21"/>
                  <a:pt x="16" y="16"/>
                </a:cubicBezTo>
                <a:cubicBezTo>
                  <a:pt x="21" y="11"/>
                  <a:pt x="26" y="7"/>
                  <a:pt x="33" y="4"/>
                </a:cubicBezTo>
                <a:cubicBezTo>
                  <a:pt x="39" y="1"/>
                  <a:pt x="46" y="0"/>
                  <a:pt x="53" y="0"/>
                </a:cubicBezTo>
                <a:cubicBezTo>
                  <a:pt x="60" y="0"/>
                  <a:pt x="67" y="1"/>
                  <a:pt x="74" y="4"/>
                </a:cubicBezTo>
                <a:cubicBezTo>
                  <a:pt x="81" y="7"/>
                  <a:pt x="87" y="11"/>
                  <a:pt x="92" y="16"/>
                </a:cubicBezTo>
                <a:cubicBezTo>
                  <a:pt x="97" y="21"/>
                  <a:pt x="100" y="26"/>
                  <a:pt x="103" y="33"/>
                </a:cubicBezTo>
                <a:cubicBezTo>
                  <a:pt x="106" y="39"/>
                  <a:pt x="107" y="46"/>
                  <a:pt x="107" y="53"/>
                </a:cubicBezTo>
                <a:close/>
              </a:path>
            </a:pathLst>
          </a:custGeom>
          <a:solidFill>
            <a:srgbClr val="171e1c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149" name=""/>
          <p:cNvSpPr txBox="1"/>
          <p:nvPr/>
        </p:nvSpPr>
        <p:spPr>
          <a:xfrm>
            <a:off x="699840" y="8544600"/>
            <a:ext cx="106272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171e1c"/>
                </a:solidFill>
                <a:effectLst/>
                <a:uFillTx/>
                <a:latin typeface="Montserrat"/>
                <a:ea typeface="Montserrat"/>
              </a:rPr>
              <a:t>Web Design Tools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150" name=""/>
          <p:cNvSpPr txBox="1"/>
          <p:nvPr/>
        </p:nvSpPr>
        <p:spPr>
          <a:xfrm>
            <a:off x="699840" y="8758080"/>
            <a:ext cx="58608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171e1c"/>
                </a:solidFill>
                <a:effectLst/>
                <a:uFillTx/>
                <a:latin typeface="Montserrat"/>
                <a:ea typeface="Montserrat"/>
              </a:rPr>
              <a:t>Front-End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151" name=""/>
          <p:cNvSpPr txBox="1"/>
          <p:nvPr/>
        </p:nvSpPr>
        <p:spPr>
          <a:xfrm>
            <a:off x="483840" y="9795600"/>
            <a:ext cx="963000" cy="190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100" strike="noStrike" u="none">
                <a:solidFill>
                  <a:srgbClr val="171e1c"/>
                </a:solidFill>
                <a:effectLst/>
                <a:uFillTx/>
                <a:latin typeface="Montserrat"/>
                <a:ea typeface="Montserrat"/>
              </a:rPr>
              <a:t>Niranjan Devi</a:t>
            </a:r>
            <a:endParaRPr b="0" lang="en-US" sz="11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152" name=""/>
          <p:cNvSpPr/>
          <p:nvPr/>
        </p:nvSpPr>
        <p:spPr>
          <a:xfrm>
            <a:off x="483480" y="9639720"/>
            <a:ext cx="6595200" cy="0"/>
          </a:xfrm>
          <a:prstGeom prst="line">
            <a:avLst/>
          </a:prstGeom>
          <a:ln w="9360">
            <a:solidFill>
              <a:srgbClr val="171e1c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4680" rIns="4680" tIns="-4680" bIns="-468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153" name=""/>
          <p:cNvSpPr txBox="1"/>
          <p:nvPr/>
        </p:nvSpPr>
        <p:spPr>
          <a:xfrm>
            <a:off x="483840" y="10003320"/>
            <a:ext cx="1276200" cy="140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171e1c"/>
                </a:solidFill>
                <a:effectLst/>
                <a:uFillTx/>
                <a:latin typeface="Montserrat"/>
                <a:ea typeface="Montserrat"/>
              </a:rPr>
              <a:t>CEO of Wardiere Company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154" name=""/>
          <p:cNvSpPr txBox="1"/>
          <p:nvPr/>
        </p:nvSpPr>
        <p:spPr>
          <a:xfrm>
            <a:off x="483840" y="9279000"/>
            <a:ext cx="1164600" cy="2610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500" strike="noStrike" u="none">
                <a:solidFill>
                  <a:srgbClr val="171e1c"/>
                </a:solidFill>
                <a:effectLst/>
                <a:uFillTx/>
                <a:latin typeface="Montserrat"/>
                <a:ea typeface="Montserrat"/>
              </a:rPr>
              <a:t>REFERENCES</a:t>
            </a:r>
            <a:endParaRPr b="0" lang="en-US" sz="15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155" name=""/>
          <p:cNvSpPr txBox="1"/>
          <p:nvPr/>
        </p:nvSpPr>
        <p:spPr>
          <a:xfrm>
            <a:off x="2629440" y="9821160"/>
            <a:ext cx="650520" cy="140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171e1c"/>
                </a:solidFill>
                <a:effectLst/>
                <a:uFillTx/>
                <a:latin typeface="Montserrat"/>
                <a:ea typeface="Montserrat"/>
              </a:rPr>
              <a:t>123-456-7890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156" name=""/>
          <p:cNvSpPr txBox="1"/>
          <p:nvPr/>
        </p:nvSpPr>
        <p:spPr>
          <a:xfrm>
            <a:off x="2629440" y="10005840"/>
            <a:ext cx="780840" cy="140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171e1c"/>
                </a:solidFill>
                <a:effectLst/>
                <a:uFillTx/>
                <a:latin typeface="Montserrat"/>
                <a:ea typeface="Montserrat"/>
              </a:rPr>
              <a:t>@reallygreatsite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157" name=""/>
          <p:cNvSpPr txBox="1"/>
          <p:nvPr/>
        </p:nvSpPr>
        <p:spPr>
          <a:xfrm>
            <a:off x="2196720" y="9824400"/>
            <a:ext cx="322560" cy="140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800" strike="noStrike" u="none">
                <a:solidFill>
                  <a:srgbClr val="171e1c"/>
                </a:solidFill>
                <a:effectLst/>
                <a:uFillTx/>
                <a:latin typeface="Montserrat"/>
                <a:ea typeface="Montserrat"/>
              </a:rPr>
              <a:t>Phone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158" name=""/>
          <p:cNvSpPr txBox="1"/>
          <p:nvPr/>
        </p:nvSpPr>
        <p:spPr>
          <a:xfrm>
            <a:off x="2196720" y="9960120"/>
            <a:ext cx="101160" cy="140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800" strike="noStrike" u="none">
                <a:solidFill>
                  <a:srgbClr val="171e1c"/>
                </a:solidFill>
                <a:effectLst/>
                <a:uFillTx/>
                <a:latin typeface="Montserrat"/>
                <a:ea typeface="Montserrat"/>
              </a:rPr>
              <a:t>: 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159" name=""/>
          <p:cNvSpPr txBox="1"/>
          <p:nvPr/>
        </p:nvSpPr>
        <p:spPr>
          <a:xfrm>
            <a:off x="2196720" y="10009440"/>
            <a:ext cx="325800" cy="140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800" strike="noStrike" u="none">
                <a:solidFill>
                  <a:srgbClr val="171e1c"/>
                </a:solidFill>
                <a:effectLst/>
                <a:uFillTx/>
                <a:latin typeface="Montserrat"/>
                <a:ea typeface="Montserrat"/>
              </a:rPr>
              <a:t>Social: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160" name=""/>
          <p:cNvSpPr txBox="1"/>
          <p:nvPr/>
        </p:nvSpPr>
        <p:spPr>
          <a:xfrm>
            <a:off x="4089240" y="9789120"/>
            <a:ext cx="1028160" cy="190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100" strike="noStrike" u="none">
                <a:solidFill>
                  <a:srgbClr val="171e1c"/>
                </a:solidFill>
                <a:effectLst/>
                <a:uFillTx/>
                <a:latin typeface="Montserrat"/>
                <a:ea typeface="Montserrat"/>
              </a:rPr>
              <a:t>Aarya Agarwal</a:t>
            </a:r>
            <a:endParaRPr b="0" lang="en-US" sz="11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161" name=""/>
          <p:cNvSpPr txBox="1"/>
          <p:nvPr/>
        </p:nvSpPr>
        <p:spPr>
          <a:xfrm>
            <a:off x="4089240" y="9996840"/>
            <a:ext cx="1288800" cy="140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171e1c"/>
                </a:solidFill>
                <a:effectLst/>
                <a:uFillTx/>
                <a:latin typeface="Montserrat"/>
                <a:ea typeface="Montserrat"/>
              </a:rPr>
              <a:t>HRD of Wardiere Company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162" name=""/>
          <p:cNvSpPr txBox="1"/>
          <p:nvPr/>
        </p:nvSpPr>
        <p:spPr>
          <a:xfrm>
            <a:off x="6270840" y="9814680"/>
            <a:ext cx="650520" cy="140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171e1c"/>
                </a:solidFill>
                <a:effectLst/>
                <a:uFillTx/>
                <a:latin typeface="Montserrat"/>
                <a:ea typeface="Montserrat"/>
              </a:rPr>
              <a:t>123-456-7890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163" name=""/>
          <p:cNvSpPr txBox="1"/>
          <p:nvPr/>
        </p:nvSpPr>
        <p:spPr>
          <a:xfrm>
            <a:off x="6253920" y="9999360"/>
            <a:ext cx="780840" cy="140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800" strike="noStrike" u="none">
                <a:solidFill>
                  <a:srgbClr val="171e1c"/>
                </a:solidFill>
                <a:effectLst/>
                <a:uFillTx/>
                <a:latin typeface="Montserrat"/>
                <a:ea typeface="Montserrat"/>
              </a:rPr>
              <a:t>@reallygreatsite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164" name=""/>
          <p:cNvSpPr txBox="1"/>
          <p:nvPr/>
        </p:nvSpPr>
        <p:spPr>
          <a:xfrm>
            <a:off x="5838120" y="9817920"/>
            <a:ext cx="322560" cy="140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800" strike="noStrike" u="none">
                <a:solidFill>
                  <a:srgbClr val="171e1c"/>
                </a:solidFill>
                <a:effectLst/>
                <a:uFillTx/>
                <a:latin typeface="Montserrat"/>
                <a:ea typeface="Montserrat"/>
              </a:rPr>
              <a:t>Phone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165" name=""/>
          <p:cNvSpPr txBox="1"/>
          <p:nvPr/>
        </p:nvSpPr>
        <p:spPr>
          <a:xfrm>
            <a:off x="5838120" y="9953280"/>
            <a:ext cx="101160" cy="140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800" strike="noStrike" u="none">
                <a:solidFill>
                  <a:srgbClr val="171e1c"/>
                </a:solidFill>
                <a:effectLst/>
                <a:uFillTx/>
                <a:latin typeface="Montserrat"/>
                <a:ea typeface="Montserrat"/>
              </a:rPr>
              <a:t>: 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166" name=""/>
          <p:cNvSpPr/>
          <p:nvPr/>
        </p:nvSpPr>
        <p:spPr>
          <a:xfrm>
            <a:off x="2308680" y="8623080"/>
            <a:ext cx="38520" cy="38520"/>
          </a:xfrm>
          <a:custGeom>
            <a:avLst/>
            <a:gdLst/>
            <a:ahLst/>
            <a:rect l="0" t="0" r="r" b="b"/>
            <a:pathLst>
              <a:path w="107" h="107">
                <a:moveTo>
                  <a:pt x="107" y="54"/>
                </a:moveTo>
                <a:cubicBezTo>
                  <a:pt x="107" y="61"/>
                  <a:pt x="106" y="68"/>
                  <a:pt x="103" y="74"/>
                </a:cubicBezTo>
                <a:cubicBezTo>
                  <a:pt x="100" y="81"/>
                  <a:pt x="96" y="86"/>
                  <a:pt x="91" y="91"/>
                </a:cubicBezTo>
                <a:cubicBezTo>
                  <a:pt x="86" y="96"/>
                  <a:pt x="81" y="100"/>
                  <a:pt x="74" y="103"/>
                </a:cubicBezTo>
                <a:cubicBezTo>
                  <a:pt x="68" y="105"/>
                  <a:pt x="61" y="107"/>
                  <a:pt x="54" y="107"/>
                </a:cubicBezTo>
                <a:cubicBezTo>
                  <a:pt x="47" y="107"/>
                  <a:pt x="39" y="105"/>
                  <a:pt x="33" y="103"/>
                </a:cubicBezTo>
                <a:cubicBezTo>
                  <a:pt x="26" y="100"/>
                  <a:pt x="20" y="96"/>
                  <a:pt x="16" y="91"/>
                </a:cubicBezTo>
                <a:cubicBezTo>
                  <a:pt x="11" y="86"/>
                  <a:pt x="7" y="81"/>
                  <a:pt x="4" y="74"/>
                </a:cubicBezTo>
                <a:cubicBezTo>
                  <a:pt x="1" y="68"/>
                  <a:pt x="0" y="61"/>
                  <a:pt x="0" y="54"/>
                </a:cubicBezTo>
                <a:cubicBezTo>
                  <a:pt x="0" y="47"/>
                  <a:pt x="1" y="39"/>
                  <a:pt x="4" y="33"/>
                </a:cubicBezTo>
                <a:cubicBezTo>
                  <a:pt x="7" y="26"/>
                  <a:pt x="11" y="20"/>
                  <a:pt x="16" y="15"/>
                </a:cubicBezTo>
                <a:cubicBezTo>
                  <a:pt x="20" y="10"/>
                  <a:pt x="26" y="7"/>
                  <a:pt x="33" y="4"/>
                </a:cubicBezTo>
                <a:cubicBezTo>
                  <a:pt x="39" y="1"/>
                  <a:pt x="47" y="0"/>
                  <a:pt x="54" y="0"/>
                </a:cubicBezTo>
                <a:cubicBezTo>
                  <a:pt x="61" y="0"/>
                  <a:pt x="68" y="1"/>
                  <a:pt x="74" y="4"/>
                </a:cubicBezTo>
                <a:cubicBezTo>
                  <a:pt x="81" y="7"/>
                  <a:pt x="86" y="10"/>
                  <a:pt x="91" y="15"/>
                </a:cubicBezTo>
                <a:cubicBezTo>
                  <a:pt x="96" y="20"/>
                  <a:pt x="100" y="26"/>
                  <a:pt x="103" y="33"/>
                </a:cubicBezTo>
                <a:cubicBezTo>
                  <a:pt x="106" y="39"/>
                  <a:pt x="107" y="47"/>
                  <a:pt x="107" y="54"/>
                </a:cubicBezTo>
                <a:close/>
              </a:path>
            </a:pathLst>
          </a:custGeom>
          <a:solidFill>
            <a:srgbClr val="171e1c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167" name=""/>
          <p:cNvSpPr txBox="1"/>
          <p:nvPr/>
        </p:nvSpPr>
        <p:spPr>
          <a:xfrm>
            <a:off x="5838120" y="10002600"/>
            <a:ext cx="325800" cy="1407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800" strike="noStrike" u="none">
                <a:solidFill>
                  <a:srgbClr val="171e1c"/>
                </a:solidFill>
                <a:effectLst/>
                <a:uFillTx/>
                <a:latin typeface="Montserrat"/>
                <a:ea typeface="Montserrat"/>
              </a:rPr>
              <a:t>Social: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168" name=""/>
          <p:cNvSpPr/>
          <p:nvPr/>
        </p:nvSpPr>
        <p:spPr>
          <a:xfrm>
            <a:off x="2308680" y="8836560"/>
            <a:ext cx="38520" cy="38520"/>
          </a:xfrm>
          <a:custGeom>
            <a:avLst/>
            <a:gdLst/>
            <a:ahLst/>
            <a:rect l="0" t="0" r="r" b="b"/>
            <a:pathLst>
              <a:path w="107" h="107">
                <a:moveTo>
                  <a:pt x="107" y="53"/>
                </a:moveTo>
                <a:cubicBezTo>
                  <a:pt x="107" y="60"/>
                  <a:pt x="106" y="67"/>
                  <a:pt x="103" y="73"/>
                </a:cubicBezTo>
                <a:cubicBezTo>
                  <a:pt x="100" y="81"/>
                  <a:pt x="96" y="87"/>
                  <a:pt x="91" y="91"/>
                </a:cubicBezTo>
                <a:cubicBezTo>
                  <a:pt x="86" y="96"/>
                  <a:pt x="81" y="100"/>
                  <a:pt x="74" y="103"/>
                </a:cubicBezTo>
                <a:cubicBezTo>
                  <a:pt x="68" y="106"/>
                  <a:pt x="61" y="107"/>
                  <a:pt x="54" y="107"/>
                </a:cubicBezTo>
                <a:cubicBezTo>
                  <a:pt x="47" y="107"/>
                  <a:pt x="39" y="106"/>
                  <a:pt x="33" y="103"/>
                </a:cubicBezTo>
                <a:cubicBezTo>
                  <a:pt x="26" y="100"/>
                  <a:pt x="20" y="96"/>
                  <a:pt x="16" y="91"/>
                </a:cubicBezTo>
                <a:cubicBezTo>
                  <a:pt x="11" y="87"/>
                  <a:pt x="7" y="81"/>
                  <a:pt x="4" y="73"/>
                </a:cubicBezTo>
                <a:cubicBezTo>
                  <a:pt x="1" y="67"/>
                  <a:pt x="0" y="60"/>
                  <a:pt x="0" y="53"/>
                </a:cubicBezTo>
                <a:cubicBezTo>
                  <a:pt x="0" y="46"/>
                  <a:pt x="1" y="39"/>
                  <a:pt x="4" y="33"/>
                </a:cubicBezTo>
                <a:cubicBezTo>
                  <a:pt x="7" y="26"/>
                  <a:pt x="11" y="21"/>
                  <a:pt x="16" y="16"/>
                </a:cubicBezTo>
                <a:cubicBezTo>
                  <a:pt x="20" y="11"/>
                  <a:pt x="26" y="7"/>
                  <a:pt x="33" y="4"/>
                </a:cubicBezTo>
                <a:cubicBezTo>
                  <a:pt x="39" y="1"/>
                  <a:pt x="47" y="0"/>
                  <a:pt x="54" y="0"/>
                </a:cubicBezTo>
                <a:cubicBezTo>
                  <a:pt x="61" y="0"/>
                  <a:pt x="68" y="1"/>
                  <a:pt x="74" y="4"/>
                </a:cubicBezTo>
                <a:cubicBezTo>
                  <a:pt x="81" y="7"/>
                  <a:pt x="86" y="11"/>
                  <a:pt x="91" y="16"/>
                </a:cubicBezTo>
                <a:cubicBezTo>
                  <a:pt x="96" y="21"/>
                  <a:pt x="100" y="26"/>
                  <a:pt x="103" y="33"/>
                </a:cubicBezTo>
                <a:cubicBezTo>
                  <a:pt x="106" y="39"/>
                  <a:pt x="107" y="46"/>
                  <a:pt x="107" y="53"/>
                </a:cubicBezTo>
                <a:close/>
              </a:path>
            </a:pathLst>
          </a:custGeom>
          <a:solidFill>
            <a:srgbClr val="171e1c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169" name=""/>
          <p:cNvSpPr txBox="1"/>
          <p:nvPr/>
        </p:nvSpPr>
        <p:spPr>
          <a:xfrm>
            <a:off x="2448360" y="8544600"/>
            <a:ext cx="101376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171e1c"/>
                </a:solidFill>
                <a:effectLst/>
                <a:uFillTx/>
                <a:latin typeface="Montserrat"/>
                <a:ea typeface="Montserrat"/>
              </a:rPr>
              <a:t>Web Accessibility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170" name=""/>
          <p:cNvSpPr/>
          <p:nvPr/>
        </p:nvSpPr>
        <p:spPr>
          <a:xfrm>
            <a:off x="4057560" y="8623080"/>
            <a:ext cx="38520" cy="38520"/>
          </a:xfrm>
          <a:custGeom>
            <a:avLst/>
            <a:gdLst/>
            <a:ahLst/>
            <a:rect l="0" t="0" r="r" b="b"/>
            <a:pathLst>
              <a:path w="107" h="107">
                <a:moveTo>
                  <a:pt x="107" y="54"/>
                </a:moveTo>
                <a:cubicBezTo>
                  <a:pt x="107" y="61"/>
                  <a:pt x="105" y="68"/>
                  <a:pt x="103" y="74"/>
                </a:cubicBezTo>
                <a:cubicBezTo>
                  <a:pt x="100" y="81"/>
                  <a:pt x="96" y="86"/>
                  <a:pt x="91" y="91"/>
                </a:cubicBezTo>
                <a:cubicBezTo>
                  <a:pt x="86" y="96"/>
                  <a:pt x="80" y="100"/>
                  <a:pt x="74" y="103"/>
                </a:cubicBezTo>
                <a:cubicBezTo>
                  <a:pt x="67" y="105"/>
                  <a:pt x="61" y="107"/>
                  <a:pt x="54" y="107"/>
                </a:cubicBezTo>
                <a:cubicBezTo>
                  <a:pt x="47" y="107"/>
                  <a:pt x="40" y="105"/>
                  <a:pt x="33" y="103"/>
                </a:cubicBezTo>
                <a:cubicBezTo>
                  <a:pt x="27" y="100"/>
                  <a:pt x="21" y="96"/>
                  <a:pt x="15" y="91"/>
                </a:cubicBezTo>
                <a:cubicBezTo>
                  <a:pt x="10" y="86"/>
                  <a:pt x="6" y="81"/>
                  <a:pt x="4" y="74"/>
                </a:cubicBezTo>
                <a:cubicBezTo>
                  <a:pt x="1" y="68"/>
                  <a:pt x="0" y="61"/>
                  <a:pt x="0" y="54"/>
                </a:cubicBezTo>
                <a:cubicBezTo>
                  <a:pt x="0" y="47"/>
                  <a:pt x="1" y="39"/>
                  <a:pt x="4" y="33"/>
                </a:cubicBezTo>
                <a:cubicBezTo>
                  <a:pt x="6" y="26"/>
                  <a:pt x="10" y="20"/>
                  <a:pt x="15" y="15"/>
                </a:cubicBezTo>
                <a:cubicBezTo>
                  <a:pt x="21" y="10"/>
                  <a:pt x="27" y="7"/>
                  <a:pt x="33" y="4"/>
                </a:cubicBezTo>
                <a:cubicBezTo>
                  <a:pt x="40" y="1"/>
                  <a:pt x="47" y="0"/>
                  <a:pt x="54" y="0"/>
                </a:cubicBezTo>
                <a:cubicBezTo>
                  <a:pt x="61" y="0"/>
                  <a:pt x="67" y="1"/>
                  <a:pt x="74" y="4"/>
                </a:cubicBezTo>
                <a:cubicBezTo>
                  <a:pt x="80" y="7"/>
                  <a:pt x="86" y="10"/>
                  <a:pt x="91" y="15"/>
                </a:cubicBezTo>
                <a:cubicBezTo>
                  <a:pt x="96" y="20"/>
                  <a:pt x="100" y="26"/>
                  <a:pt x="103" y="33"/>
                </a:cubicBezTo>
                <a:cubicBezTo>
                  <a:pt x="105" y="39"/>
                  <a:pt x="107" y="47"/>
                  <a:pt x="107" y="54"/>
                </a:cubicBezTo>
                <a:close/>
              </a:path>
            </a:pathLst>
          </a:custGeom>
          <a:solidFill>
            <a:srgbClr val="171e1c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171" name=""/>
          <p:cNvSpPr txBox="1"/>
          <p:nvPr/>
        </p:nvSpPr>
        <p:spPr>
          <a:xfrm>
            <a:off x="2448360" y="8758080"/>
            <a:ext cx="92268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171e1c"/>
                </a:solidFill>
                <a:effectLst/>
                <a:uFillTx/>
                <a:latin typeface="Montserrat"/>
                <a:ea typeface="Montserrat"/>
              </a:rPr>
              <a:t>Version Control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172" name=""/>
          <p:cNvSpPr/>
          <p:nvPr/>
        </p:nvSpPr>
        <p:spPr>
          <a:xfrm>
            <a:off x="4057560" y="8836560"/>
            <a:ext cx="38520" cy="38520"/>
          </a:xfrm>
          <a:custGeom>
            <a:avLst/>
            <a:gdLst/>
            <a:ahLst/>
            <a:rect l="0" t="0" r="r" b="b"/>
            <a:pathLst>
              <a:path w="107" h="107">
                <a:moveTo>
                  <a:pt x="107" y="53"/>
                </a:moveTo>
                <a:cubicBezTo>
                  <a:pt x="107" y="60"/>
                  <a:pt x="105" y="67"/>
                  <a:pt x="103" y="73"/>
                </a:cubicBezTo>
                <a:cubicBezTo>
                  <a:pt x="100" y="81"/>
                  <a:pt x="96" y="87"/>
                  <a:pt x="91" y="91"/>
                </a:cubicBezTo>
                <a:cubicBezTo>
                  <a:pt x="86" y="96"/>
                  <a:pt x="80" y="100"/>
                  <a:pt x="74" y="103"/>
                </a:cubicBezTo>
                <a:cubicBezTo>
                  <a:pt x="67" y="106"/>
                  <a:pt x="61" y="107"/>
                  <a:pt x="54" y="107"/>
                </a:cubicBezTo>
                <a:cubicBezTo>
                  <a:pt x="47" y="107"/>
                  <a:pt x="40" y="106"/>
                  <a:pt x="33" y="103"/>
                </a:cubicBezTo>
                <a:cubicBezTo>
                  <a:pt x="27" y="100"/>
                  <a:pt x="21" y="96"/>
                  <a:pt x="15" y="91"/>
                </a:cubicBezTo>
                <a:cubicBezTo>
                  <a:pt x="10" y="87"/>
                  <a:pt x="6" y="81"/>
                  <a:pt x="4" y="73"/>
                </a:cubicBezTo>
                <a:cubicBezTo>
                  <a:pt x="1" y="67"/>
                  <a:pt x="0" y="60"/>
                  <a:pt x="0" y="53"/>
                </a:cubicBezTo>
                <a:cubicBezTo>
                  <a:pt x="0" y="46"/>
                  <a:pt x="1" y="39"/>
                  <a:pt x="4" y="33"/>
                </a:cubicBezTo>
                <a:cubicBezTo>
                  <a:pt x="6" y="26"/>
                  <a:pt x="10" y="21"/>
                  <a:pt x="15" y="16"/>
                </a:cubicBezTo>
                <a:cubicBezTo>
                  <a:pt x="21" y="11"/>
                  <a:pt x="27" y="7"/>
                  <a:pt x="33" y="4"/>
                </a:cubicBezTo>
                <a:cubicBezTo>
                  <a:pt x="40" y="1"/>
                  <a:pt x="47" y="0"/>
                  <a:pt x="54" y="0"/>
                </a:cubicBezTo>
                <a:cubicBezTo>
                  <a:pt x="61" y="0"/>
                  <a:pt x="67" y="1"/>
                  <a:pt x="74" y="4"/>
                </a:cubicBezTo>
                <a:cubicBezTo>
                  <a:pt x="80" y="7"/>
                  <a:pt x="86" y="11"/>
                  <a:pt x="91" y="16"/>
                </a:cubicBezTo>
                <a:cubicBezTo>
                  <a:pt x="96" y="21"/>
                  <a:pt x="100" y="26"/>
                  <a:pt x="103" y="33"/>
                </a:cubicBezTo>
                <a:cubicBezTo>
                  <a:pt x="105" y="39"/>
                  <a:pt x="107" y="46"/>
                  <a:pt x="107" y="53"/>
                </a:cubicBezTo>
                <a:close/>
              </a:path>
            </a:pathLst>
          </a:custGeom>
          <a:solidFill>
            <a:srgbClr val="171e1c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173" name=""/>
          <p:cNvSpPr txBox="1"/>
          <p:nvPr/>
        </p:nvSpPr>
        <p:spPr>
          <a:xfrm>
            <a:off x="4197240" y="8544600"/>
            <a:ext cx="76464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171e1c"/>
                </a:solidFill>
                <a:effectLst/>
                <a:uFillTx/>
                <a:latin typeface="Montserrat"/>
                <a:ea typeface="Montserrat"/>
              </a:rPr>
              <a:t>Color Theory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174" name=""/>
          <p:cNvSpPr/>
          <p:nvPr/>
        </p:nvSpPr>
        <p:spPr>
          <a:xfrm>
            <a:off x="5806440" y="8623080"/>
            <a:ext cx="38160" cy="38520"/>
          </a:xfrm>
          <a:custGeom>
            <a:avLst/>
            <a:gdLst/>
            <a:ahLst/>
            <a:rect l="0" t="0" r="r" b="b"/>
            <a:pathLst>
              <a:path w="106" h="107">
                <a:moveTo>
                  <a:pt x="106" y="54"/>
                </a:moveTo>
                <a:cubicBezTo>
                  <a:pt x="106" y="61"/>
                  <a:pt x="105" y="68"/>
                  <a:pt x="102" y="74"/>
                </a:cubicBezTo>
                <a:cubicBezTo>
                  <a:pt x="100" y="81"/>
                  <a:pt x="96" y="86"/>
                  <a:pt x="90" y="91"/>
                </a:cubicBezTo>
                <a:cubicBezTo>
                  <a:pt x="85" y="96"/>
                  <a:pt x="79" y="100"/>
                  <a:pt x="73" y="103"/>
                </a:cubicBezTo>
                <a:cubicBezTo>
                  <a:pt x="66" y="105"/>
                  <a:pt x="59" y="107"/>
                  <a:pt x="52" y="107"/>
                </a:cubicBezTo>
                <a:cubicBezTo>
                  <a:pt x="45" y="107"/>
                  <a:pt x="39" y="105"/>
                  <a:pt x="32" y="103"/>
                </a:cubicBezTo>
                <a:cubicBezTo>
                  <a:pt x="26" y="100"/>
                  <a:pt x="20" y="96"/>
                  <a:pt x="15" y="91"/>
                </a:cubicBezTo>
                <a:cubicBezTo>
                  <a:pt x="10" y="86"/>
                  <a:pt x="6" y="81"/>
                  <a:pt x="4" y="74"/>
                </a:cubicBezTo>
                <a:cubicBezTo>
                  <a:pt x="1" y="68"/>
                  <a:pt x="0" y="61"/>
                  <a:pt x="0" y="54"/>
                </a:cubicBezTo>
                <a:cubicBezTo>
                  <a:pt x="0" y="47"/>
                  <a:pt x="1" y="39"/>
                  <a:pt x="4" y="33"/>
                </a:cubicBezTo>
                <a:cubicBezTo>
                  <a:pt x="6" y="26"/>
                  <a:pt x="10" y="20"/>
                  <a:pt x="15" y="15"/>
                </a:cubicBezTo>
                <a:cubicBezTo>
                  <a:pt x="20" y="10"/>
                  <a:pt x="26" y="7"/>
                  <a:pt x="32" y="4"/>
                </a:cubicBezTo>
                <a:cubicBezTo>
                  <a:pt x="39" y="1"/>
                  <a:pt x="45" y="0"/>
                  <a:pt x="52" y="0"/>
                </a:cubicBezTo>
                <a:cubicBezTo>
                  <a:pt x="59" y="0"/>
                  <a:pt x="66" y="1"/>
                  <a:pt x="73" y="4"/>
                </a:cubicBezTo>
                <a:cubicBezTo>
                  <a:pt x="79" y="7"/>
                  <a:pt x="85" y="10"/>
                  <a:pt x="90" y="15"/>
                </a:cubicBezTo>
                <a:cubicBezTo>
                  <a:pt x="96" y="20"/>
                  <a:pt x="100" y="26"/>
                  <a:pt x="102" y="33"/>
                </a:cubicBezTo>
                <a:cubicBezTo>
                  <a:pt x="105" y="39"/>
                  <a:pt x="106" y="47"/>
                  <a:pt x="106" y="54"/>
                </a:cubicBezTo>
                <a:close/>
              </a:path>
            </a:pathLst>
          </a:custGeom>
          <a:solidFill>
            <a:srgbClr val="171e1c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175" name=""/>
          <p:cNvSpPr txBox="1"/>
          <p:nvPr/>
        </p:nvSpPr>
        <p:spPr>
          <a:xfrm>
            <a:off x="4197240" y="8758080"/>
            <a:ext cx="112068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171e1c"/>
                </a:solidFill>
                <a:effectLst/>
                <a:uFillTx/>
                <a:latin typeface="Montserrat"/>
                <a:ea typeface="Montserrat"/>
              </a:rPr>
              <a:t>SEO Fundamentals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176" name=""/>
          <p:cNvSpPr/>
          <p:nvPr/>
        </p:nvSpPr>
        <p:spPr>
          <a:xfrm>
            <a:off x="5806440" y="8836560"/>
            <a:ext cx="38160" cy="38520"/>
          </a:xfrm>
          <a:custGeom>
            <a:avLst/>
            <a:gdLst/>
            <a:ahLst/>
            <a:rect l="0" t="0" r="r" b="b"/>
            <a:pathLst>
              <a:path w="106" h="107">
                <a:moveTo>
                  <a:pt x="106" y="53"/>
                </a:moveTo>
                <a:cubicBezTo>
                  <a:pt x="106" y="60"/>
                  <a:pt x="105" y="67"/>
                  <a:pt x="102" y="73"/>
                </a:cubicBezTo>
                <a:cubicBezTo>
                  <a:pt x="100" y="81"/>
                  <a:pt x="96" y="87"/>
                  <a:pt x="90" y="91"/>
                </a:cubicBezTo>
                <a:cubicBezTo>
                  <a:pt x="85" y="96"/>
                  <a:pt x="79" y="100"/>
                  <a:pt x="73" y="103"/>
                </a:cubicBezTo>
                <a:cubicBezTo>
                  <a:pt x="66" y="106"/>
                  <a:pt x="59" y="107"/>
                  <a:pt x="52" y="107"/>
                </a:cubicBezTo>
                <a:cubicBezTo>
                  <a:pt x="45" y="107"/>
                  <a:pt x="39" y="106"/>
                  <a:pt x="32" y="103"/>
                </a:cubicBezTo>
                <a:cubicBezTo>
                  <a:pt x="26" y="100"/>
                  <a:pt x="20" y="96"/>
                  <a:pt x="15" y="91"/>
                </a:cubicBezTo>
                <a:cubicBezTo>
                  <a:pt x="10" y="87"/>
                  <a:pt x="6" y="81"/>
                  <a:pt x="4" y="73"/>
                </a:cubicBezTo>
                <a:cubicBezTo>
                  <a:pt x="1" y="67"/>
                  <a:pt x="0" y="60"/>
                  <a:pt x="0" y="53"/>
                </a:cubicBezTo>
                <a:cubicBezTo>
                  <a:pt x="0" y="46"/>
                  <a:pt x="1" y="39"/>
                  <a:pt x="4" y="33"/>
                </a:cubicBezTo>
                <a:cubicBezTo>
                  <a:pt x="6" y="26"/>
                  <a:pt x="10" y="21"/>
                  <a:pt x="15" y="16"/>
                </a:cubicBezTo>
                <a:cubicBezTo>
                  <a:pt x="20" y="11"/>
                  <a:pt x="26" y="7"/>
                  <a:pt x="32" y="4"/>
                </a:cubicBezTo>
                <a:cubicBezTo>
                  <a:pt x="39" y="1"/>
                  <a:pt x="45" y="0"/>
                  <a:pt x="52" y="0"/>
                </a:cubicBezTo>
                <a:cubicBezTo>
                  <a:pt x="59" y="0"/>
                  <a:pt x="66" y="1"/>
                  <a:pt x="73" y="4"/>
                </a:cubicBezTo>
                <a:cubicBezTo>
                  <a:pt x="79" y="7"/>
                  <a:pt x="85" y="11"/>
                  <a:pt x="90" y="16"/>
                </a:cubicBezTo>
                <a:cubicBezTo>
                  <a:pt x="96" y="21"/>
                  <a:pt x="100" y="26"/>
                  <a:pt x="102" y="33"/>
                </a:cubicBezTo>
                <a:cubicBezTo>
                  <a:pt x="105" y="39"/>
                  <a:pt x="106" y="46"/>
                  <a:pt x="106" y="53"/>
                </a:cubicBezTo>
                <a:close/>
              </a:path>
            </a:pathLst>
          </a:custGeom>
          <a:solidFill>
            <a:srgbClr val="171e1c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177" name=""/>
          <p:cNvSpPr txBox="1"/>
          <p:nvPr/>
        </p:nvSpPr>
        <p:spPr>
          <a:xfrm>
            <a:off x="5946120" y="8544600"/>
            <a:ext cx="79560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171e1c"/>
                </a:solidFill>
                <a:effectLst/>
                <a:uFillTx/>
                <a:latin typeface="Montserrat"/>
                <a:ea typeface="Montserrat"/>
              </a:rPr>
              <a:t>UI/UX Design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178" name=""/>
          <p:cNvSpPr/>
          <p:nvPr/>
        </p:nvSpPr>
        <p:spPr>
          <a:xfrm>
            <a:off x="2244240" y="1717200"/>
            <a:ext cx="110160" cy="158400"/>
          </a:xfrm>
          <a:custGeom>
            <a:avLst/>
            <a:gdLst/>
            <a:ahLst/>
            <a:rect l="0" t="0" r="r" b="b"/>
            <a:pathLst>
              <a:path w="306" h="440">
                <a:moveTo>
                  <a:pt x="95" y="0"/>
                </a:moveTo>
                <a:cubicBezTo>
                  <a:pt x="95" y="0"/>
                  <a:pt x="-1" y="2"/>
                  <a:pt x="0" y="88"/>
                </a:cubicBezTo>
                <a:cubicBezTo>
                  <a:pt x="2" y="175"/>
                  <a:pt x="19" y="252"/>
                  <a:pt x="48" y="296"/>
                </a:cubicBezTo>
                <a:cubicBezTo>
                  <a:pt x="76" y="338"/>
                  <a:pt x="150" y="450"/>
                  <a:pt x="233" y="439"/>
                </a:cubicBezTo>
                <a:cubicBezTo>
                  <a:pt x="233" y="439"/>
                  <a:pt x="274" y="430"/>
                  <a:pt x="306" y="410"/>
                </a:cubicBezTo>
                <a:lnTo>
                  <a:pt x="204" y="331"/>
                </a:lnTo>
                <a:cubicBezTo>
                  <a:pt x="204" y="331"/>
                  <a:pt x="174" y="350"/>
                  <a:pt x="156" y="324"/>
                </a:cubicBezTo>
                <a:cubicBezTo>
                  <a:pt x="137" y="299"/>
                  <a:pt x="79" y="181"/>
                  <a:pt x="79" y="181"/>
                </a:cubicBezTo>
                <a:cubicBezTo>
                  <a:pt x="79" y="181"/>
                  <a:pt x="62" y="144"/>
                  <a:pt x="99" y="127"/>
                </a:cubicBezTo>
                <a:lnTo>
                  <a:pt x="95" y="0"/>
                </a:lnTo>
                <a:close/>
              </a:path>
            </a:pathLst>
          </a:custGeom>
          <a:solidFill>
            <a:srgbClr val="171e1c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179" name=""/>
          <p:cNvSpPr/>
          <p:nvPr/>
        </p:nvSpPr>
        <p:spPr>
          <a:xfrm>
            <a:off x="2282400" y="1717200"/>
            <a:ext cx="13320" cy="45720"/>
          </a:xfrm>
          <a:custGeom>
            <a:avLst/>
            <a:gdLst/>
            <a:ahLst/>
            <a:rect l="0" t="0" r="r" b="b"/>
            <a:pathLst>
              <a:path w="37" h="127">
                <a:moveTo>
                  <a:pt x="0" y="0"/>
                </a:moveTo>
                <a:cubicBezTo>
                  <a:pt x="0" y="0"/>
                  <a:pt x="7" y="-2"/>
                  <a:pt x="22" y="5"/>
                </a:cubicBezTo>
                <a:cubicBezTo>
                  <a:pt x="36" y="13"/>
                  <a:pt x="36" y="19"/>
                  <a:pt x="36" y="19"/>
                </a:cubicBezTo>
                <a:lnTo>
                  <a:pt x="37" y="107"/>
                </a:lnTo>
                <a:cubicBezTo>
                  <a:pt x="37" y="107"/>
                  <a:pt x="33" y="112"/>
                  <a:pt x="28" y="117"/>
                </a:cubicBezTo>
                <a:cubicBezTo>
                  <a:pt x="23" y="122"/>
                  <a:pt x="6" y="130"/>
                  <a:pt x="4" y="125"/>
                </a:cubicBezTo>
                <a:cubicBezTo>
                  <a:pt x="1" y="119"/>
                  <a:pt x="0" y="0"/>
                  <a:pt x="0" y="0"/>
                </a:cubicBezTo>
                <a:close/>
              </a:path>
            </a:pathLst>
          </a:custGeom>
          <a:solidFill>
            <a:srgbClr val="171e1c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180" name=""/>
          <p:cNvSpPr/>
          <p:nvPr/>
        </p:nvSpPr>
        <p:spPr>
          <a:xfrm>
            <a:off x="2320920" y="1827360"/>
            <a:ext cx="37440" cy="35280"/>
          </a:xfrm>
          <a:custGeom>
            <a:avLst/>
            <a:gdLst/>
            <a:ahLst/>
            <a:rect l="0" t="0" r="r" b="b"/>
            <a:pathLst>
              <a:path w="104" h="98">
                <a:moveTo>
                  <a:pt x="0" y="14"/>
                </a:moveTo>
                <a:lnTo>
                  <a:pt x="27" y="0"/>
                </a:lnTo>
                <a:cubicBezTo>
                  <a:pt x="27" y="0"/>
                  <a:pt x="34" y="-1"/>
                  <a:pt x="44" y="5"/>
                </a:cubicBezTo>
                <a:cubicBezTo>
                  <a:pt x="52" y="10"/>
                  <a:pt x="93" y="43"/>
                  <a:pt x="104" y="51"/>
                </a:cubicBezTo>
                <a:lnTo>
                  <a:pt x="104" y="98"/>
                </a:lnTo>
                <a:lnTo>
                  <a:pt x="0" y="14"/>
                </a:lnTo>
                <a:close/>
              </a:path>
            </a:pathLst>
          </a:custGeom>
          <a:solidFill>
            <a:srgbClr val="171e1c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181" name=""/>
          <p:cNvSpPr txBox="1"/>
          <p:nvPr/>
        </p:nvSpPr>
        <p:spPr>
          <a:xfrm>
            <a:off x="5946120" y="8758080"/>
            <a:ext cx="711360" cy="1728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171e1c"/>
                </a:solidFill>
                <a:effectLst/>
                <a:uFillTx/>
                <a:latin typeface="Montserrat"/>
                <a:ea typeface="Montserrat"/>
              </a:rPr>
              <a:t>Typography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182" name=""/>
          <p:cNvSpPr/>
          <p:nvPr/>
        </p:nvSpPr>
        <p:spPr>
          <a:xfrm>
            <a:off x="3490920" y="1718280"/>
            <a:ext cx="144720" cy="137520"/>
          </a:xfrm>
          <a:custGeom>
            <a:avLst/>
            <a:gdLst/>
            <a:ahLst/>
            <a:rect l="0" t="0" r="r" b="b"/>
            <a:pathLst>
              <a:path w="402" h="382">
                <a:moveTo>
                  <a:pt x="402" y="140"/>
                </a:moveTo>
                <a:cubicBezTo>
                  <a:pt x="402" y="126"/>
                  <a:pt x="395" y="113"/>
                  <a:pt x="383" y="106"/>
                </a:cubicBezTo>
                <a:lnTo>
                  <a:pt x="202" y="0"/>
                </a:lnTo>
                <a:lnTo>
                  <a:pt x="19" y="106"/>
                </a:lnTo>
                <a:cubicBezTo>
                  <a:pt x="8" y="113"/>
                  <a:pt x="0" y="126"/>
                  <a:pt x="0" y="140"/>
                </a:cubicBezTo>
                <a:lnTo>
                  <a:pt x="0" y="341"/>
                </a:lnTo>
                <a:cubicBezTo>
                  <a:pt x="0" y="364"/>
                  <a:pt x="18" y="382"/>
                  <a:pt x="41" y="382"/>
                </a:cubicBezTo>
                <a:lnTo>
                  <a:pt x="362" y="382"/>
                </a:lnTo>
                <a:cubicBezTo>
                  <a:pt x="384" y="382"/>
                  <a:pt x="402" y="364"/>
                  <a:pt x="402" y="341"/>
                </a:cubicBezTo>
                <a:lnTo>
                  <a:pt x="402" y="140"/>
                </a:lnTo>
                <a:moveTo>
                  <a:pt x="202" y="240"/>
                </a:moveTo>
                <a:lnTo>
                  <a:pt x="35" y="137"/>
                </a:lnTo>
                <a:lnTo>
                  <a:pt x="202" y="40"/>
                </a:lnTo>
                <a:lnTo>
                  <a:pt x="367" y="137"/>
                </a:lnTo>
                <a:lnTo>
                  <a:pt x="202" y="240"/>
                </a:lnTo>
                <a:close/>
              </a:path>
            </a:pathLst>
          </a:custGeom>
          <a:solidFill>
            <a:srgbClr val="171e1c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183" name=""/>
          <p:cNvSpPr txBox="1"/>
          <p:nvPr/>
        </p:nvSpPr>
        <p:spPr>
          <a:xfrm>
            <a:off x="2491560" y="1704240"/>
            <a:ext cx="793440" cy="15588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00" strike="noStrike" u="none">
                <a:solidFill>
                  <a:srgbClr val="171e1c"/>
                </a:solidFill>
                <a:effectLst/>
                <a:uFillTx/>
                <a:latin typeface="Montserrat"/>
                <a:ea typeface="Montserrat"/>
              </a:rPr>
              <a:t>+123-456-7890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184" name=""/>
          <p:cNvSpPr txBox="1"/>
          <p:nvPr/>
        </p:nvSpPr>
        <p:spPr>
          <a:xfrm>
            <a:off x="3726360" y="1704240"/>
            <a:ext cx="1398600" cy="15588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00" strike="noStrike" u="none">
                <a:solidFill>
                  <a:srgbClr val="171e1c"/>
                </a:solidFill>
                <a:effectLst/>
                <a:uFillTx/>
                <a:latin typeface="Montserrat"/>
                <a:ea typeface="Montserrat"/>
              </a:rPr>
              <a:t>hello@reallygreatsite.com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185" name=""/>
          <p:cNvSpPr txBox="1"/>
          <p:nvPr/>
        </p:nvSpPr>
        <p:spPr>
          <a:xfrm>
            <a:off x="5633640" y="1704240"/>
            <a:ext cx="1332720" cy="15588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900" strike="noStrike" u="none">
                <a:solidFill>
                  <a:srgbClr val="171e1c"/>
                </a:solidFill>
                <a:effectLst/>
                <a:uFillTx/>
                <a:latin typeface="Montserrat"/>
                <a:ea typeface="Montserrat"/>
              </a:rPr>
              <a:t>www.reallygreatsite.com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186" name=""/>
          <p:cNvSpPr txBox="1"/>
          <p:nvPr/>
        </p:nvSpPr>
        <p:spPr>
          <a:xfrm>
            <a:off x="2244600" y="601200"/>
            <a:ext cx="3686400" cy="5184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3000" strike="noStrike" u="none">
                <a:solidFill>
                  <a:srgbClr val="171e1c"/>
                </a:solidFill>
                <a:effectLst/>
                <a:uFillTx/>
                <a:latin typeface="Montserrat"/>
                <a:ea typeface="Montserrat"/>
              </a:rPr>
              <a:t>MICHAEL JOHNSON</a:t>
            </a:r>
            <a:endParaRPr b="0" lang="en-US" sz="3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187" name=""/>
          <p:cNvSpPr/>
          <p:nvPr/>
        </p:nvSpPr>
        <p:spPr>
          <a:xfrm>
            <a:off x="5392080" y="1716480"/>
            <a:ext cx="162360" cy="162360"/>
          </a:xfrm>
          <a:custGeom>
            <a:avLst/>
            <a:gdLst/>
            <a:ahLst/>
            <a:rect l="0" t="0" r="r" b="b"/>
            <a:pathLst>
              <a:path w="451" h="451">
                <a:moveTo>
                  <a:pt x="227" y="0"/>
                </a:moveTo>
                <a:cubicBezTo>
                  <a:pt x="342" y="0"/>
                  <a:pt x="438" y="86"/>
                  <a:pt x="451" y="198"/>
                </a:cubicBezTo>
                <a:lnTo>
                  <a:pt x="451" y="253"/>
                </a:lnTo>
                <a:cubicBezTo>
                  <a:pt x="439" y="356"/>
                  <a:pt x="357" y="438"/>
                  <a:pt x="254" y="451"/>
                </a:cubicBezTo>
                <a:lnTo>
                  <a:pt x="200" y="451"/>
                </a:lnTo>
                <a:cubicBezTo>
                  <a:pt x="88" y="437"/>
                  <a:pt x="0" y="341"/>
                  <a:pt x="0" y="225"/>
                </a:cubicBezTo>
                <a:cubicBezTo>
                  <a:pt x="0" y="101"/>
                  <a:pt x="102" y="0"/>
                  <a:pt x="227" y="0"/>
                </a:cubicBezTo>
                <a:moveTo>
                  <a:pt x="245" y="410"/>
                </a:moveTo>
                <a:cubicBezTo>
                  <a:pt x="253" y="403"/>
                  <a:pt x="262" y="390"/>
                  <a:pt x="272" y="370"/>
                </a:cubicBezTo>
                <a:cubicBezTo>
                  <a:pt x="279" y="356"/>
                  <a:pt x="284" y="340"/>
                  <a:pt x="289" y="321"/>
                </a:cubicBezTo>
                <a:cubicBezTo>
                  <a:pt x="275" y="319"/>
                  <a:pt x="260" y="318"/>
                  <a:pt x="245" y="317"/>
                </a:cubicBezTo>
                <a:lnTo>
                  <a:pt x="245" y="410"/>
                </a:lnTo>
                <a:moveTo>
                  <a:pt x="211" y="411"/>
                </a:moveTo>
                <a:cubicBezTo>
                  <a:pt x="202" y="405"/>
                  <a:pt x="192" y="392"/>
                  <a:pt x="182" y="370"/>
                </a:cubicBezTo>
                <a:cubicBezTo>
                  <a:pt x="175" y="356"/>
                  <a:pt x="169" y="340"/>
                  <a:pt x="165" y="321"/>
                </a:cubicBezTo>
                <a:cubicBezTo>
                  <a:pt x="179" y="319"/>
                  <a:pt x="195" y="318"/>
                  <a:pt x="211" y="317"/>
                </a:cubicBezTo>
                <a:lnTo>
                  <a:pt x="211" y="411"/>
                </a:lnTo>
                <a:moveTo>
                  <a:pt x="245" y="283"/>
                </a:moveTo>
                <a:cubicBezTo>
                  <a:pt x="262" y="284"/>
                  <a:pt x="279" y="285"/>
                  <a:pt x="296" y="288"/>
                </a:cubicBezTo>
                <a:cubicBezTo>
                  <a:pt x="298" y="273"/>
                  <a:pt x="299" y="258"/>
                  <a:pt x="300" y="243"/>
                </a:cubicBezTo>
                <a:lnTo>
                  <a:pt x="245" y="243"/>
                </a:lnTo>
                <a:lnTo>
                  <a:pt x="245" y="283"/>
                </a:lnTo>
                <a:moveTo>
                  <a:pt x="211" y="243"/>
                </a:moveTo>
                <a:lnTo>
                  <a:pt x="211" y="283"/>
                </a:lnTo>
                <a:cubicBezTo>
                  <a:pt x="193" y="284"/>
                  <a:pt x="175" y="285"/>
                  <a:pt x="158" y="288"/>
                </a:cubicBezTo>
                <a:cubicBezTo>
                  <a:pt x="156" y="273"/>
                  <a:pt x="155" y="258"/>
                  <a:pt x="154" y="243"/>
                </a:cubicBezTo>
                <a:lnTo>
                  <a:pt x="211" y="243"/>
                </a:lnTo>
                <a:moveTo>
                  <a:pt x="245" y="208"/>
                </a:moveTo>
                <a:lnTo>
                  <a:pt x="300" y="208"/>
                </a:lnTo>
                <a:cubicBezTo>
                  <a:pt x="299" y="193"/>
                  <a:pt x="298" y="177"/>
                  <a:pt x="296" y="163"/>
                </a:cubicBezTo>
                <a:cubicBezTo>
                  <a:pt x="279" y="166"/>
                  <a:pt x="262" y="167"/>
                  <a:pt x="245" y="168"/>
                </a:cubicBezTo>
                <a:lnTo>
                  <a:pt x="245" y="208"/>
                </a:lnTo>
                <a:moveTo>
                  <a:pt x="211" y="168"/>
                </a:moveTo>
                <a:lnTo>
                  <a:pt x="211" y="208"/>
                </a:lnTo>
                <a:lnTo>
                  <a:pt x="154" y="208"/>
                </a:lnTo>
                <a:cubicBezTo>
                  <a:pt x="155" y="193"/>
                  <a:pt x="156" y="177"/>
                  <a:pt x="158" y="163"/>
                </a:cubicBezTo>
                <a:cubicBezTo>
                  <a:pt x="175" y="166"/>
                  <a:pt x="193" y="167"/>
                  <a:pt x="211" y="168"/>
                </a:cubicBezTo>
                <a:moveTo>
                  <a:pt x="245" y="134"/>
                </a:moveTo>
                <a:cubicBezTo>
                  <a:pt x="260" y="133"/>
                  <a:pt x="275" y="132"/>
                  <a:pt x="289" y="130"/>
                </a:cubicBezTo>
                <a:cubicBezTo>
                  <a:pt x="284" y="111"/>
                  <a:pt x="279" y="95"/>
                  <a:pt x="272" y="80"/>
                </a:cubicBezTo>
                <a:cubicBezTo>
                  <a:pt x="262" y="61"/>
                  <a:pt x="253" y="49"/>
                  <a:pt x="245" y="42"/>
                </a:cubicBezTo>
                <a:lnTo>
                  <a:pt x="245" y="134"/>
                </a:lnTo>
                <a:moveTo>
                  <a:pt x="211" y="41"/>
                </a:moveTo>
                <a:lnTo>
                  <a:pt x="211" y="134"/>
                </a:lnTo>
                <a:cubicBezTo>
                  <a:pt x="195" y="133"/>
                  <a:pt x="179" y="132"/>
                  <a:pt x="165" y="130"/>
                </a:cubicBezTo>
                <a:cubicBezTo>
                  <a:pt x="169" y="111"/>
                  <a:pt x="175" y="95"/>
                  <a:pt x="182" y="80"/>
                </a:cubicBezTo>
                <a:cubicBezTo>
                  <a:pt x="192" y="59"/>
                  <a:pt x="202" y="47"/>
                  <a:pt x="211" y="41"/>
                </a:cubicBezTo>
                <a:moveTo>
                  <a:pt x="329" y="294"/>
                </a:moveTo>
                <a:cubicBezTo>
                  <a:pt x="332" y="278"/>
                  <a:pt x="333" y="260"/>
                  <a:pt x="334" y="243"/>
                </a:cubicBezTo>
                <a:lnTo>
                  <a:pt x="418" y="243"/>
                </a:lnTo>
                <a:cubicBezTo>
                  <a:pt x="415" y="270"/>
                  <a:pt x="407" y="295"/>
                  <a:pt x="395" y="318"/>
                </a:cubicBezTo>
                <a:cubicBezTo>
                  <a:pt x="376" y="308"/>
                  <a:pt x="354" y="300"/>
                  <a:pt x="329" y="294"/>
                </a:cubicBezTo>
                <a:moveTo>
                  <a:pt x="334" y="208"/>
                </a:moveTo>
                <a:lnTo>
                  <a:pt x="418" y="208"/>
                </a:lnTo>
                <a:cubicBezTo>
                  <a:pt x="415" y="181"/>
                  <a:pt x="407" y="156"/>
                  <a:pt x="395" y="133"/>
                </a:cubicBezTo>
                <a:cubicBezTo>
                  <a:pt x="376" y="143"/>
                  <a:pt x="354" y="151"/>
                  <a:pt x="329" y="157"/>
                </a:cubicBezTo>
                <a:cubicBezTo>
                  <a:pt x="332" y="173"/>
                  <a:pt x="333" y="190"/>
                  <a:pt x="334" y="208"/>
                </a:cubicBezTo>
                <a:moveTo>
                  <a:pt x="35" y="208"/>
                </a:moveTo>
                <a:lnTo>
                  <a:pt x="120" y="208"/>
                </a:lnTo>
                <a:cubicBezTo>
                  <a:pt x="120" y="190"/>
                  <a:pt x="122" y="173"/>
                  <a:pt x="125" y="157"/>
                </a:cubicBezTo>
                <a:cubicBezTo>
                  <a:pt x="100" y="151"/>
                  <a:pt x="78" y="143"/>
                  <a:pt x="58" y="133"/>
                </a:cubicBezTo>
                <a:cubicBezTo>
                  <a:pt x="45" y="156"/>
                  <a:pt x="37" y="181"/>
                  <a:pt x="35" y="208"/>
                </a:cubicBezTo>
                <a:moveTo>
                  <a:pt x="120" y="243"/>
                </a:moveTo>
                <a:lnTo>
                  <a:pt x="35" y="243"/>
                </a:lnTo>
                <a:cubicBezTo>
                  <a:pt x="37" y="270"/>
                  <a:pt x="45" y="295"/>
                  <a:pt x="58" y="318"/>
                </a:cubicBezTo>
                <a:cubicBezTo>
                  <a:pt x="78" y="308"/>
                  <a:pt x="100" y="300"/>
                  <a:pt x="125" y="294"/>
                </a:cubicBezTo>
                <a:cubicBezTo>
                  <a:pt x="122" y="278"/>
                  <a:pt x="120" y="260"/>
                  <a:pt x="120" y="243"/>
                </a:cubicBezTo>
                <a:moveTo>
                  <a:pt x="323" y="328"/>
                </a:moveTo>
                <a:cubicBezTo>
                  <a:pt x="315" y="359"/>
                  <a:pt x="304" y="385"/>
                  <a:pt x="291" y="407"/>
                </a:cubicBezTo>
                <a:cubicBezTo>
                  <a:pt x="325" y="394"/>
                  <a:pt x="354" y="373"/>
                  <a:pt x="375" y="347"/>
                </a:cubicBezTo>
                <a:cubicBezTo>
                  <a:pt x="360" y="339"/>
                  <a:pt x="343" y="333"/>
                  <a:pt x="323" y="328"/>
                </a:cubicBezTo>
                <a:moveTo>
                  <a:pt x="78" y="347"/>
                </a:moveTo>
                <a:cubicBezTo>
                  <a:pt x="93" y="339"/>
                  <a:pt x="111" y="333"/>
                  <a:pt x="131" y="328"/>
                </a:cubicBezTo>
                <a:cubicBezTo>
                  <a:pt x="139" y="359"/>
                  <a:pt x="149" y="385"/>
                  <a:pt x="162" y="407"/>
                </a:cubicBezTo>
                <a:cubicBezTo>
                  <a:pt x="129" y="394"/>
                  <a:pt x="100" y="373"/>
                  <a:pt x="78" y="347"/>
                </a:cubicBezTo>
                <a:moveTo>
                  <a:pt x="323" y="123"/>
                </a:moveTo>
                <a:cubicBezTo>
                  <a:pt x="343" y="118"/>
                  <a:pt x="360" y="112"/>
                  <a:pt x="375" y="104"/>
                </a:cubicBezTo>
                <a:cubicBezTo>
                  <a:pt x="354" y="78"/>
                  <a:pt x="325" y="57"/>
                  <a:pt x="291" y="45"/>
                </a:cubicBezTo>
                <a:cubicBezTo>
                  <a:pt x="304" y="66"/>
                  <a:pt x="315" y="92"/>
                  <a:pt x="323" y="123"/>
                </a:cubicBezTo>
                <a:moveTo>
                  <a:pt x="162" y="45"/>
                </a:moveTo>
                <a:cubicBezTo>
                  <a:pt x="149" y="66"/>
                  <a:pt x="139" y="92"/>
                  <a:pt x="131" y="123"/>
                </a:cubicBezTo>
                <a:cubicBezTo>
                  <a:pt x="111" y="118"/>
                  <a:pt x="93" y="112"/>
                  <a:pt x="78" y="104"/>
                </a:cubicBezTo>
                <a:cubicBezTo>
                  <a:pt x="100" y="78"/>
                  <a:pt x="129" y="57"/>
                  <a:pt x="162" y="45"/>
                </a:cubicBezTo>
                <a:close/>
              </a:path>
            </a:pathLst>
          </a:custGeom>
          <a:solidFill>
            <a:srgbClr val="171e1c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188" name=""/>
          <p:cNvSpPr/>
          <p:nvPr/>
        </p:nvSpPr>
        <p:spPr>
          <a:xfrm>
            <a:off x="2231640" y="1563840"/>
            <a:ext cx="4844880" cy="9720"/>
          </a:xfrm>
          <a:custGeom>
            <a:avLst/>
            <a:gdLst/>
            <a:ahLst/>
            <a:rect l="0" t="0" r="r" b="b"/>
            <a:pathLst>
              <a:path w="13458" h="27">
                <a:moveTo>
                  <a:pt x="0" y="0"/>
                </a:moveTo>
                <a:lnTo>
                  <a:pt x="13458" y="0"/>
                </a:lnTo>
                <a:lnTo>
                  <a:pt x="13458" y="27"/>
                </a:lnTo>
                <a:lnTo>
                  <a:pt x="0" y="27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189" name=""/>
          <p:cNvSpPr/>
          <p:nvPr/>
        </p:nvSpPr>
        <p:spPr>
          <a:xfrm>
            <a:off x="2242800" y="1715760"/>
            <a:ext cx="118800" cy="162720"/>
          </a:xfrm>
          <a:custGeom>
            <a:avLst/>
            <a:gdLst/>
            <a:ahLst/>
            <a:rect l="0" t="0" r="r" b="b"/>
            <a:pathLst>
              <a:path w="330" h="452">
                <a:moveTo>
                  <a:pt x="0" y="0"/>
                </a:moveTo>
                <a:lnTo>
                  <a:pt x="330" y="0"/>
                </a:lnTo>
                <a:lnTo>
                  <a:pt x="330" y="452"/>
                </a:lnTo>
                <a:lnTo>
                  <a:pt x="0" y="452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190" name=""/>
          <p:cNvSpPr/>
          <p:nvPr/>
        </p:nvSpPr>
        <p:spPr>
          <a:xfrm>
            <a:off x="3475440" y="1710360"/>
            <a:ext cx="173520" cy="173520"/>
          </a:xfrm>
          <a:custGeom>
            <a:avLst/>
            <a:gdLst/>
            <a:ahLst/>
            <a:rect l="0" t="0" r="r" b="b"/>
            <a:pathLst>
              <a:path w="482" h="482">
                <a:moveTo>
                  <a:pt x="0" y="0"/>
                </a:moveTo>
                <a:lnTo>
                  <a:pt x="482" y="0"/>
                </a:lnTo>
                <a:lnTo>
                  <a:pt x="482" y="482"/>
                </a:lnTo>
                <a:lnTo>
                  <a:pt x="0" y="482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191" name=""/>
          <p:cNvSpPr/>
          <p:nvPr/>
        </p:nvSpPr>
        <p:spPr>
          <a:xfrm>
            <a:off x="5389920" y="1715760"/>
            <a:ext cx="163080" cy="162720"/>
          </a:xfrm>
          <a:custGeom>
            <a:avLst/>
            <a:gdLst/>
            <a:ahLst/>
            <a:rect l="0" t="0" r="r" b="b"/>
            <a:pathLst>
              <a:path w="453" h="452">
                <a:moveTo>
                  <a:pt x="0" y="0"/>
                </a:moveTo>
                <a:lnTo>
                  <a:pt x="453" y="0"/>
                </a:lnTo>
                <a:lnTo>
                  <a:pt x="453" y="452"/>
                </a:lnTo>
                <a:lnTo>
                  <a:pt x="0" y="452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192" name=""/>
          <p:cNvSpPr/>
          <p:nvPr/>
        </p:nvSpPr>
        <p:spPr>
          <a:xfrm>
            <a:off x="2231640" y="1987560"/>
            <a:ext cx="4844880" cy="9720"/>
          </a:xfrm>
          <a:custGeom>
            <a:avLst/>
            <a:gdLst/>
            <a:ahLst/>
            <a:rect l="0" t="0" r="r" b="b"/>
            <a:pathLst>
              <a:path w="13458" h="27">
                <a:moveTo>
                  <a:pt x="0" y="0"/>
                </a:moveTo>
                <a:lnTo>
                  <a:pt x="13458" y="0"/>
                </a:lnTo>
                <a:lnTo>
                  <a:pt x="13458" y="27"/>
                </a:lnTo>
                <a:lnTo>
                  <a:pt x="0" y="27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193" name=""/>
          <p:cNvSpPr/>
          <p:nvPr/>
        </p:nvSpPr>
        <p:spPr>
          <a:xfrm>
            <a:off x="483480" y="2685240"/>
            <a:ext cx="6593040" cy="9720"/>
          </a:xfrm>
          <a:custGeom>
            <a:avLst/>
            <a:gdLst/>
            <a:ahLst/>
            <a:rect l="0" t="0" r="r" b="b"/>
            <a:pathLst>
              <a:path w="18314" h="27">
                <a:moveTo>
                  <a:pt x="0" y="0"/>
                </a:moveTo>
                <a:lnTo>
                  <a:pt x="18314" y="0"/>
                </a:lnTo>
                <a:lnTo>
                  <a:pt x="18314" y="27"/>
                </a:lnTo>
                <a:lnTo>
                  <a:pt x="0" y="27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194" name=""/>
          <p:cNvSpPr/>
          <p:nvPr/>
        </p:nvSpPr>
        <p:spPr>
          <a:xfrm>
            <a:off x="483480" y="3965040"/>
            <a:ext cx="6593040" cy="10080"/>
          </a:xfrm>
          <a:custGeom>
            <a:avLst/>
            <a:gdLst/>
            <a:ahLst/>
            <a:rect l="0" t="0" r="r" b="b"/>
            <a:pathLst>
              <a:path w="18314" h="28">
                <a:moveTo>
                  <a:pt x="0" y="0"/>
                </a:moveTo>
                <a:lnTo>
                  <a:pt x="18314" y="0"/>
                </a:lnTo>
                <a:lnTo>
                  <a:pt x="18314" y="28"/>
                </a:lnTo>
                <a:lnTo>
                  <a:pt x="0" y="28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195" name=""/>
          <p:cNvSpPr/>
          <p:nvPr/>
        </p:nvSpPr>
        <p:spPr>
          <a:xfrm>
            <a:off x="483480" y="6502320"/>
            <a:ext cx="6593040" cy="9720"/>
          </a:xfrm>
          <a:custGeom>
            <a:avLst/>
            <a:gdLst/>
            <a:ahLst/>
            <a:rect l="0" t="0" r="r" b="b"/>
            <a:pathLst>
              <a:path w="18314" h="27">
                <a:moveTo>
                  <a:pt x="0" y="0"/>
                </a:moveTo>
                <a:lnTo>
                  <a:pt x="18314" y="0"/>
                </a:lnTo>
                <a:lnTo>
                  <a:pt x="18314" y="27"/>
                </a:lnTo>
                <a:lnTo>
                  <a:pt x="0" y="27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196" name=""/>
          <p:cNvSpPr/>
          <p:nvPr/>
        </p:nvSpPr>
        <p:spPr>
          <a:xfrm>
            <a:off x="483480" y="8384400"/>
            <a:ext cx="6593040" cy="10080"/>
          </a:xfrm>
          <a:custGeom>
            <a:avLst/>
            <a:gdLst/>
            <a:ahLst/>
            <a:rect l="0" t="0" r="r" b="b"/>
            <a:pathLst>
              <a:path w="18314" h="28">
                <a:moveTo>
                  <a:pt x="0" y="0"/>
                </a:moveTo>
                <a:lnTo>
                  <a:pt x="18314" y="0"/>
                </a:lnTo>
                <a:lnTo>
                  <a:pt x="18314" y="28"/>
                </a:lnTo>
                <a:lnTo>
                  <a:pt x="0" y="28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197" name=""/>
          <p:cNvSpPr/>
          <p:nvPr/>
        </p:nvSpPr>
        <p:spPr>
          <a:xfrm>
            <a:off x="483480" y="9631080"/>
            <a:ext cx="6593040" cy="10080"/>
          </a:xfrm>
          <a:custGeom>
            <a:avLst/>
            <a:gdLst/>
            <a:ahLst/>
            <a:rect l="0" t="0" r="r" b="b"/>
            <a:pathLst>
              <a:path w="18314" h="28">
                <a:moveTo>
                  <a:pt x="0" y="0"/>
                </a:moveTo>
                <a:lnTo>
                  <a:pt x="18314" y="0"/>
                </a:lnTo>
                <a:lnTo>
                  <a:pt x="18314" y="28"/>
                </a:lnTo>
                <a:lnTo>
                  <a:pt x="0" y="28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198" name=""/>
          <p:cNvSpPr txBox="1"/>
          <p:nvPr/>
        </p:nvSpPr>
        <p:spPr>
          <a:xfrm>
            <a:off x="2232720" y="1105560"/>
            <a:ext cx="1199520" cy="24732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430" strike="noStrike" u="none">
                <a:solidFill>
                  <a:srgbClr val="171e1c"/>
                </a:solidFill>
                <a:effectLst/>
                <a:uFillTx/>
                <a:latin typeface="Montserrat"/>
                <a:ea typeface="Montserrat"/>
              </a:rPr>
              <a:t>Web Designer</a:t>
            </a:r>
            <a:endParaRPr b="0" lang="en-US" sz="143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9" name=""/>
          <p:cNvSpPr/>
          <p:nvPr/>
        </p:nvSpPr>
        <p:spPr>
          <a:xfrm>
            <a:off x="0" y="0"/>
            <a:ext cx="7562880" cy="10696680"/>
          </a:xfrm>
          <a:custGeom>
            <a:avLst/>
            <a:gdLst/>
            <a:ahLst/>
            <a:rect l="0" t="0" r="r" b="b"/>
            <a:pathLst>
              <a:path w="21008" h="29713">
                <a:moveTo>
                  <a:pt x="0" y="0"/>
                </a:moveTo>
                <a:lnTo>
                  <a:pt x="21008" y="0"/>
                </a:lnTo>
                <a:lnTo>
                  <a:pt x="21008" y="29713"/>
                </a:lnTo>
                <a:lnTo>
                  <a:pt x="0" y="29713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200" name=""/>
          <p:cNvSpPr/>
          <p:nvPr/>
        </p:nvSpPr>
        <p:spPr>
          <a:xfrm>
            <a:off x="0" y="0"/>
            <a:ext cx="7562880" cy="10696680"/>
          </a:xfrm>
          <a:custGeom>
            <a:avLst/>
            <a:gdLst/>
            <a:ahLst/>
            <a:rect l="0" t="0" r="r" b="b"/>
            <a:pathLst>
              <a:path w="21008" h="29713">
                <a:moveTo>
                  <a:pt x="0" y="0"/>
                </a:moveTo>
                <a:lnTo>
                  <a:pt x="21008" y="0"/>
                </a:lnTo>
                <a:lnTo>
                  <a:pt x="21008" y="29713"/>
                </a:lnTo>
                <a:lnTo>
                  <a:pt x="0" y="29713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201" name=""/>
          <p:cNvSpPr txBox="1"/>
          <p:nvPr/>
        </p:nvSpPr>
        <p:spPr>
          <a:xfrm>
            <a:off x="2362320" y="524160"/>
            <a:ext cx="2626560" cy="39672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2810" strike="noStrike" u="none">
                <a:solidFill>
                  <a:srgbClr val="000000"/>
                </a:solidFill>
                <a:effectLst/>
                <a:uFillTx/>
                <a:latin typeface="TimesNewRoman"/>
                <a:ea typeface="TimesNewRoman"/>
              </a:rPr>
              <a:t>Emily Thompson</a:t>
            </a:r>
            <a:endParaRPr b="0" lang="en-US" sz="281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202" name=""/>
          <p:cNvSpPr txBox="1"/>
          <p:nvPr/>
        </p:nvSpPr>
        <p:spPr>
          <a:xfrm>
            <a:off x="1143000" y="1055160"/>
            <a:ext cx="5085360" cy="19692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400" strike="noStrike" u="none">
                <a:solidFill>
                  <a:srgbClr val="000000"/>
                </a:solidFill>
                <a:effectLst/>
                <a:uFillTx/>
                <a:latin typeface="TimesNewRoman"/>
                <a:ea typeface="TimesNewRoman"/>
              </a:rPr>
              <a:t>reallygreatsite@gmail.com | +123-456-7890 | www.reallygreatsite.com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203" name=""/>
          <p:cNvSpPr txBox="1"/>
          <p:nvPr/>
        </p:nvSpPr>
        <p:spPr>
          <a:xfrm>
            <a:off x="600480" y="2133720"/>
            <a:ext cx="633204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200" strike="noStrike" u="none">
                <a:solidFill>
                  <a:srgbClr val="000000"/>
                </a:solidFill>
                <a:effectLst/>
                <a:uFillTx/>
                <a:latin typeface="TimesNewRoman"/>
                <a:ea typeface="TimesNewRoman"/>
              </a:rPr>
              <a:t>Fresh  graduate  in  Communication  with  experience  as  an  admin  and  multimedia  staff  at  Ingoude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204" name=""/>
          <p:cNvSpPr txBox="1"/>
          <p:nvPr/>
        </p:nvSpPr>
        <p:spPr>
          <a:xfrm>
            <a:off x="600480" y="2343240"/>
            <a:ext cx="629424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200" strike="noStrike" u="none">
                <a:solidFill>
                  <a:srgbClr val="000000"/>
                </a:solidFill>
                <a:effectLst/>
                <a:uFillTx/>
                <a:latin typeface="TimesNewRoman"/>
                <a:ea typeface="TimesNewRoman"/>
              </a:rPr>
              <a:t>Company.  Experienced  in  managing  digital  communication,  organizing  data  and  documents,  and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205" name=""/>
          <p:cNvSpPr txBox="1"/>
          <p:nvPr/>
        </p:nvSpPr>
        <p:spPr>
          <a:xfrm>
            <a:off x="600480" y="2553120"/>
            <a:ext cx="606960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200" strike="noStrike" u="none">
                <a:solidFill>
                  <a:srgbClr val="000000"/>
                </a:solidFill>
                <a:effectLst/>
                <a:uFillTx/>
                <a:latin typeface="TimesNewRoman"/>
                <a:ea typeface="TimesNewRoman"/>
              </a:rPr>
              <a:t>working in a structured and detail-oriented way. Known as a responsible, responsive, and adaptable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206" name=""/>
          <p:cNvSpPr txBox="1"/>
          <p:nvPr/>
        </p:nvSpPr>
        <p:spPr>
          <a:xfrm>
            <a:off x="600480" y="2762640"/>
            <a:ext cx="549828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200" strike="noStrike" u="none">
                <a:solidFill>
                  <a:srgbClr val="000000"/>
                </a:solidFill>
                <a:effectLst/>
                <a:uFillTx/>
                <a:latin typeface="TimesNewRoman"/>
                <a:ea typeface="TimesNewRoman"/>
              </a:rPr>
              <a:t>person who is eager to keep learning and growing in administrative and operational roles. 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207" name=""/>
          <p:cNvSpPr/>
          <p:nvPr/>
        </p:nvSpPr>
        <p:spPr>
          <a:xfrm>
            <a:off x="608400" y="1967400"/>
            <a:ext cx="6150240" cy="0"/>
          </a:xfrm>
          <a:prstGeom prst="line">
            <a:avLst/>
          </a:prstGeom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4680" rIns="4680" tIns="-4680" bIns="-468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208" name=""/>
          <p:cNvSpPr txBox="1"/>
          <p:nvPr/>
        </p:nvSpPr>
        <p:spPr>
          <a:xfrm>
            <a:off x="608400" y="1648440"/>
            <a:ext cx="793440" cy="19692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400" strike="noStrike" u="none">
                <a:solidFill>
                  <a:srgbClr val="000000"/>
                </a:solidFill>
                <a:effectLst/>
                <a:uFillTx/>
                <a:latin typeface="TimesNewRoman"/>
                <a:ea typeface="TimesNewRoman"/>
              </a:rPr>
              <a:t>PROFILE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209" name=""/>
          <p:cNvSpPr txBox="1"/>
          <p:nvPr/>
        </p:nvSpPr>
        <p:spPr>
          <a:xfrm>
            <a:off x="640440" y="3811680"/>
            <a:ext cx="122400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200" strike="noStrike" u="none">
                <a:solidFill>
                  <a:srgbClr val="000000"/>
                </a:solidFill>
                <a:effectLst/>
                <a:uFillTx/>
                <a:latin typeface="TimesNewRoman"/>
                <a:ea typeface="TimesNewRoman"/>
              </a:rPr>
              <a:t>Universitas Fauget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210" name=""/>
          <p:cNvSpPr txBox="1"/>
          <p:nvPr/>
        </p:nvSpPr>
        <p:spPr>
          <a:xfrm>
            <a:off x="640440" y="4024800"/>
            <a:ext cx="1441080" cy="1404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000000"/>
                </a:solidFill>
                <a:effectLst/>
                <a:uFillTx/>
                <a:latin typeface="TimesNewRoman"/>
                <a:ea typeface="TimesNewRoman"/>
              </a:rPr>
              <a:t>Bachelor of Communication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211" name=""/>
          <p:cNvSpPr txBox="1"/>
          <p:nvPr/>
        </p:nvSpPr>
        <p:spPr>
          <a:xfrm>
            <a:off x="640440" y="4196520"/>
            <a:ext cx="1356840" cy="1404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000000"/>
                </a:solidFill>
                <a:effectLst/>
                <a:uFillTx/>
                <a:latin typeface="TimesNewRoman"/>
                <a:ea typeface="TimesNewRoman"/>
              </a:rPr>
              <a:t>Cumulative GPA: 3.89/4.0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212" name=""/>
          <p:cNvSpPr txBox="1"/>
          <p:nvPr/>
        </p:nvSpPr>
        <p:spPr>
          <a:xfrm>
            <a:off x="5582160" y="3819600"/>
            <a:ext cx="1226880" cy="1404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000000"/>
                </a:solidFill>
                <a:effectLst/>
                <a:uFillTx/>
                <a:latin typeface="TimesNewRoman"/>
                <a:ea typeface="TimesNewRoman"/>
              </a:rPr>
              <a:t>Anywhere St., Any City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213" name=""/>
          <p:cNvSpPr txBox="1"/>
          <p:nvPr/>
        </p:nvSpPr>
        <p:spPr>
          <a:xfrm>
            <a:off x="5723280" y="3991320"/>
            <a:ext cx="1079280" cy="1404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000000"/>
                </a:solidFill>
                <a:effectLst/>
                <a:uFillTx/>
                <a:latin typeface="TimesNewRoman"/>
                <a:ea typeface="TimesNewRoman"/>
              </a:rPr>
              <a:t>Sept, 2020 - Jul 2024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214" name=""/>
          <p:cNvSpPr/>
          <p:nvPr/>
        </p:nvSpPr>
        <p:spPr>
          <a:xfrm>
            <a:off x="648000" y="3645360"/>
            <a:ext cx="6150600" cy="0"/>
          </a:xfrm>
          <a:prstGeom prst="line">
            <a:avLst/>
          </a:prstGeom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4680" rIns="4680" tIns="-4680" bIns="-468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215" name=""/>
          <p:cNvSpPr txBox="1"/>
          <p:nvPr/>
        </p:nvSpPr>
        <p:spPr>
          <a:xfrm>
            <a:off x="640440" y="3326400"/>
            <a:ext cx="1090440" cy="19692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400" strike="noStrike" u="none">
                <a:solidFill>
                  <a:srgbClr val="000000"/>
                </a:solidFill>
                <a:effectLst/>
                <a:uFillTx/>
                <a:latin typeface="TimesNewRoman"/>
                <a:ea typeface="TimesNewRoman"/>
              </a:rPr>
              <a:t>EDUCATION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216" name=""/>
          <p:cNvSpPr txBox="1"/>
          <p:nvPr/>
        </p:nvSpPr>
        <p:spPr>
          <a:xfrm>
            <a:off x="600480" y="5206320"/>
            <a:ext cx="123696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200" strike="noStrike" u="none">
                <a:solidFill>
                  <a:srgbClr val="000000"/>
                </a:solidFill>
                <a:effectLst/>
                <a:uFillTx/>
                <a:latin typeface="TimesNewRoman"/>
                <a:ea typeface="TimesNewRoman"/>
              </a:rPr>
              <a:t>I</a:t>
            </a:r>
            <a:r>
              <a:rPr b="1" lang="en-US" sz="1200" strike="noStrike" u="none">
                <a:solidFill>
                  <a:srgbClr val="000000"/>
                </a:solidFill>
                <a:effectLst/>
                <a:uFillTx/>
                <a:latin typeface="TimesNewRoman"/>
                <a:ea typeface="TimesNewRoman"/>
              </a:rPr>
              <a:t>ngoude Company 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217" name=""/>
          <p:cNvSpPr/>
          <p:nvPr/>
        </p:nvSpPr>
        <p:spPr>
          <a:xfrm>
            <a:off x="676800" y="5818320"/>
            <a:ext cx="38520" cy="38520"/>
          </a:xfrm>
          <a:custGeom>
            <a:avLst/>
            <a:gdLst/>
            <a:ahLst/>
            <a:rect l="0" t="0" r="r" b="b"/>
            <a:pathLst>
              <a:path w="107" h="107">
                <a:moveTo>
                  <a:pt x="107" y="53"/>
                </a:moveTo>
                <a:cubicBezTo>
                  <a:pt x="107" y="60"/>
                  <a:pt x="105" y="68"/>
                  <a:pt x="103" y="75"/>
                </a:cubicBezTo>
                <a:cubicBezTo>
                  <a:pt x="100" y="81"/>
                  <a:pt x="96" y="87"/>
                  <a:pt x="91" y="92"/>
                </a:cubicBezTo>
                <a:cubicBezTo>
                  <a:pt x="86" y="97"/>
                  <a:pt x="80" y="100"/>
                  <a:pt x="74" y="103"/>
                </a:cubicBezTo>
                <a:cubicBezTo>
                  <a:pt x="67" y="106"/>
                  <a:pt x="60" y="107"/>
                  <a:pt x="53" y="107"/>
                </a:cubicBezTo>
                <a:cubicBezTo>
                  <a:pt x="46" y="107"/>
                  <a:pt x="39" y="106"/>
                  <a:pt x="32" y="103"/>
                </a:cubicBezTo>
                <a:cubicBezTo>
                  <a:pt x="26" y="100"/>
                  <a:pt x="20" y="97"/>
                  <a:pt x="15" y="92"/>
                </a:cubicBezTo>
                <a:cubicBezTo>
                  <a:pt x="10" y="87"/>
                  <a:pt x="6" y="81"/>
                  <a:pt x="4" y="75"/>
                </a:cubicBezTo>
                <a:cubicBezTo>
                  <a:pt x="1" y="68"/>
                  <a:pt x="0" y="60"/>
                  <a:pt x="0" y="53"/>
                </a:cubicBezTo>
                <a:cubicBezTo>
                  <a:pt x="0" y="46"/>
                  <a:pt x="1" y="39"/>
                  <a:pt x="4" y="33"/>
                </a:cubicBezTo>
                <a:cubicBezTo>
                  <a:pt x="6" y="27"/>
                  <a:pt x="10" y="21"/>
                  <a:pt x="15" y="16"/>
                </a:cubicBezTo>
                <a:cubicBezTo>
                  <a:pt x="20" y="11"/>
                  <a:pt x="26" y="7"/>
                  <a:pt x="32" y="4"/>
                </a:cubicBezTo>
                <a:cubicBezTo>
                  <a:pt x="39" y="2"/>
                  <a:pt x="46" y="0"/>
                  <a:pt x="53" y="0"/>
                </a:cubicBezTo>
                <a:cubicBezTo>
                  <a:pt x="60" y="0"/>
                  <a:pt x="67" y="2"/>
                  <a:pt x="74" y="4"/>
                </a:cubicBezTo>
                <a:cubicBezTo>
                  <a:pt x="80" y="7"/>
                  <a:pt x="86" y="11"/>
                  <a:pt x="91" y="16"/>
                </a:cubicBezTo>
                <a:cubicBezTo>
                  <a:pt x="96" y="21"/>
                  <a:pt x="100" y="27"/>
                  <a:pt x="103" y="33"/>
                </a:cubicBezTo>
                <a:cubicBezTo>
                  <a:pt x="105" y="39"/>
                  <a:pt x="107" y="46"/>
                  <a:pt x="107" y="53"/>
                </a:cubicBez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218" name=""/>
          <p:cNvSpPr txBox="1"/>
          <p:nvPr/>
        </p:nvSpPr>
        <p:spPr>
          <a:xfrm>
            <a:off x="600480" y="5419440"/>
            <a:ext cx="1497240" cy="1404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000000"/>
                </a:solidFill>
                <a:effectLst/>
                <a:uFillTx/>
                <a:latin typeface="TimesNewRoman"/>
                <a:ea typeface="TimesNewRoman"/>
              </a:rPr>
              <a:t>Admin and Multimedia Staff 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219" name=""/>
          <p:cNvSpPr txBox="1"/>
          <p:nvPr/>
        </p:nvSpPr>
        <p:spPr>
          <a:xfrm>
            <a:off x="816480" y="5762520"/>
            <a:ext cx="6219000" cy="1404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000000"/>
                </a:solidFill>
                <a:effectLst/>
                <a:uFillTx/>
                <a:latin typeface="TimesNewRoman"/>
                <a:ea typeface="TimesNewRoman"/>
              </a:rPr>
              <a:t>Lorem  ipsum  dolor  sit  amet,  consectetur  adipiscing  elit.  Quisque  non  elit  mauris.  Cras  euismod,  metus  ac  finibus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220" name=""/>
          <p:cNvSpPr/>
          <p:nvPr/>
        </p:nvSpPr>
        <p:spPr>
          <a:xfrm>
            <a:off x="676800" y="6161400"/>
            <a:ext cx="38520" cy="38520"/>
          </a:xfrm>
          <a:custGeom>
            <a:avLst/>
            <a:gdLst/>
            <a:ahLst/>
            <a:rect l="0" t="0" r="r" b="b"/>
            <a:pathLst>
              <a:path w="107" h="107">
                <a:moveTo>
                  <a:pt x="107" y="54"/>
                </a:moveTo>
                <a:cubicBezTo>
                  <a:pt x="107" y="61"/>
                  <a:pt x="105" y="68"/>
                  <a:pt x="103" y="74"/>
                </a:cubicBezTo>
                <a:cubicBezTo>
                  <a:pt x="100" y="81"/>
                  <a:pt x="96" y="87"/>
                  <a:pt x="91" y="92"/>
                </a:cubicBezTo>
                <a:cubicBezTo>
                  <a:pt x="86" y="97"/>
                  <a:pt x="80" y="100"/>
                  <a:pt x="74" y="103"/>
                </a:cubicBezTo>
                <a:cubicBezTo>
                  <a:pt x="67" y="106"/>
                  <a:pt x="60" y="107"/>
                  <a:pt x="53" y="107"/>
                </a:cubicBezTo>
                <a:cubicBezTo>
                  <a:pt x="46" y="107"/>
                  <a:pt x="39" y="106"/>
                  <a:pt x="32" y="103"/>
                </a:cubicBezTo>
                <a:cubicBezTo>
                  <a:pt x="26" y="100"/>
                  <a:pt x="20" y="97"/>
                  <a:pt x="15" y="92"/>
                </a:cubicBezTo>
                <a:cubicBezTo>
                  <a:pt x="10" y="87"/>
                  <a:pt x="6" y="81"/>
                  <a:pt x="4" y="74"/>
                </a:cubicBezTo>
                <a:cubicBezTo>
                  <a:pt x="1" y="68"/>
                  <a:pt x="0" y="61"/>
                  <a:pt x="0" y="54"/>
                </a:cubicBezTo>
                <a:cubicBezTo>
                  <a:pt x="0" y="46"/>
                  <a:pt x="1" y="39"/>
                  <a:pt x="4" y="33"/>
                </a:cubicBezTo>
                <a:cubicBezTo>
                  <a:pt x="6" y="26"/>
                  <a:pt x="10" y="21"/>
                  <a:pt x="15" y="16"/>
                </a:cubicBezTo>
                <a:cubicBezTo>
                  <a:pt x="20" y="11"/>
                  <a:pt x="26" y="7"/>
                  <a:pt x="32" y="4"/>
                </a:cubicBezTo>
                <a:cubicBezTo>
                  <a:pt x="39" y="2"/>
                  <a:pt x="46" y="0"/>
                  <a:pt x="53" y="0"/>
                </a:cubicBezTo>
                <a:cubicBezTo>
                  <a:pt x="60" y="0"/>
                  <a:pt x="67" y="2"/>
                  <a:pt x="74" y="4"/>
                </a:cubicBezTo>
                <a:cubicBezTo>
                  <a:pt x="80" y="7"/>
                  <a:pt x="86" y="11"/>
                  <a:pt x="91" y="16"/>
                </a:cubicBezTo>
                <a:cubicBezTo>
                  <a:pt x="96" y="21"/>
                  <a:pt x="100" y="26"/>
                  <a:pt x="103" y="33"/>
                </a:cubicBezTo>
                <a:cubicBezTo>
                  <a:pt x="105" y="39"/>
                  <a:pt x="107" y="46"/>
                  <a:pt x="107" y="54"/>
                </a:cubicBez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221" name=""/>
          <p:cNvSpPr txBox="1"/>
          <p:nvPr/>
        </p:nvSpPr>
        <p:spPr>
          <a:xfrm>
            <a:off x="816480" y="5934240"/>
            <a:ext cx="3130920" cy="1404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000000"/>
                </a:solidFill>
                <a:effectLst/>
                <a:uFillTx/>
                <a:latin typeface="TimesNewRoman"/>
                <a:ea typeface="TimesNewRoman"/>
              </a:rPr>
              <a:t>finibus, felis dui suscipit purus, a maximus leo ligula at dolor.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222" name=""/>
          <p:cNvSpPr txBox="1"/>
          <p:nvPr/>
        </p:nvSpPr>
        <p:spPr>
          <a:xfrm>
            <a:off x="816480" y="6105600"/>
            <a:ext cx="5744520" cy="1404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000000"/>
                </a:solidFill>
                <a:effectLst/>
                <a:uFillTx/>
                <a:latin typeface="TimesNewRoman"/>
                <a:ea typeface="TimesNewRoman"/>
              </a:rPr>
              <a:t>Lorem ipsum dolor sit amet, consectetur adipiscing elit. Quisque non elit mauris.  Cras euismod, metus ac finibus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223" name=""/>
          <p:cNvSpPr/>
          <p:nvPr/>
        </p:nvSpPr>
        <p:spPr>
          <a:xfrm>
            <a:off x="676800" y="6504480"/>
            <a:ext cx="38520" cy="38520"/>
          </a:xfrm>
          <a:custGeom>
            <a:avLst/>
            <a:gdLst/>
            <a:ahLst/>
            <a:rect l="0" t="0" r="r" b="b"/>
            <a:pathLst>
              <a:path w="107" h="107">
                <a:moveTo>
                  <a:pt x="107" y="54"/>
                </a:moveTo>
                <a:cubicBezTo>
                  <a:pt x="107" y="61"/>
                  <a:pt x="105" y="68"/>
                  <a:pt x="103" y="74"/>
                </a:cubicBezTo>
                <a:cubicBezTo>
                  <a:pt x="100" y="81"/>
                  <a:pt x="96" y="86"/>
                  <a:pt x="91" y="91"/>
                </a:cubicBezTo>
                <a:cubicBezTo>
                  <a:pt x="86" y="96"/>
                  <a:pt x="80" y="100"/>
                  <a:pt x="74" y="103"/>
                </a:cubicBezTo>
                <a:cubicBezTo>
                  <a:pt x="67" y="106"/>
                  <a:pt x="60" y="107"/>
                  <a:pt x="53" y="107"/>
                </a:cubicBezTo>
                <a:cubicBezTo>
                  <a:pt x="46" y="107"/>
                  <a:pt x="39" y="106"/>
                  <a:pt x="32" y="103"/>
                </a:cubicBezTo>
                <a:cubicBezTo>
                  <a:pt x="26" y="100"/>
                  <a:pt x="20" y="96"/>
                  <a:pt x="15" y="91"/>
                </a:cubicBezTo>
                <a:cubicBezTo>
                  <a:pt x="10" y="86"/>
                  <a:pt x="6" y="81"/>
                  <a:pt x="4" y="74"/>
                </a:cubicBezTo>
                <a:cubicBezTo>
                  <a:pt x="1" y="68"/>
                  <a:pt x="0" y="61"/>
                  <a:pt x="0" y="54"/>
                </a:cubicBezTo>
                <a:cubicBezTo>
                  <a:pt x="0" y="47"/>
                  <a:pt x="1" y="39"/>
                  <a:pt x="4" y="33"/>
                </a:cubicBezTo>
                <a:cubicBezTo>
                  <a:pt x="6" y="26"/>
                  <a:pt x="10" y="21"/>
                  <a:pt x="15" y="16"/>
                </a:cubicBezTo>
                <a:cubicBezTo>
                  <a:pt x="20" y="11"/>
                  <a:pt x="26" y="7"/>
                  <a:pt x="32" y="4"/>
                </a:cubicBezTo>
                <a:cubicBezTo>
                  <a:pt x="39" y="1"/>
                  <a:pt x="46" y="0"/>
                  <a:pt x="53" y="0"/>
                </a:cubicBezTo>
                <a:cubicBezTo>
                  <a:pt x="60" y="0"/>
                  <a:pt x="67" y="1"/>
                  <a:pt x="74" y="4"/>
                </a:cubicBezTo>
                <a:cubicBezTo>
                  <a:pt x="80" y="7"/>
                  <a:pt x="86" y="11"/>
                  <a:pt x="91" y="16"/>
                </a:cubicBezTo>
                <a:cubicBezTo>
                  <a:pt x="96" y="21"/>
                  <a:pt x="100" y="26"/>
                  <a:pt x="103" y="33"/>
                </a:cubicBezTo>
                <a:cubicBezTo>
                  <a:pt x="105" y="39"/>
                  <a:pt x="107" y="47"/>
                  <a:pt x="107" y="54"/>
                </a:cubicBez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224" name=""/>
          <p:cNvSpPr txBox="1"/>
          <p:nvPr/>
        </p:nvSpPr>
        <p:spPr>
          <a:xfrm>
            <a:off x="816480" y="6277320"/>
            <a:ext cx="3130920" cy="1404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000000"/>
                </a:solidFill>
                <a:effectLst/>
                <a:uFillTx/>
                <a:latin typeface="TimesNewRoman"/>
                <a:ea typeface="TimesNewRoman"/>
              </a:rPr>
              <a:t>finibus, felis dui suscipit purus, a maximus leo ligula at dolor.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225" name=""/>
          <p:cNvSpPr txBox="1"/>
          <p:nvPr/>
        </p:nvSpPr>
        <p:spPr>
          <a:xfrm>
            <a:off x="816480" y="6448680"/>
            <a:ext cx="5744520" cy="1404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000000"/>
                </a:solidFill>
                <a:effectLst/>
                <a:uFillTx/>
                <a:latin typeface="TimesNewRoman"/>
                <a:ea typeface="TimesNewRoman"/>
              </a:rPr>
              <a:t>Lorem ipsum dolor sit amet, consectetur adipiscing elit. Quisque non elit mauris.  Cras euismod, metus ac finibus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226" name=""/>
          <p:cNvSpPr txBox="1"/>
          <p:nvPr/>
        </p:nvSpPr>
        <p:spPr>
          <a:xfrm>
            <a:off x="816480" y="6620040"/>
            <a:ext cx="3130920" cy="1404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000000"/>
                </a:solidFill>
                <a:effectLst/>
                <a:uFillTx/>
                <a:latin typeface="TimesNewRoman"/>
                <a:ea typeface="TimesNewRoman"/>
              </a:rPr>
              <a:t>finibus, felis dui suscipit purus, a maximus leo ligula at dolor.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227" name=""/>
          <p:cNvSpPr txBox="1"/>
          <p:nvPr/>
        </p:nvSpPr>
        <p:spPr>
          <a:xfrm>
            <a:off x="600480" y="6931800"/>
            <a:ext cx="123696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200" strike="noStrike" u="none">
                <a:solidFill>
                  <a:srgbClr val="000000"/>
                </a:solidFill>
                <a:effectLst/>
                <a:uFillTx/>
                <a:latin typeface="TimesNewRoman"/>
                <a:ea typeface="TimesNewRoman"/>
              </a:rPr>
              <a:t>I</a:t>
            </a:r>
            <a:r>
              <a:rPr b="1" lang="en-US" sz="1200" strike="noStrike" u="none">
                <a:solidFill>
                  <a:srgbClr val="000000"/>
                </a:solidFill>
                <a:effectLst/>
                <a:uFillTx/>
                <a:latin typeface="TimesNewRoman"/>
                <a:ea typeface="TimesNewRoman"/>
              </a:rPr>
              <a:t>ngoude Company 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228" name=""/>
          <p:cNvSpPr/>
          <p:nvPr/>
        </p:nvSpPr>
        <p:spPr>
          <a:xfrm>
            <a:off x="676800" y="7543800"/>
            <a:ext cx="38520" cy="38520"/>
          </a:xfrm>
          <a:custGeom>
            <a:avLst/>
            <a:gdLst/>
            <a:ahLst/>
            <a:rect l="0" t="0" r="r" b="b"/>
            <a:pathLst>
              <a:path w="107" h="107">
                <a:moveTo>
                  <a:pt x="107" y="53"/>
                </a:moveTo>
                <a:cubicBezTo>
                  <a:pt x="107" y="60"/>
                  <a:pt x="105" y="67"/>
                  <a:pt x="103" y="73"/>
                </a:cubicBezTo>
                <a:cubicBezTo>
                  <a:pt x="100" y="80"/>
                  <a:pt x="96" y="85"/>
                  <a:pt x="91" y="90"/>
                </a:cubicBezTo>
                <a:cubicBezTo>
                  <a:pt x="86" y="95"/>
                  <a:pt x="80" y="100"/>
                  <a:pt x="74" y="103"/>
                </a:cubicBezTo>
                <a:cubicBezTo>
                  <a:pt x="67" y="105"/>
                  <a:pt x="60" y="107"/>
                  <a:pt x="53" y="107"/>
                </a:cubicBezTo>
                <a:cubicBezTo>
                  <a:pt x="46" y="107"/>
                  <a:pt x="39" y="105"/>
                  <a:pt x="32" y="103"/>
                </a:cubicBezTo>
                <a:cubicBezTo>
                  <a:pt x="26" y="100"/>
                  <a:pt x="20" y="95"/>
                  <a:pt x="15" y="90"/>
                </a:cubicBezTo>
                <a:cubicBezTo>
                  <a:pt x="10" y="85"/>
                  <a:pt x="6" y="80"/>
                  <a:pt x="4" y="73"/>
                </a:cubicBezTo>
                <a:cubicBezTo>
                  <a:pt x="1" y="67"/>
                  <a:pt x="0" y="60"/>
                  <a:pt x="0" y="53"/>
                </a:cubicBezTo>
                <a:cubicBezTo>
                  <a:pt x="0" y="46"/>
                  <a:pt x="1" y="39"/>
                  <a:pt x="4" y="33"/>
                </a:cubicBezTo>
                <a:cubicBezTo>
                  <a:pt x="6" y="26"/>
                  <a:pt x="10" y="20"/>
                  <a:pt x="15" y="15"/>
                </a:cubicBezTo>
                <a:cubicBezTo>
                  <a:pt x="20" y="10"/>
                  <a:pt x="26" y="7"/>
                  <a:pt x="32" y="4"/>
                </a:cubicBezTo>
                <a:cubicBezTo>
                  <a:pt x="39" y="1"/>
                  <a:pt x="46" y="0"/>
                  <a:pt x="53" y="0"/>
                </a:cubicBezTo>
                <a:cubicBezTo>
                  <a:pt x="60" y="0"/>
                  <a:pt x="67" y="1"/>
                  <a:pt x="74" y="4"/>
                </a:cubicBezTo>
                <a:cubicBezTo>
                  <a:pt x="80" y="7"/>
                  <a:pt x="86" y="10"/>
                  <a:pt x="91" y="15"/>
                </a:cubicBezTo>
                <a:cubicBezTo>
                  <a:pt x="96" y="20"/>
                  <a:pt x="100" y="26"/>
                  <a:pt x="103" y="33"/>
                </a:cubicBezTo>
                <a:cubicBezTo>
                  <a:pt x="105" y="39"/>
                  <a:pt x="107" y="46"/>
                  <a:pt x="107" y="53"/>
                </a:cubicBez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229" name=""/>
          <p:cNvSpPr txBox="1"/>
          <p:nvPr/>
        </p:nvSpPr>
        <p:spPr>
          <a:xfrm>
            <a:off x="600480" y="7144920"/>
            <a:ext cx="1093320" cy="1404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000000"/>
                </a:solidFill>
                <a:effectLst/>
                <a:uFillTx/>
                <a:latin typeface="TimesNewRoman"/>
                <a:ea typeface="TimesNewRoman"/>
              </a:rPr>
              <a:t>Intern of Multimedia 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230" name=""/>
          <p:cNvSpPr txBox="1"/>
          <p:nvPr/>
        </p:nvSpPr>
        <p:spPr>
          <a:xfrm>
            <a:off x="816480" y="7488000"/>
            <a:ext cx="6219000" cy="1404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000000"/>
                </a:solidFill>
                <a:effectLst/>
                <a:uFillTx/>
                <a:latin typeface="TimesNewRoman"/>
                <a:ea typeface="TimesNewRoman"/>
              </a:rPr>
              <a:t>Lorem  ipsum  dolor  sit  amet,  consectetur  adipiscing  elit.  Quisque  non  elit  mauris.  Cras  euismod,  metus  ac  finibus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231" name=""/>
          <p:cNvSpPr/>
          <p:nvPr/>
        </p:nvSpPr>
        <p:spPr>
          <a:xfrm>
            <a:off x="676800" y="7886880"/>
            <a:ext cx="38520" cy="38520"/>
          </a:xfrm>
          <a:custGeom>
            <a:avLst/>
            <a:gdLst/>
            <a:ahLst/>
            <a:rect l="0" t="0" r="r" b="b"/>
            <a:pathLst>
              <a:path w="107" h="107">
                <a:moveTo>
                  <a:pt x="107" y="53"/>
                </a:moveTo>
                <a:cubicBezTo>
                  <a:pt x="107" y="60"/>
                  <a:pt x="105" y="66"/>
                  <a:pt x="103" y="73"/>
                </a:cubicBezTo>
                <a:cubicBezTo>
                  <a:pt x="100" y="79"/>
                  <a:pt x="96" y="85"/>
                  <a:pt x="91" y="91"/>
                </a:cubicBezTo>
                <a:cubicBezTo>
                  <a:pt x="86" y="96"/>
                  <a:pt x="80" y="100"/>
                  <a:pt x="74" y="103"/>
                </a:cubicBezTo>
                <a:cubicBezTo>
                  <a:pt x="67" y="105"/>
                  <a:pt x="60" y="107"/>
                  <a:pt x="53" y="107"/>
                </a:cubicBezTo>
                <a:cubicBezTo>
                  <a:pt x="46" y="107"/>
                  <a:pt x="39" y="105"/>
                  <a:pt x="32" y="103"/>
                </a:cubicBezTo>
                <a:cubicBezTo>
                  <a:pt x="26" y="100"/>
                  <a:pt x="20" y="96"/>
                  <a:pt x="15" y="91"/>
                </a:cubicBezTo>
                <a:cubicBezTo>
                  <a:pt x="10" y="85"/>
                  <a:pt x="6" y="79"/>
                  <a:pt x="4" y="73"/>
                </a:cubicBezTo>
                <a:cubicBezTo>
                  <a:pt x="1" y="66"/>
                  <a:pt x="0" y="60"/>
                  <a:pt x="0" y="53"/>
                </a:cubicBezTo>
                <a:cubicBezTo>
                  <a:pt x="0" y="46"/>
                  <a:pt x="1" y="39"/>
                  <a:pt x="4" y="32"/>
                </a:cubicBezTo>
                <a:cubicBezTo>
                  <a:pt x="6" y="26"/>
                  <a:pt x="10" y="20"/>
                  <a:pt x="15" y="15"/>
                </a:cubicBezTo>
                <a:cubicBezTo>
                  <a:pt x="20" y="10"/>
                  <a:pt x="26" y="6"/>
                  <a:pt x="32" y="4"/>
                </a:cubicBezTo>
                <a:cubicBezTo>
                  <a:pt x="39" y="1"/>
                  <a:pt x="46" y="0"/>
                  <a:pt x="53" y="0"/>
                </a:cubicBezTo>
                <a:cubicBezTo>
                  <a:pt x="60" y="0"/>
                  <a:pt x="67" y="1"/>
                  <a:pt x="74" y="4"/>
                </a:cubicBezTo>
                <a:cubicBezTo>
                  <a:pt x="80" y="6"/>
                  <a:pt x="86" y="10"/>
                  <a:pt x="91" y="15"/>
                </a:cubicBezTo>
                <a:cubicBezTo>
                  <a:pt x="96" y="20"/>
                  <a:pt x="100" y="26"/>
                  <a:pt x="103" y="32"/>
                </a:cubicBezTo>
                <a:cubicBezTo>
                  <a:pt x="105" y="39"/>
                  <a:pt x="107" y="46"/>
                  <a:pt x="107" y="53"/>
                </a:cubicBez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232" name=""/>
          <p:cNvSpPr txBox="1"/>
          <p:nvPr/>
        </p:nvSpPr>
        <p:spPr>
          <a:xfrm>
            <a:off x="816480" y="7659360"/>
            <a:ext cx="3130920" cy="1404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000000"/>
                </a:solidFill>
                <a:effectLst/>
                <a:uFillTx/>
                <a:latin typeface="TimesNewRoman"/>
                <a:ea typeface="TimesNewRoman"/>
              </a:rPr>
              <a:t>finibus, felis dui suscipit purus, a maximus leo ligula at dolor.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233" name=""/>
          <p:cNvSpPr txBox="1"/>
          <p:nvPr/>
        </p:nvSpPr>
        <p:spPr>
          <a:xfrm>
            <a:off x="816480" y="7831080"/>
            <a:ext cx="5744520" cy="1404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000000"/>
                </a:solidFill>
                <a:effectLst/>
                <a:uFillTx/>
                <a:latin typeface="TimesNewRoman"/>
                <a:ea typeface="TimesNewRoman"/>
              </a:rPr>
              <a:t>Lorem ipsum dolor sit amet, consectetur adipiscing elit. Quisque non elit mauris.  Cras euismod, metus ac finibus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234" name=""/>
          <p:cNvSpPr/>
          <p:nvPr/>
        </p:nvSpPr>
        <p:spPr>
          <a:xfrm>
            <a:off x="676800" y="8229960"/>
            <a:ext cx="38520" cy="38160"/>
          </a:xfrm>
          <a:custGeom>
            <a:avLst/>
            <a:gdLst/>
            <a:ahLst/>
            <a:rect l="0" t="0" r="r" b="b"/>
            <a:pathLst>
              <a:path w="107" h="106">
                <a:moveTo>
                  <a:pt x="107" y="53"/>
                </a:moveTo>
                <a:cubicBezTo>
                  <a:pt x="107" y="60"/>
                  <a:pt x="105" y="66"/>
                  <a:pt x="103" y="73"/>
                </a:cubicBezTo>
                <a:cubicBezTo>
                  <a:pt x="100" y="79"/>
                  <a:pt x="96" y="86"/>
                  <a:pt x="91" y="91"/>
                </a:cubicBezTo>
                <a:cubicBezTo>
                  <a:pt x="86" y="96"/>
                  <a:pt x="80" y="100"/>
                  <a:pt x="74" y="102"/>
                </a:cubicBezTo>
                <a:cubicBezTo>
                  <a:pt x="67" y="105"/>
                  <a:pt x="60" y="106"/>
                  <a:pt x="53" y="106"/>
                </a:cubicBezTo>
                <a:cubicBezTo>
                  <a:pt x="46" y="106"/>
                  <a:pt x="39" y="105"/>
                  <a:pt x="32" y="102"/>
                </a:cubicBezTo>
                <a:cubicBezTo>
                  <a:pt x="26" y="100"/>
                  <a:pt x="20" y="96"/>
                  <a:pt x="15" y="91"/>
                </a:cubicBezTo>
                <a:cubicBezTo>
                  <a:pt x="10" y="86"/>
                  <a:pt x="6" y="79"/>
                  <a:pt x="4" y="73"/>
                </a:cubicBezTo>
                <a:cubicBezTo>
                  <a:pt x="1" y="66"/>
                  <a:pt x="0" y="60"/>
                  <a:pt x="0" y="53"/>
                </a:cubicBezTo>
                <a:cubicBezTo>
                  <a:pt x="0" y="45"/>
                  <a:pt x="1" y="39"/>
                  <a:pt x="4" y="32"/>
                </a:cubicBezTo>
                <a:cubicBezTo>
                  <a:pt x="6" y="26"/>
                  <a:pt x="10" y="20"/>
                  <a:pt x="15" y="15"/>
                </a:cubicBezTo>
                <a:cubicBezTo>
                  <a:pt x="20" y="10"/>
                  <a:pt x="26" y="6"/>
                  <a:pt x="32" y="4"/>
                </a:cubicBezTo>
                <a:cubicBezTo>
                  <a:pt x="39" y="1"/>
                  <a:pt x="46" y="0"/>
                  <a:pt x="53" y="0"/>
                </a:cubicBezTo>
                <a:cubicBezTo>
                  <a:pt x="60" y="0"/>
                  <a:pt x="67" y="1"/>
                  <a:pt x="74" y="4"/>
                </a:cubicBezTo>
                <a:cubicBezTo>
                  <a:pt x="80" y="6"/>
                  <a:pt x="86" y="10"/>
                  <a:pt x="91" y="15"/>
                </a:cubicBezTo>
                <a:cubicBezTo>
                  <a:pt x="96" y="20"/>
                  <a:pt x="100" y="26"/>
                  <a:pt x="103" y="32"/>
                </a:cubicBezTo>
                <a:cubicBezTo>
                  <a:pt x="105" y="39"/>
                  <a:pt x="107" y="45"/>
                  <a:pt x="107" y="53"/>
                </a:cubicBez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235" name=""/>
          <p:cNvSpPr txBox="1"/>
          <p:nvPr/>
        </p:nvSpPr>
        <p:spPr>
          <a:xfrm>
            <a:off x="816480" y="8002440"/>
            <a:ext cx="3130920" cy="1404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000000"/>
                </a:solidFill>
                <a:effectLst/>
                <a:uFillTx/>
                <a:latin typeface="TimesNewRoman"/>
                <a:ea typeface="TimesNewRoman"/>
              </a:rPr>
              <a:t>finibus, felis dui suscipit purus, a maximus leo ligula at dolor.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236" name=""/>
          <p:cNvSpPr txBox="1"/>
          <p:nvPr/>
        </p:nvSpPr>
        <p:spPr>
          <a:xfrm>
            <a:off x="816480" y="8174160"/>
            <a:ext cx="5744520" cy="1404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000000"/>
                </a:solidFill>
                <a:effectLst/>
                <a:uFillTx/>
                <a:latin typeface="TimesNewRoman"/>
                <a:ea typeface="TimesNewRoman"/>
              </a:rPr>
              <a:t>Lorem ipsum dolor sit amet, consectetur adipiscing elit. Quisque non elit mauris.  Cras euismod, metus ac finibus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237" name=""/>
          <p:cNvSpPr txBox="1"/>
          <p:nvPr/>
        </p:nvSpPr>
        <p:spPr>
          <a:xfrm>
            <a:off x="816480" y="8345520"/>
            <a:ext cx="3130920" cy="1404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000000"/>
                </a:solidFill>
                <a:effectLst/>
                <a:uFillTx/>
                <a:latin typeface="TimesNewRoman"/>
                <a:ea typeface="TimesNewRoman"/>
              </a:rPr>
              <a:t>finibus, felis dui suscipit purus, a maximus leo ligula at dolor.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238" name=""/>
          <p:cNvSpPr txBox="1"/>
          <p:nvPr/>
        </p:nvSpPr>
        <p:spPr>
          <a:xfrm>
            <a:off x="5542560" y="5214240"/>
            <a:ext cx="1226880" cy="1404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000000"/>
                </a:solidFill>
                <a:effectLst/>
                <a:uFillTx/>
                <a:latin typeface="TimesNewRoman"/>
                <a:ea typeface="TimesNewRoman"/>
              </a:rPr>
              <a:t>Anywhere St., Any City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239" name=""/>
          <p:cNvSpPr txBox="1"/>
          <p:nvPr/>
        </p:nvSpPr>
        <p:spPr>
          <a:xfrm>
            <a:off x="5810760" y="5385960"/>
            <a:ext cx="952920" cy="1404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000000"/>
                </a:solidFill>
                <a:effectLst/>
                <a:uFillTx/>
                <a:latin typeface="TimesNewRoman"/>
                <a:ea typeface="TimesNewRoman"/>
              </a:rPr>
              <a:t>Feb 2023 - Present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240" name=""/>
          <p:cNvSpPr txBox="1"/>
          <p:nvPr/>
        </p:nvSpPr>
        <p:spPr>
          <a:xfrm>
            <a:off x="5542560" y="6939720"/>
            <a:ext cx="1226880" cy="1404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000000"/>
                </a:solidFill>
                <a:effectLst/>
                <a:uFillTx/>
                <a:latin typeface="TimesNewRoman"/>
                <a:ea typeface="TimesNewRoman"/>
              </a:rPr>
              <a:t>Anywhere St., Any City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241" name=""/>
          <p:cNvSpPr txBox="1"/>
          <p:nvPr/>
        </p:nvSpPr>
        <p:spPr>
          <a:xfrm>
            <a:off x="5701320" y="7111080"/>
            <a:ext cx="1061640" cy="14040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000" strike="noStrike" u="none">
                <a:solidFill>
                  <a:srgbClr val="000000"/>
                </a:solidFill>
                <a:effectLst/>
                <a:uFillTx/>
                <a:latin typeface="TimesNewRoman"/>
                <a:ea typeface="TimesNewRoman"/>
              </a:rPr>
              <a:t>Des 2022 - Feb 2023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242" name=""/>
          <p:cNvSpPr/>
          <p:nvPr/>
        </p:nvSpPr>
        <p:spPr>
          <a:xfrm>
            <a:off x="608400" y="5040000"/>
            <a:ext cx="6150240" cy="0"/>
          </a:xfrm>
          <a:prstGeom prst="line">
            <a:avLst/>
          </a:prstGeom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4680" rIns="4680" tIns="-4680" bIns="-468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243" name=""/>
          <p:cNvSpPr txBox="1"/>
          <p:nvPr/>
        </p:nvSpPr>
        <p:spPr>
          <a:xfrm>
            <a:off x="600480" y="4721040"/>
            <a:ext cx="1798920" cy="19692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400" strike="noStrike" u="none">
                <a:solidFill>
                  <a:srgbClr val="000000"/>
                </a:solidFill>
                <a:effectLst/>
                <a:uFillTx/>
                <a:latin typeface="TimesNewRoman"/>
                <a:ea typeface="TimesNewRoman"/>
              </a:rPr>
              <a:t>WORK EXPERIENCE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244" name=""/>
          <p:cNvSpPr/>
          <p:nvPr/>
        </p:nvSpPr>
        <p:spPr>
          <a:xfrm>
            <a:off x="608400" y="9189000"/>
            <a:ext cx="6150240" cy="0"/>
          </a:xfrm>
          <a:prstGeom prst="line">
            <a:avLst/>
          </a:prstGeom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4680" rIns="4680" tIns="-4680" bIns="-468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245" name=""/>
          <p:cNvSpPr/>
          <p:nvPr/>
        </p:nvSpPr>
        <p:spPr>
          <a:xfrm>
            <a:off x="714960" y="9359640"/>
            <a:ext cx="38160" cy="38160"/>
          </a:xfrm>
          <a:custGeom>
            <a:avLst/>
            <a:gdLst/>
            <a:ahLst/>
            <a:rect l="0" t="0" r="r" b="b"/>
            <a:pathLst>
              <a:path w="106" h="106">
                <a:moveTo>
                  <a:pt x="106" y="53"/>
                </a:moveTo>
                <a:cubicBezTo>
                  <a:pt x="106" y="60"/>
                  <a:pt x="105" y="66"/>
                  <a:pt x="102" y="73"/>
                </a:cubicBezTo>
                <a:cubicBezTo>
                  <a:pt x="100" y="79"/>
                  <a:pt x="96" y="85"/>
                  <a:pt x="91" y="90"/>
                </a:cubicBezTo>
                <a:cubicBezTo>
                  <a:pt x="86" y="96"/>
                  <a:pt x="80" y="100"/>
                  <a:pt x="74" y="102"/>
                </a:cubicBezTo>
                <a:cubicBezTo>
                  <a:pt x="67" y="105"/>
                  <a:pt x="60" y="106"/>
                  <a:pt x="53" y="106"/>
                </a:cubicBezTo>
                <a:cubicBezTo>
                  <a:pt x="45" y="106"/>
                  <a:pt x="39" y="105"/>
                  <a:pt x="32" y="102"/>
                </a:cubicBezTo>
                <a:cubicBezTo>
                  <a:pt x="26" y="100"/>
                  <a:pt x="20" y="96"/>
                  <a:pt x="15" y="90"/>
                </a:cubicBezTo>
                <a:cubicBezTo>
                  <a:pt x="10" y="85"/>
                  <a:pt x="6" y="79"/>
                  <a:pt x="4" y="73"/>
                </a:cubicBezTo>
                <a:cubicBezTo>
                  <a:pt x="1" y="66"/>
                  <a:pt x="0" y="60"/>
                  <a:pt x="0" y="53"/>
                </a:cubicBezTo>
                <a:cubicBezTo>
                  <a:pt x="0" y="46"/>
                  <a:pt x="1" y="39"/>
                  <a:pt x="4" y="32"/>
                </a:cubicBezTo>
                <a:cubicBezTo>
                  <a:pt x="6" y="26"/>
                  <a:pt x="10" y="20"/>
                  <a:pt x="15" y="15"/>
                </a:cubicBezTo>
                <a:cubicBezTo>
                  <a:pt x="20" y="10"/>
                  <a:pt x="26" y="6"/>
                  <a:pt x="32" y="4"/>
                </a:cubicBezTo>
                <a:cubicBezTo>
                  <a:pt x="39" y="1"/>
                  <a:pt x="45" y="0"/>
                  <a:pt x="53" y="0"/>
                </a:cubicBezTo>
                <a:cubicBezTo>
                  <a:pt x="60" y="0"/>
                  <a:pt x="67" y="1"/>
                  <a:pt x="74" y="4"/>
                </a:cubicBezTo>
                <a:cubicBezTo>
                  <a:pt x="80" y="6"/>
                  <a:pt x="86" y="10"/>
                  <a:pt x="91" y="15"/>
                </a:cubicBezTo>
                <a:cubicBezTo>
                  <a:pt x="96" y="20"/>
                  <a:pt x="100" y="26"/>
                  <a:pt x="102" y="32"/>
                </a:cubicBezTo>
                <a:cubicBezTo>
                  <a:pt x="105" y="39"/>
                  <a:pt x="106" y="46"/>
                  <a:pt x="106" y="53"/>
                </a:cubicBez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246" name=""/>
          <p:cNvSpPr txBox="1"/>
          <p:nvPr/>
        </p:nvSpPr>
        <p:spPr>
          <a:xfrm>
            <a:off x="600480" y="8870040"/>
            <a:ext cx="545760" cy="19692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1" lang="en-US" sz="1400" strike="noStrike" u="none">
                <a:solidFill>
                  <a:srgbClr val="000000"/>
                </a:solidFill>
                <a:effectLst/>
                <a:uFillTx/>
                <a:latin typeface="TimesNewRoman"/>
                <a:ea typeface="TimesNewRoman"/>
              </a:rPr>
              <a:t>SKILL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247" name=""/>
          <p:cNvSpPr/>
          <p:nvPr/>
        </p:nvSpPr>
        <p:spPr>
          <a:xfrm>
            <a:off x="714960" y="9569160"/>
            <a:ext cx="38160" cy="38520"/>
          </a:xfrm>
          <a:custGeom>
            <a:avLst/>
            <a:gdLst/>
            <a:ahLst/>
            <a:rect l="0" t="0" r="r" b="b"/>
            <a:pathLst>
              <a:path w="106" h="107">
                <a:moveTo>
                  <a:pt x="106" y="54"/>
                </a:moveTo>
                <a:cubicBezTo>
                  <a:pt x="106" y="61"/>
                  <a:pt x="105" y="68"/>
                  <a:pt x="102" y="74"/>
                </a:cubicBezTo>
                <a:cubicBezTo>
                  <a:pt x="100" y="81"/>
                  <a:pt x="96" y="86"/>
                  <a:pt x="91" y="91"/>
                </a:cubicBezTo>
                <a:cubicBezTo>
                  <a:pt x="86" y="96"/>
                  <a:pt x="80" y="100"/>
                  <a:pt x="74" y="103"/>
                </a:cubicBezTo>
                <a:cubicBezTo>
                  <a:pt x="67" y="105"/>
                  <a:pt x="60" y="107"/>
                  <a:pt x="53" y="107"/>
                </a:cubicBezTo>
                <a:cubicBezTo>
                  <a:pt x="45" y="107"/>
                  <a:pt x="39" y="105"/>
                  <a:pt x="32" y="103"/>
                </a:cubicBezTo>
                <a:cubicBezTo>
                  <a:pt x="26" y="100"/>
                  <a:pt x="20" y="96"/>
                  <a:pt x="15" y="91"/>
                </a:cubicBezTo>
                <a:cubicBezTo>
                  <a:pt x="10" y="86"/>
                  <a:pt x="6" y="81"/>
                  <a:pt x="4" y="74"/>
                </a:cubicBezTo>
                <a:cubicBezTo>
                  <a:pt x="1" y="68"/>
                  <a:pt x="0" y="61"/>
                  <a:pt x="0" y="54"/>
                </a:cubicBezTo>
                <a:cubicBezTo>
                  <a:pt x="0" y="47"/>
                  <a:pt x="1" y="40"/>
                  <a:pt x="4" y="33"/>
                </a:cubicBezTo>
                <a:cubicBezTo>
                  <a:pt x="6" y="26"/>
                  <a:pt x="10" y="20"/>
                  <a:pt x="15" y="15"/>
                </a:cubicBezTo>
                <a:cubicBezTo>
                  <a:pt x="20" y="10"/>
                  <a:pt x="26" y="7"/>
                  <a:pt x="32" y="4"/>
                </a:cubicBezTo>
                <a:cubicBezTo>
                  <a:pt x="39" y="1"/>
                  <a:pt x="45" y="0"/>
                  <a:pt x="53" y="0"/>
                </a:cubicBezTo>
                <a:cubicBezTo>
                  <a:pt x="60" y="0"/>
                  <a:pt x="67" y="1"/>
                  <a:pt x="74" y="4"/>
                </a:cubicBezTo>
                <a:cubicBezTo>
                  <a:pt x="80" y="7"/>
                  <a:pt x="86" y="10"/>
                  <a:pt x="91" y="15"/>
                </a:cubicBezTo>
                <a:cubicBezTo>
                  <a:pt x="96" y="20"/>
                  <a:pt x="100" y="26"/>
                  <a:pt x="102" y="33"/>
                </a:cubicBezTo>
                <a:cubicBezTo>
                  <a:pt x="105" y="40"/>
                  <a:pt x="106" y="47"/>
                  <a:pt x="106" y="54"/>
                </a:cubicBez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248" name=""/>
          <p:cNvSpPr txBox="1"/>
          <p:nvPr/>
        </p:nvSpPr>
        <p:spPr>
          <a:xfrm>
            <a:off x="859680" y="9281160"/>
            <a:ext cx="306072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200" strike="noStrike" u="none">
                <a:solidFill>
                  <a:srgbClr val="000000"/>
                </a:solidFill>
                <a:effectLst/>
                <a:uFillTx/>
                <a:latin typeface="TimesNewRoman"/>
                <a:ea typeface="TimesNewRoman"/>
              </a:rPr>
              <a:t>Technical skill : Data Entry, Design, Video Editor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249" name=""/>
          <p:cNvSpPr/>
          <p:nvPr/>
        </p:nvSpPr>
        <p:spPr>
          <a:xfrm>
            <a:off x="714960" y="9778680"/>
            <a:ext cx="38160" cy="38520"/>
          </a:xfrm>
          <a:custGeom>
            <a:avLst/>
            <a:gdLst/>
            <a:ahLst/>
            <a:rect l="0" t="0" r="r" b="b"/>
            <a:pathLst>
              <a:path w="106" h="107">
                <a:moveTo>
                  <a:pt x="106" y="53"/>
                </a:moveTo>
                <a:cubicBezTo>
                  <a:pt x="106" y="60"/>
                  <a:pt x="105" y="67"/>
                  <a:pt x="102" y="73"/>
                </a:cubicBezTo>
                <a:cubicBezTo>
                  <a:pt x="100" y="80"/>
                  <a:pt x="96" y="87"/>
                  <a:pt x="91" y="92"/>
                </a:cubicBezTo>
                <a:cubicBezTo>
                  <a:pt x="86" y="97"/>
                  <a:pt x="80" y="100"/>
                  <a:pt x="74" y="103"/>
                </a:cubicBezTo>
                <a:cubicBezTo>
                  <a:pt x="67" y="106"/>
                  <a:pt x="60" y="107"/>
                  <a:pt x="53" y="107"/>
                </a:cubicBezTo>
                <a:cubicBezTo>
                  <a:pt x="45" y="107"/>
                  <a:pt x="39" y="106"/>
                  <a:pt x="32" y="103"/>
                </a:cubicBezTo>
                <a:cubicBezTo>
                  <a:pt x="26" y="100"/>
                  <a:pt x="20" y="97"/>
                  <a:pt x="15" y="92"/>
                </a:cubicBezTo>
                <a:cubicBezTo>
                  <a:pt x="10" y="87"/>
                  <a:pt x="6" y="80"/>
                  <a:pt x="4" y="73"/>
                </a:cubicBezTo>
                <a:cubicBezTo>
                  <a:pt x="1" y="67"/>
                  <a:pt x="0" y="60"/>
                  <a:pt x="0" y="53"/>
                </a:cubicBezTo>
                <a:cubicBezTo>
                  <a:pt x="0" y="46"/>
                  <a:pt x="1" y="39"/>
                  <a:pt x="4" y="33"/>
                </a:cubicBezTo>
                <a:cubicBezTo>
                  <a:pt x="6" y="26"/>
                  <a:pt x="10" y="21"/>
                  <a:pt x="15" y="16"/>
                </a:cubicBezTo>
                <a:cubicBezTo>
                  <a:pt x="20" y="11"/>
                  <a:pt x="26" y="7"/>
                  <a:pt x="32" y="4"/>
                </a:cubicBezTo>
                <a:cubicBezTo>
                  <a:pt x="39" y="2"/>
                  <a:pt x="45" y="0"/>
                  <a:pt x="53" y="0"/>
                </a:cubicBezTo>
                <a:cubicBezTo>
                  <a:pt x="60" y="0"/>
                  <a:pt x="67" y="2"/>
                  <a:pt x="74" y="4"/>
                </a:cubicBezTo>
                <a:cubicBezTo>
                  <a:pt x="80" y="7"/>
                  <a:pt x="86" y="11"/>
                  <a:pt x="91" y="16"/>
                </a:cubicBezTo>
                <a:cubicBezTo>
                  <a:pt x="96" y="21"/>
                  <a:pt x="100" y="26"/>
                  <a:pt x="102" y="33"/>
                </a:cubicBezTo>
                <a:cubicBezTo>
                  <a:pt x="105" y="39"/>
                  <a:pt x="106" y="46"/>
                  <a:pt x="106" y="53"/>
                </a:cubicBez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250" name=""/>
          <p:cNvSpPr txBox="1"/>
          <p:nvPr/>
        </p:nvSpPr>
        <p:spPr>
          <a:xfrm>
            <a:off x="859680" y="9490680"/>
            <a:ext cx="424188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200" strike="noStrike" u="none">
                <a:solidFill>
                  <a:srgbClr val="000000"/>
                </a:solidFill>
                <a:effectLst/>
                <a:uFillTx/>
                <a:latin typeface="TimesNewRoman"/>
                <a:ea typeface="TimesNewRoman"/>
              </a:rPr>
              <a:t>Soft skill : Collaboration, Creative, Communication, Critical thinking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251" name=""/>
          <p:cNvSpPr/>
          <p:nvPr/>
        </p:nvSpPr>
        <p:spPr>
          <a:xfrm>
            <a:off x="608040" y="1961640"/>
            <a:ext cx="6148440" cy="10080"/>
          </a:xfrm>
          <a:custGeom>
            <a:avLst/>
            <a:gdLst/>
            <a:ahLst/>
            <a:rect l="0" t="0" r="r" b="b"/>
            <a:pathLst>
              <a:path w="17079" h="28">
                <a:moveTo>
                  <a:pt x="0" y="0"/>
                </a:moveTo>
                <a:lnTo>
                  <a:pt x="17079" y="0"/>
                </a:lnTo>
                <a:lnTo>
                  <a:pt x="17079" y="28"/>
                </a:lnTo>
                <a:lnTo>
                  <a:pt x="0" y="28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252" name=""/>
          <p:cNvSpPr/>
          <p:nvPr/>
        </p:nvSpPr>
        <p:spPr>
          <a:xfrm>
            <a:off x="648000" y="3639240"/>
            <a:ext cx="6148440" cy="9720"/>
          </a:xfrm>
          <a:custGeom>
            <a:avLst/>
            <a:gdLst/>
            <a:ahLst/>
            <a:rect l="0" t="0" r="r" b="b"/>
            <a:pathLst>
              <a:path w="17079" h="27">
                <a:moveTo>
                  <a:pt x="0" y="0"/>
                </a:moveTo>
                <a:lnTo>
                  <a:pt x="17079" y="0"/>
                </a:lnTo>
                <a:lnTo>
                  <a:pt x="17079" y="27"/>
                </a:lnTo>
                <a:lnTo>
                  <a:pt x="0" y="27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253" name=""/>
          <p:cNvSpPr/>
          <p:nvPr/>
        </p:nvSpPr>
        <p:spPr>
          <a:xfrm>
            <a:off x="608040" y="5033160"/>
            <a:ext cx="6148440" cy="10080"/>
          </a:xfrm>
          <a:custGeom>
            <a:avLst/>
            <a:gdLst/>
            <a:ahLst/>
            <a:rect l="0" t="0" r="r" b="b"/>
            <a:pathLst>
              <a:path w="17079" h="28">
                <a:moveTo>
                  <a:pt x="0" y="0"/>
                </a:moveTo>
                <a:lnTo>
                  <a:pt x="17079" y="0"/>
                </a:lnTo>
                <a:lnTo>
                  <a:pt x="17079" y="28"/>
                </a:lnTo>
                <a:lnTo>
                  <a:pt x="0" y="28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254" name=""/>
          <p:cNvSpPr/>
          <p:nvPr/>
        </p:nvSpPr>
        <p:spPr>
          <a:xfrm>
            <a:off x="608040" y="9180720"/>
            <a:ext cx="6148440" cy="9720"/>
          </a:xfrm>
          <a:custGeom>
            <a:avLst/>
            <a:gdLst/>
            <a:ahLst/>
            <a:rect l="0" t="0" r="r" b="b"/>
            <a:pathLst>
              <a:path w="17079" h="27">
                <a:moveTo>
                  <a:pt x="0" y="0"/>
                </a:moveTo>
                <a:lnTo>
                  <a:pt x="17079" y="0"/>
                </a:lnTo>
                <a:lnTo>
                  <a:pt x="17079" y="27"/>
                </a:lnTo>
                <a:lnTo>
                  <a:pt x="0" y="27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255" name=""/>
          <p:cNvSpPr txBox="1"/>
          <p:nvPr/>
        </p:nvSpPr>
        <p:spPr>
          <a:xfrm>
            <a:off x="859680" y="9700200"/>
            <a:ext cx="291276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rIns="0" tIns="0" bIns="0" anchor="t">
            <a:spAutoFit/>
          </a:bodyPr>
          <a:p>
            <a:r>
              <a:rPr b="0" lang="en-US" sz="1200" strike="noStrike" u="none">
                <a:solidFill>
                  <a:srgbClr val="000000"/>
                </a:solidFill>
                <a:effectLst/>
                <a:uFillTx/>
                <a:latin typeface="TimesNewRoman"/>
                <a:ea typeface="TimesNewRoman"/>
              </a:rPr>
              <a:t>Language : English (Fluent), Indonesia (Fluent)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LibreOffice/25.2.3.2$Linux_X86_64 LibreOffice_project/520$Build-2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dc:description/>
  <dc:language>en-US</dc:language>
  <cp:lastModifiedBy/>
  <cp:revision>0</cp:revision>
  <dc:subject/>
  <dc:title/>
</cp:coreProperties>
</file>